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3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notesSlides/notesSlide4.xml" ContentType="application/vnd.openxmlformats-officedocument.presentationml.notesSlide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notesSlides/notesSlide5.xml" ContentType="application/vnd.openxmlformats-officedocument.presentationml.notesSlide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notesSlides/notesSlide6.xml" ContentType="application/vnd.openxmlformats-officedocument.presentationml.notesSlide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notesSlides/notesSlide9.xml" ContentType="application/vnd.openxmlformats-officedocument.presentationml.notesSlide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notesSlides/notesSlide10.xml" ContentType="application/vnd.openxmlformats-officedocument.presentationml.notesSlide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notesSlides/notesSlide11.xml" ContentType="application/vnd.openxmlformats-officedocument.presentationml.notesSlide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notesSlides/notesSlide12.xml" ContentType="application/vnd.openxmlformats-officedocument.presentationml.notesSlide+xml"/>
  <Override PartName="/ppt/ink/ink1907.xml" ContentType="application/inkml+xml"/>
  <Override PartName="/ppt/ink/ink190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notesSlides/notesSlide16.xml" ContentType="application/vnd.openxmlformats-officedocument.presentationml.notesSlide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notesSlides/notesSlide17.xml" ContentType="application/vnd.openxmlformats-officedocument.presentationml.notesSlide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notesSlides/notesSlide18.xml" ContentType="application/vnd.openxmlformats-officedocument.presentationml.notesSlide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notesSlides/notesSlide19.xml" ContentType="application/vnd.openxmlformats-officedocument.presentationml.notesSlide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372" r:id="rId2"/>
    <p:sldId id="1411" r:id="rId3"/>
    <p:sldId id="1412" r:id="rId4"/>
    <p:sldId id="1413" r:id="rId5"/>
    <p:sldId id="1414" r:id="rId6"/>
    <p:sldId id="1415" r:id="rId7"/>
    <p:sldId id="1416" r:id="rId8"/>
    <p:sldId id="1417" r:id="rId9"/>
    <p:sldId id="1418" r:id="rId10"/>
    <p:sldId id="1312" r:id="rId11"/>
    <p:sldId id="1313" r:id="rId12"/>
    <p:sldId id="1314" r:id="rId13"/>
    <p:sldId id="1315" r:id="rId14"/>
    <p:sldId id="1419" r:id="rId15"/>
    <p:sldId id="1317" r:id="rId16"/>
    <p:sldId id="1318" r:id="rId17"/>
    <p:sldId id="1319" r:id="rId18"/>
    <p:sldId id="1320" r:id="rId19"/>
    <p:sldId id="1328" r:id="rId20"/>
    <p:sldId id="1322" r:id="rId21"/>
    <p:sldId id="1329" r:id="rId22"/>
    <p:sldId id="1324" r:id="rId23"/>
    <p:sldId id="1325" r:id="rId24"/>
    <p:sldId id="1327" r:id="rId25"/>
    <p:sldId id="1420" r:id="rId26"/>
    <p:sldId id="1421" r:id="rId27"/>
    <p:sldId id="1330" r:id="rId28"/>
    <p:sldId id="1331" r:id="rId29"/>
    <p:sldId id="1332" r:id="rId30"/>
    <p:sldId id="1369" r:id="rId3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8:27:0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17232,'0'0'737,"-96"26"-1121,96-22 352,26-4-993,49-17-2403,9-28-223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5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82 5349,'-8'3'432,"-15"4"1226,13-5-860,0 1-1,1 0 1,-1 0-1,0 1 1,1 0-1,0 1 1,0 0-1,-12 9 0,21-13-748,-1-1 0,1 1 0,-1-1 0,1 1 0,0-1 0,-1 1 0,1 0 0,0-1 0,0 1 0,-1 0 0,1-1 0,0 1 0,0 0 0,0-1 0,0 1 0,0 0 0,0 0 0,0-1 0,0 1 0,0 0 0,0-1 0,0 1 0,0 0 0,0-1 0,1 1-1,-1 0 1,0-1 0,0 1 0,1 0 0,-1-1 0,1 1 0,-1-1 0,0 1 0,1 0 0,-1-1 0,1 1 0,-1-1 0,1 0 0,0 1 0,-1-1 0,1 1 0,-1-1 0,1 0 0,1 1 0,31 11 183,-31-11-153,32 5 203,1-1-1,0-2 1,0-1 0,55-5 0,-12 1 300,1531 81 3123,168-6-3497,-1122-106-155,-14 0-63,474 22 26,-409-21-63,-89 1 8,-50 26 50,124-4-6,-40-24-4,-98 4-2,140 14-356,-746 15 183,-1363-19-1777,-2434-69 1401,-75 124-64,3371-14 600,7 33-9,534-53 14,10-2 6,-1 0 1,1 0-1,-1 1 0,1-1 1,-1 1-1,1 0 1,0 0-1,-1 0 1,1 0-1,0 1 0,0-1 1,-5 4-1,33 1-71,1278 101 23,-844-74 69,1756 51 148,2388-73 89,-3194-12-200,-1378 1-55,-11 1 17,-1 0 0,1-2-1,-1-1 1,1 0 0,26-7 0,-45 9-14,-1 0 1,0 0-1,1 0 0,-1 0 0,0 0 1,0 0-1,1-1 0,-1 1 1,0 0-1,1 0 0,-1 0 0,0 0 1,0 0-1,1 0 0,-1 0 1,0-1-1,0 1 0,1 0 0,-1 0 1,0 0-1,0-1 0,1 1 1,-1 0-1,0 0 0,0 0 0,0-1 1,0 1-1,1 0 0,-1 0 0,0-1 1,0 1-1,0 0 0,0-1 1,0 1-1,0 0 0,0 0 0,0-1 1,0 1-1,0 0 0,0-1 1,0 1-1,0-1 0,-13-7 59,-21-1-94,-202-17-1478,110 16-1854,16-2-1291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7976,'0'0'12577,"9"4"-11440,5 2-780,0-1-1,0-1 1,1 0 0,20 3-1,-27-6-228,0 0 0,1-1-1,-1 0 1,0 0-1,0 0 1,0-1 0,0-1-1,0 1 1,0-1 0,-1 0-1,13-6 1,-13 4 8,-3 3-91,-1 0 0,0 0 0,0-1-1,0 1 1,0-1 0,0 0 0,0 0 0,0 0 0,-1 0 0,1 0 0,-1-1 0,0 1-1,1-1 1,-1 0 0,2-3 0,-33 20-328,-10 28 215,38-40 66,-1 1-1,0-1 0,1 1 1,-1 0-1,1 0 1,0-1-1,0 1 0,0 0 1,0 0-1,1 0 1,-1 0-1,1 0 0,0 1 1,0-1-1,0 0 1,0 4-1,1-7 3,1 1-1,-1 0 1,0 0 0,0 0-1,0-1 1,0 1 0,0 0-1,1-1 1,-1 1 0,0-1-1,1 0 1,-1 1 0,0-1-1,1 0 1,-1 0 0,0 0-1,1 0 1,-1 0-1,0 0 1,1 0 0,-1 0-1,2-1 1,34-5-344,-18 0-17,-1-2 1,-1 0-1,1-1 0,-2-1 1,1-1-1,-1 0 1,-1-1-1,17-16 0,-13 9 284,-1 0 0,0-2-1,-2 0 1,0-1-1,16-32 1,-28 48 95,-1 1 0,0-1 1,0 0-1,-1-1 1,0 1-1,0 0 0,0-1 1,0-9-1,-2 15-2,0 1 0,0 0 0,0 0 1,0-1-1,0 1 0,0 0 0,0 0 0,0-1 0,0 1 0,0 0 1,-1 0-1,1 0 0,0-1 0,0 1 0,0 0 0,0 0 0,-1 0 0,1-1 1,0 1-1,0 0 0,-1 0 0,1 0 0,0 0 0,0 0 0,0 0 0,-1-1 1,1 1-1,0 0 0,0 0 0,-1 0 0,1 0 0,0 0 0,-1 0 1,1 0-1,0 0 0,0 0 0,-1 0 0,1 0 0,0 0 0,0 0 0,-1 0 1,1 1-1,0-1 0,0 0 0,-1 0 0,1 0 0,0 0 0,0 0 0,0 0 1,-1 1-1,1-1 0,0 0 0,0 0 0,-1 1 0,-13 9 85,5 1 2,0 1 1,1 0 0,1 1-1,-1 0 1,2 0-1,0 0 1,1 1 0,0 0-1,1 0 1,1 0 0,0 1-1,0-1 1,2 1-1,0-1 1,1 1 0,2 26-1,-1-35-174,0-1-1,0 0 0,0 0 0,1 0 0,0-1 1,0 1-1,0 0 0,1-1 0,-1 1 1,1-1-1,0 0 0,0 0 0,1 0 1,-1 0-1,1 0 0,0-1 0,8 6 0,-31-25-428,-30-35 0,45 46 465,-2-1 97,0 0 0,1-1 0,0 0 1,0 0-1,0 0 0,1-1 0,1 0 0,-1 1 0,1-1 1,0-1-1,1 1 0,0 0 0,0 0 0,1-1 0,0 1 1,0-14-1,1 21-10,0 0 0,1-1-1,-1 1 1,0 0 0,1 0 0,-1 0 0,1 0 0,0 0 0,-1 0 0,1 0 0,0 0 0,0 0-1,-1 0 1,1 1 0,0-1 0,0 0 0,0 0 0,0 1 0,0-1 0,0 0 0,0 1 0,0-1-1,0 1 1,0 0 0,0-1 0,1 1 0,-1 0 0,0 0 0,0-1 0,0 1 0,1 0 0,0 0-1,48 1 494,-43-1-496,26 4-213,-1 1 0,38 12 0,-47-11-1501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27 12716,'0'0'545,"-8"-4"271,-1 0-864,-35-13 3116,42 17-2963,0-1-1,0 1 1,-1 0-1,1 0 1,0 0-1,0 0 1,0 0-1,0 0 1,0 1-1,0-1 1,0 1-1,0-1 1,0 1-1,0 0 1,0 0-1,0 0 1,0 0 0,0 0-1,0 0 1,1 0-1,-1 1 1,-2 1-1,-334 417 1855,336-417-1954,-5 5 4,1 1 0,0-1 0,0 1 0,1 0 0,0 0 0,0 1 0,1-1 0,1 1 0,0 0 0,0 0-1,-2 17 1,5-26-15,1 1-1,-1-1 1,0 1-1,1-1 1,-1 0-1,1 1 1,0-1-1,-1 0 1,1 0-1,0 0 0,0 0 1,0 1-1,0-1 1,0 0-1,0 0 1,0-1-1,0 1 1,0 0-1,0 0 1,1 0-1,-1-1 1,0 1-1,0-1 0,1 1 1,-1-1-1,1 1 1,-1-1-1,0 0 1,1 0-1,-1 1 1,1-1-1,1-1 1,59 3 96,-46-3-50,63-5-421,-1-3 0,86-21-1,27-4-4143,-97 22-979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16111,'0'0'192,"-16"50"33,7-16 383,9 3 65,-2 1 192,2-1-385,0-3-416,7-3-1217,2-6-1473,-2-4-1859,-3-8-1312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4 169 10474,'-1'-11'854,"1"7"-825,-1 0 205,0-1 1,1 1-1,-1-1 1,1 0-1,0 1 0,0-1 1,1 0-1,0 1 1,-1-1-1,1 0 0,1 1 1,-1 0-1,1-1 1,0 1-1,0 0 0,0 0 1,0 0-1,1 0 0,0 0 1,-1 0-1,1 1 1,1-1-1,-1 1 0,0 0 1,8-5-1,6 0-92,0 2-1,1 0 1,0 0-1,0 2 1,0 0-1,0 1 0,1 1 1,-1 1-1,1 1 1,0 0-1,33 5 1,-50-5-123,0 0 0,0 0 0,0 1 1,0-1-1,0 0 0,0 1 0,-1-1 0,1 1 1,0-1-1,0 1 0,0 0 0,-1 0 0,1 0 1,0 0-1,-1 0 0,1 0 0,-1 1 0,0-1 1,1 0-1,-1 1 0,0-1 0,0 1 0,1-1 1,-1 1-1,0 0 0,-1-1 0,1 1 0,0 0 1,0 0-1,-1 0 0,1 0 0,-1-1 0,0 1 1,1 0-1,-1 0 0,0 0 0,0 0 0,0 0 1,-1 0-1,1 0 0,0 0 0,-1 0 0,1-1 1,-1 1-1,0 0 0,-1 3 0,-2 5 215,-1-1 0,0 1 0,-1-1 1,0 0-1,-1 0 0,-13 14 0,-39 27 609,44-39-528,0 1 0,2 0 0,-17 19 0,75-29-1132,-12-7 173,76-5-1153,-98 10 1691,0 0-1,0 0 1,1 1-1,-1 1 0,-1 0 1,1 0-1,15 6 1,-24-8 100,-1 1 0,1-1 0,0 1 0,0 0 0,0 0 0,-1 0 0,1 0 0,0 0 0,-1 0 0,1 1 1,-1-1-1,0 0 0,1 1 0,-1-1 0,0 1 0,0-1 0,0 1 0,0 0 0,0-1 0,0 1 0,0 0 0,0 2 1,-1-2 31,0 0 1,0 0 0,0 1 0,-1-1 0,1 0 0,-1 0 0,1 0 0,-1 0 0,0 0 0,0-1 0,0 1 0,0 0 0,0 0 0,0-1 0,0 1 0,-1 0 0,-1 1 0,-6 6 287,-2 0 1,1-1-1,-1 0 1,0 0 0,-13 6-1,-98 46 2649,107-54-2643,1-1 0,-1 0 1,0-1-1,-1-1 1,1 0-1,-27 1 0,40-4-421,0-1 0,0 1 0,0 0 0,0-1-1,0 1 1,0-1 0,0 1 0,0-1-1,0 0 1,0 0 0,0 0 0,0 0 0,1-1-1,-1 1 1,0 0 0,1-1 0,-1 1 0,1-1-1,-1 1 1,1-1 0,0 0 0,0 1 0,0-1-1,0 0 1,0 0 0,0 0 0,0 0 0,0 0-1,1 0 1,-1 0 0,1 0 0,0 0 0,-1 0-1,1-1 1,0-2 0,0 0-600,0 0 1,0-1-1,0 1 0,1-1 1,0 1-1,0-1 0,0 1 1,1 0-1,0 0 0,0-1 1,0 1-1,0 1 0,4-6 1,20-19-6630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59 138 15150,'0'0'4303,"9"-5"-3454,-4 2-804,0 0 0,0 0 0,-1 0 0,0 0 1,0-1-1,0 0 0,0 0 0,0 0 0,-1 0 0,1-1 1,-1 1-1,-1-1 0,1 0 0,-1 0 0,1 0 0,-1 0 0,-1 0 1,1-1-1,-1 1 0,0 0 0,0-1 0,0 1 0,-1-9 1,0 13-45,0 1 1,0-1 0,0 1 0,-1-1-1,1 1 1,0-1 0,0 1 0,-1-1-1,1 1 1,0-1 0,-1 1 0,1-1-1,0 1 1,-1-1 0,1 1 0,-1-1 0,1 1-1,-1 0 1,1-1 0,-1 1 0,1 0-1,-1 0 1,1-1 0,-1 1 0,1 0-1,-1 0 1,1 0 0,-1 0 0,0 0-1,1-1 1,-1 1 0,1 0 0,-1 0-1,0 1 1,1-1 0,-1 0 0,1 0 0,-1 0-1,1 0 1,-1 0 0,0 1 0,1-1-1,-1 0 1,1 0 0,-1 1 0,1-1-1,-1 1 1,-28 15 4,20-7 101,1 0-1,0 1 0,0 0 1,1 1-1,1-1 1,-1 1-1,2 1 0,0-1 1,0 1-1,1 0 1,0 0-1,1 0 0,-2 25 1,4-36-93,1 1 1,0-1 0,0 1-1,1-1 1,-1 1 0,0-1-1,0 1 1,1-1 0,-1 1-1,1-1 1,-1 1-1,1-1 1,0 0 0,0 0-1,-1 1 1,1-1 0,0 0-1,0 0 1,0 0 0,0 0-1,0 0 1,0 0 0,1 0-1,1 1 1,0 0-3,0-1 1,0 0-1,0-1 1,0 1 0,0-1-1,0 1 1,0-1-1,0 0 1,0 0-1,0 0 1,5-1-1,3-1 11,-1 0-1,1-1 0,-1-1 0,0 1 1,0-2-1,11-5 0,0-3-25,-1-2-1,0 0 1,33-33-1,-43 38-1,0 0 0,-1-1 0,-1-1 0,1 1 0,-2-2 1,0 1-1,0-1 0,5-15 0,-12 28 6,0 0 0,0 0 0,-1 0 0,1 0 0,0 0 0,0 0 1,0 0-1,0 0 0,0 0 0,0 0 0,0 0 0,0 0 0,0 0 0,0 0 1,0 0-1,-1 0 0,1 0 0,0 0 0,0 0 0,0 0 0,0 0 0,0 0 1,0 0-1,0 0 0,0 0 0,0 0 0,0 0 0,0 0 0,-1 0 0,1 0 1,0 0-1,0 0 0,0 0 0,0 0 0,0 0 0,0 0 0,0 0 0,0 0 1,0-1-1,0 1 0,0 0 0,0 0 0,0 0 0,0 0 0,0 0 0,0 0 1,0 0-1,-12 12 7,-11 19-1,13-17 36,2 0 1,0 1-1,1 0 0,0 1 0,1-1 0,1 1 1,1 0-1,0 1 0,-3 30 0,7-46-37,0 1-1,0-1 0,0 0 0,0 0 0,0 0 1,0 0-1,1 1 0,-1-1 0,0 0 0,1 0 0,-1 0 1,1 0-1,-1 0 0,1 0 0,0 0 0,-1 0 0,1 0 1,0 0-1,0 0 0,0 0 0,0-1 0,-1 1 0,1 0 1,0-1-1,0 1 0,2 0 0,0 0 2,0 0 0,1 0 0,-1 0 1,0-1-1,0 0 0,0 1 0,1-1 0,-1 0 0,6-1 0,2-1 7,-1-1 0,1 1 0,-1-1-1,0-1 1,15-7 0,-9 1-73,-1 0 1,0 0-1,0-2 0,24-24 0,-32 29 30,0-1-1,-1-1 1,1 1-1,-2-1 0,1 0 1,-1 0-1,0-1 1,-1 1-1,0-1 0,2-11 1,-6 21 31,1 0 1,-1-1-1,0 1 1,0 0-1,0-1 1,1 1-1,-1 0 0,0-1 1,0 1-1,0 0 1,0-1-1,1 1 1,-1-1-1,0 1 1,0 0-1,0-1 1,0 1-1,0-1 0,0 1 1,0 0-1,0-1 1,0 1-1,-1-1 1,1 1-1,0 0 1,0-1-1,0 1 0,0-1 1,0 1-1,-1 0 1,1-1-1,0 1 1,0 0-1,-1-1 1,1 1-1,0 0 1,-1 0-1,1-1 0,-1 1 1,-12 13 235,-15 28 323,20-29-298,1 1 0,0 0 0,1 0 0,1 1 1,0 0-1,1 0 0,0 0 0,1 0 0,-2 20 0,5-34-258,0 1 0,0 0 0,0 0-1,0-1 1,0 1 0,1 0 0,-1 0-1,0-1 1,0 1 0,0 0 0,1 0-1,-1-1 1,0 1 0,1 0-1,-1-1 1,1 1 0,-1 0 0,1-1-1,-1 1 1,1-1 0,-1 1 0,1-1-1,0 1 1,-1-1 0,1 0 0,-1 1-1,1-1 1,1 1 0,26-1 106,-20-2-87,0 0-1,-1-1 1,1 1-1,0-2 1,7-3-1,1-3-2,-1-1 1,0 0-1,14-15 0,-25 22-47,0 1 1,0-1-1,-1 0 0,0 0 1,0-1-1,0 1 0,0-1 1,0 0-1,-1 1 0,0-1 1,0 0-1,-1 0 1,1 0-1,-1-1 0,1-9 1,-17 28-93,14-12 125,0 1 0,0-1-1,0 1 1,0-1 0,1 1 0,-1 0-1,0-1 1,1 1 0,-1 0 0,1-1-1,0 1 1,0 0 0,-1 0 0,1-1 0,0 1-1,0 0 1,1 0 0,0 3 0,-1-5-3,1 1 1,-1 0-1,1 0 1,0 0-1,0-1 1,-1 1-1,1 0 1,0-1-1,0 1 1,0-1-1,0 1 1,0-1 0,0 0-1,-1 1 1,1-1-1,0 0 1,0 1-1,0-1 1,0 0-1,0 0 1,1 0-1,-1 0 1,1 0-1,6-1 11,0 0 0,0 0 0,0-1 0,0 0 0,-1 0 0,15-6 0,3-4-3,39-25-1,-56 32-11,-1 0-1,1-1 0,-1 0 0,-1 0 1,1 0-1,-1-1 0,0 0 0,0 0 1,4-10-1,-9 17 5,-1 0 0,0 0 0,0 0 0,0 0 0,0 0 0,0 0 0,0 0 0,1 0 0,-1 0 0,0-1 0,0 1 0,0 0 0,0 0 0,0 0 0,0 0 1,0 0-1,0-1 0,0 1 0,0 0 0,1 0 0,-1 0 0,0 0 0,0-1 0,0 1 0,0 0 0,0 0 0,0 0 0,0 0 0,0-1 0,0 1 0,0 0 0,0 0 0,-1 0 0,1 0 0,0 0 1,0-1-1,0 1 0,0 0 0,0 0 0,0 0 0,0 0 0,0 0 0,0-1 0,0 1 0,-1 0 0,1 0 0,0 0 0,0 0 0,0 0 0,0 0 0,0 0 0,-1 0 0,1 0 0,0-1 0,0 1 1,-12 6 68,-14 15-32,22-17-29,1 1-1,-1 0 0,1 0 0,0 0 0,0 0 0,1 1 0,0-1 0,0 1 1,0-1-1,0 1 0,0 8 0,5-13 0,-1 0 0,1-1 0,0 1 1,-1 0-1,1 0 0,-1 0 0,1 1 0,-1-1 0,0 1 1,4 2-1,-2 9-144,3 7-1051,1-13-4364,1-6-1617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38 10794,'0'-1'345,"1"0"0,-1 0-1,0 0 1,0 0 0,1 0-1,-1 0 1,0 0 0,0 0 0,0 0-1,0 0 1,0 0 0,0 0-1,0 0 1,-1 0 0,1 0 0,0 0-1,0 0 1,-1 0 0,1 0-1,-1 0 1,1 0 0,-2-2 0,1 3-191,0 0 0,0 1 0,0-1 0,1 0 0,-1 0 0,0 1 0,0-1 0,0 0 0,0 1 0,1-1 0,-1 1 0,0-1 1,0 1-1,1-1 0,-1 1 0,0-1 0,1 1 0,-1 0 0,0 1 0,-5 5-75,0-1-1,1 1 1,1 1-1,-7 12 1,10-19-80,0 1 1,0 0-1,0 0 0,1-1 1,-1 1-1,1 0 1,-1 0-1,1 0 0,0 0 1,0 0-1,0 0 0,0 0 1,0-1-1,0 1 1,0 0-1,1 0 0,-1 0 1,1 0-1,-1 0 0,1-1 1,1 4-1,0-4 6,-1 0 0,0 0 0,1 0 0,-1 0 0,1 0 0,-1 0-1,1 0 1,0 0 0,-1-1 0,1 1 0,0-1 0,-1 1 0,1-1 0,0 0 0,0 0-1,0 0 1,-1 0 0,4 0 0,6-1-6,1-1-1,-1 0 1,0-1 0,0 0-1,0 0 1,10-6-1,13-9-665,-27 13 472,1 0 0,0 1 0,0 0 0,0 1 0,1-1-1,-1 1 1,1 1 0,11-2 0,-19 7 208,-1 1 0,0-1 0,1 0 0,-1 1 0,0-1 0,-1 0 0,1 1 0,-2 4 0,-8 21 595,-1-1-1,-30 52 1,8-17 190,5-16 1242,28-87-2062,3 28-464,0 0-1,0 1 0,1-1 1,0 1-1,8-13 0,-10 20 447,0 0 1,0 0-1,1 0 0,-1 1 0,1-1 1,0 1-1,0 0 0,0 0 1,1 0-1,-1 0 0,1 0 0,-1 1 1,1 0-1,0 0 0,0 0 0,0 0 1,6-2-1,23-4 206,0-1 0,-1-2 0,0-2 0,-1-1 1,-1-1-1,0-1 0,53-40 0,-59 44-170,-24 12 19,0 0 1,1 0 0,-1 0 0,1 0 0,-1 0 0,0 0 0,1 0 0,-1 0 0,0 0-1,1 0 1,-1 0 0,1 0 0,-1 1 0,0-1 0,1 0 0,-1 0 0,0 0-1,0 1 1,1-1 0,-1 0 0,0 0 0,1 1 0,-1-1 0,0 0 0,0 1 0,0-1-1,1 0 1,-1 1 0,0-1 0,0 0 0,0 1 0,0-1 0,1 1 0,-1 4 194,0 0 0,0 1 0,0-1 0,0 0 0,-1 0 0,-2 8 0,-1 15 69,4-27-277,1 0 0,-1 0 0,0-1 0,1 1 0,-1 0 0,0-1 0,1 1 0,-1 0 0,1-1 1,-1 1-1,1-1 0,0 1 0,-1-1 0,1 1 0,-1-1 0,1 1 0,0-1 0,-1 0 0,1 1 0,0-1 0,0 0 0,-1 1 0,1-1 0,0 0 1,0 0-1,-1 0 0,1 0 0,0 0 0,0 0 0,0 0 0,1 0 0,32-1-35,-30 1-11,74-16-1162,-64 12 1079,-1 1 1,1 0-1,0 1 0,-1 0 0,1 1 0,0 1 0,24 1 0,-37 0 128,1 0-1,-1 0 0,1 0 1,-1 0-1,1 0 0,-1 0 0,1 1 1,-1-1-1,0 0 0,0 1 1,0-1-1,0 1 0,0-1 0,0 1 1,0 0-1,0-1 0,-1 1 1,1 0-1,0-1 0,-1 1 0,0 0 1,1 0-1,-1 0 0,0-1 1,0 1-1,0 0 0,0 0 0,0 0 1,-1-1-1,0 4 0,-9 58 429,9-59-390,-4 15 84,-1-1 1,0 0 0,-1-1 0,-10 18-1,16-32-93,0 0 0,-1 0 0,0 0-1,1 0 1,-1-1 0,0 1 0,0-1-1,-1 1 1,1-1 0,0 0 0,-1 0-1,0 0 1,1 0 0,-1-1 0,0 1-1,0 0 1,0-1 0,0 0 0,0 0-1,0 0 1,0 0 0,0 0 0,0-1-1,-1 0 1,1 1 0,0-1 0,0 0-1,-1 0 1,1-1 0,0 1 0,0-1-1,-4-1 1,5 1 5,0 0 1,0-1-1,0 1 1,0-1-1,0 0 0,0 1 1,0-1-1,1 0 0,-1 0 1,1 0-1,-1 0 1,1 0-1,0-1 0,0 1 1,0 0-1,0-1 0,0 1 1,1 0-1,-1-1 1,1 1-1,-1-5 0,-3-59 6,4 60-22,0-2-51,0 0-1,1 0 1,-1 0-1,2 0 0,-1 0 1,1 0-1,0 1 1,1-1-1,0 1 1,0-1-1,4-6 1,-3 9-18,0 0 1,0 0-1,0 0 1,1 1 0,0-1-1,0 1 1,0 0-1,0 1 1,0-1 0,1 1-1,-1 0 1,1 1-1,0-1 1,9-1-1,55-17-4178,-34 9-1420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 12396,'0'-1'280,"1"0"0,-1 0 1,1 0-1,-1 0 0,1 0 0,-1 0 1,1 0-1,0 0 0,-1 0 1,1 0-1,0 1 0,0-1 1,0 0-1,-1 0 0,1 1 0,0-1 1,0 1-1,0-1 0,0 1 1,2-1-1,-1 18 2998,-12 40-1798,6-39-1409,0 1-1,1-1 0,0 1 0,2 0 0,0 0 0,1 0 0,5 33 0,-4-49-63,0 0 0,-1 0 0,1-1 0,0 1 0,0 0 0,1-1 0,-1 1 0,0 0 0,1-1 0,0 1 0,0-1 0,0 0 0,0 0 0,0 0 0,0 0 0,0 0 0,0 0 0,1 0 0,-1-1 0,1 1 0,0-1 0,-1 0 0,1 0 0,0 0 0,0 0 0,-1 0 0,1 0 0,0-1 0,0 0 0,0 1 0,0-1 0,0 0 0,0 0 0,0-1 0,0 1 0,0-1 0,4 0 0,2-2-40,1 1 0,-1-2 0,0 1 1,0-1-1,0 0 0,-1-1 0,1 0 0,-1-1 0,0 1 0,7-8 0,3 2-57,-17 11 88,-1 0 0,1 0 0,-1 0 0,0 0-1,1 0 1,-1 1 0,1-1 0,-1 0 0,0 0 0,1 0 0,-1 1 0,0-1 0,1 0 0,-1 1 0,0-1 0,0 0 0,1 1 0,-1-1 0,0 0 0,0 1 0,1-1 0,-1 0 0,0 1 0,0-1-1,0 1 1,0-1 0,0 0 0,1 1 0,-1 0 0,0 47-19,-1-17 108,1-30-81,1 0 0,0 0 0,-1 0-1,1 0 1,0 0 0,0 0 0,-1-1-1,1 1 1,0 0 0,0 0 0,0-1-1,0 1 1,0-1 0,0 1 0,0 0-1,0-1 1,0 0 0,0 1 0,0-1-1,0 0 1,1 0 0,-1 1-1,0-1 1,0 0 0,0 0 0,0 0-1,2-1 1,35 0 155,-36 1-152,11-3 6,0 0 0,0 0 0,24-11 0,-28 10-29,0 0 0,0 1 0,0 0 0,0 0 0,1 1 0,0 1 0,-1-1 0,1 1 0,12 1 0,-21 1 45,0-1-1,0 1 0,0 0 1,0-1-1,0 1 0,0 0 1,-1 0-1,1 0 0,0 0 1,-1 0-1,1 0 0,-1 0 1,1 0-1,-1 0 0,1 0 1,-1 0-1,0 0 0,1 0 1,-1 0-1,0 0 0,0 0 1,0 0-1,0 0 0,0 1 1,0 1-1,-1 40 716,1-31-716,2-12-128,0 0 1,1 0 0,-1 0-1,0 0 1,0-1 0,1 1-1,-1-1 1,0 1 0,0-1-1,0 0 1,1 0 0,2-2-1,-1 0-548,-1 1 0,0-1 1,0 0-1,0 0 0,-1 0 0,1 0 0,-1-1 0,1 1 0,2-7 0,9-18-7351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20980,'0'0'2466,"-16"49"-12780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80 10570,'0'0'3022,"-9"0"-770,-27 1 140,35-1-2303,1-1 0,-1 1 0,0 0 0,1 0-1,-1-1 1,1 1 0,-1 0 0,1-1 0,-1 1 0,1-1 0,-1 1 0,1-1 0,-1 1 0,1-1-1,-1 1 1,1-1 0,0 1 0,-1-1 0,1 1 0,0-1 0,0 0 0,-1 1 0,1-1 0,0 0-1,0 1 1,0-1 0,0 0 0,0 1 0,0-1 0,0 0 0,0 1 0,0-1 0,0 0 0,0 1-1,0-1 1,0 1 0,0-1 0,1 0 0,-1 1 0,0-1 0,1 1 0,-1-1 0,0 0 0,1 1-1,-1-1 1,0 1 0,1-1 0,0 0 0,6-5 8,0 1 0,0-1 1,1 1-1,0 1 0,0-1 0,0 1 1,0 1-1,0 0 0,1 0 0,0 0 0,-1 1 1,1 1-1,0-1 0,0 1 0,0 1 0,0 0 1,0 0-1,13 2 0,-21-1-97,1 0-1,0-1 1,-1 1-1,1 0 1,-1 0-1,1 1 1,-1-1-1,0 0 1,1 0-1,-1 1 1,0-1-1,0 1 1,0-1-1,0 1 1,0-1-1,0 1 1,-1 0-1,1-1 1,0 1-1,-1 0 1,1-1-1,-1 1 1,0 0-1,1 3 1,0 51 82,-2-41-61,1-1-12,0-10-7,-1 1 1,1-1 0,0 0-1,1 1 1,-1-1 0,1 0-1,0 0 1,0 0-1,2 6 1,-2-9 2,0 0 1,0 0-1,1 1 1,-1-1-1,0-1 0,1 1 1,-1 0-1,1 0 1,-1 0-1,1-1 1,-1 1-1,1-1 0,-1 1 1,1-1-1,0 1 1,-1-1-1,1 0 0,-1 0 1,1 0-1,0 0 1,-1 0-1,1 0 0,0-1 1,-1 1-1,1 0 1,-1-1-1,1 1 1,0-1-1,1-1 0,15-5-53,0-1-1,-1-1 1,0-1-1,0-1 0,-1 0 1,0-1-1,23-23 0,-8 8-192,-36 61-282,3-30 555,0 1 0,1 0 0,0 0 0,-1-1 0,1 1 0,1 0 1,-1 0-1,1 0 0,0 9 0,1-14-22,-1 1 1,1-1 0,-1 1 0,0-1 0,1 1 0,-1-1 0,1 1-1,-1-1 1,1 0 0,-1 1 0,1-1 0,0 0 0,-1 0 0,1 1-1,-1-1 1,1 0 0,0 0 0,-1 0 0,1 0 0,0 0 0,-1 0-1,1 0 1,-1 0 0,1 0 0,0 0 0,-1 0 0,1 0-1,0 0 1,0-1 0,21-3 171,-7-3-136,0-1 1,0 0 0,-1-1-1,20-16 1,-20 14-71,1 1 1,0 0-1,26-12 1,-40 22 19,-1 1 1,1-1-1,0 0 1,-1 0-1,1 1 1,-1-1-1,1 0 1,-1 1-1,1-1 1,-1 0-1,1 1 1,-1-1-1,0 1 1,1-1-1,-1 1 0,0-1 1,1 1-1,-1-1 1,0 1-1,1 0 1,-1-1-1,0 1 1,0-1-1,0 1 1,0 0-1,1-1 1,-1 1-1,0-1 1,0 1-1,0 0 1,0-1-1,-1 1 1,1 0-1,0-1 1,0 1-1,0-1 1,0 1-1,-1 0 1,-1 31 175,2-31-170,-1 6 13,0-2 65,0-1 1,1 0 0,0 0 0,-1 0 0,2 1 0,-1-1 0,2 8 0,-2-11-64,1 0 1,-1-1-1,1 1 1,0 0-1,-1 0 0,1 0 1,0-1-1,0 1 1,0 0-1,-1-1 1,1 1-1,0-1 1,0 1-1,0-1 1,0 0-1,0 1 1,0-1-1,0 0 0,0 1 1,0-1-1,0 0 1,0 0-1,0 0 1,0 0-1,1 0 1,-1 0-1,0 0 1,0-1-1,0 1 1,0 0-1,0-1 1,0 1-1,0 0 0,0-1 1,-1 1-1,3-2 1,11-3 44,0-1-1,0-1 1,19-12 0,34-16-2210,-61 33 1133,1 0 0,-1 1 0,0-1-1,1 1 1,12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9961,'0'0'7987,"-11"9"-7811,-6 9 194,0 0 1,1 1-1,1 1 0,-20 33 1,29-42-72,-1 1 0,2 0 0,-1 0 0,2 0 0,0 0 0,0 1 0,1 0 0,0-1 0,2 1 0,-1 0 0,1 24 0,2-35-280,0 0-1,-1 0 1,1 0 0,0 0 0,0 0 0,0 0 0,1 0 0,-1 0 0,0-1-1,1 1 1,-1 0 0,1-1 0,-1 1 0,1-1 0,0 0 0,0 1 0,0-1 0,-1 0-1,1 0 1,0 0 0,1 0 0,-1 0 0,0-1 0,0 1 0,0-1 0,0 1-1,1-1 1,-1 0 0,0 0 0,0 0 0,0 0 0,4-1 0,5 1 27,0 0 1,0-1-1,0-1 1,-1 0-1,18-5 1,-9 0-18,-1 0 1,0-2-1,17-11 1,-30 17-19,1 0 0,-1 0 0,0-1 0,0 0 0,-1 0 0,1 0 0,-1-1 0,0 0 0,0 0 0,0 0 0,-1 0 0,0 0 0,5-11 0,-8 15-6,1 0 0,-1 0 0,0 1-1,-1-1 1,1 0 0,0 0 0,0 1 0,0-1-1,0 0 1,0 1 0,-1-1 0,1 0 0,0 1 0,-1-1-1,1 0 1,0 1 0,-1-1 0,1 1 0,-1-1 0,1 1-1,-1-1 1,1 1 0,-1-1 0,0 1 0,1-1-1,-1 1 1,1 0 0,-1-1 0,0 1 0,1 0 0,-1 0-1,0-1 1,0 1 0,1 0 0,-1 0 0,0 0 0,1 0-1,-1 0 1,0 0 0,0 0 0,1 0 0,-1 0 0,-1 0-1,-36 2-9,37-2 6,-9 2 112,0 1 0,0 0 0,0 0-1,1 1 1,-1 0 0,1 0 0,0 1-1,0 1 1,0-1 0,1 1 0,0 1 0,0 0-1,1 0 1,0 0 0,-8 11 0,15-18-105,-1 0 0,1 1 0,0-1 0,0 0 0,0 0 0,0 1 0,-1-1 0,1 0 0,0 0 0,0 1 0,0-1 0,0 0 0,0 1 0,0-1 0,0 0 0,0 0 0,0 1 0,0-1 0,0 0 0,0 1 0,0-1 0,0 0 0,0 0 0,0 1 0,0-1 0,0 0 0,0 0 0,0 1 0,1-1 1,-1 0-1,0 0 0,0 1 0,0-1 0,0 0 0,1 0 0,-1 1 0,0-1 0,14 2 70,16-8-13,-7-3-66,0 0-1,23-14 0,-33 16-206,0-1 0,1 2 0,0 0-1,0 1 1,0 0 0,1 1 0,0 1-1,21-3 1,-36 7 200,1-1 0,0 1-1,-1-1 1,1 1 0,-1 0 0,1-1 0,-1 1-1,1 0 1,-1 0 0,0-1 0,1 1 0,-1 0 0,0 0-1,1 0 1,-1-1 0,0 1 0,0 0 0,0 0-1,0 0 1,0 0 0,0-1 0,0 1 0,0 0 0,0 1-1,-1 28 80,1-26-71,-12 45 292,10-43-622,0 0 1,0 1-1,0 0 0,1-1 0,-1 12 1,7-25-6299,-1 3 4127,8-15-7386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5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19891,'0'0'763,"-9"3"-234,-1 0-268,1 2 1,0-1-1,1 1 1,-1 0 0,1 1-1,0 0 1,0 0-1,1 1 1,0 0 0,0 0-1,0 0 1,1 1-1,-8 13 1,8-11-201,1 0 0,-1 0 0,2 1 1,0 0-1,0 0 0,1 0 0,0 0 1,1 0-1,0 1 0,1-1 0,0 0 0,1 1 1,0-1-1,2 13 0,0-20-57,-1 0-1,1-1 1,-1 1 0,1-1 0,0 0-1,1 1 1,-1-1 0,1 0-1,-1 0 1,1-1 0,0 1 0,0 0-1,0-1 1,0 0 0,0 0-1,1 0 1,-1 0 0,1 0 0,-1-1-1,1 1 1,0-1 0,-1 0-1,1 0 1,0 0 0,0-1-1,7 1 1,4 1 15,0-1 0,1-1 0,-1 0 0,0-1 0,24-5 0,-35 5-8,0 0 0,0 0 1,0-1-1,0 0 1,-1 1-1,1-1 0,0 0 1,-1-1-1,0 1 1,1-1-1,-1 1 1,0-1-1,0 0 0,-1 0 1,4-5-1,-5 7 13,-1 0-1,1 0 0,0 0 1,-1 0-1,0 0 0,1-1 1,-1 1-1,0 0 0,1 0 1,-1 0-1,0-1 0,0 1 1,0 0-1,0 0 0,0 0 1,0-1-1,0 1 0,-1 0 1,1 0-1,-1-2 0,0 1 10,0 0 0,-1 0 0,1 1 0,0-1 0,-1 1 0,1 0 0,-1-1 0,0 1 0,1 0 0,-1 0 0,0 0 0,0 0 0,0 0 0,1 0 0,-1 1 0,-4-2 0,-6-1-133,-1 1 1,1 1-1,-1 0 1,-19 0 0,32 1 89,-2 0-44,12 0-261,30-5 186,0-2 0,-1-2 0,0-1-1,55-23 1,-93 32 137,-1 1 1,1-1-1,-1 1 0,1 0 0,-1 0 0,1-1 0,0 1 0,-1 0 0,1 0 1,0 0-1,-1 0 0,1 0 0,-1-1 0,1 1 0,0 0 0,-1 0 1,1 1-1,0-1 0,-1 0 0,1 0 0,0 0 0,-1 0 0,1 1 0,-1-1 1,1 0-1,-1 0 0,1 1 0,0-1 0,-1 0 0,1 1 0,-3 19 453,-26 34 440,23-46-796,-19 33 311,12-23-195,1 0-1,0 1 0,1 1 0,2 0 1,-1 0-1,2 1 0,-6 28 0,13-48-249,0-1-1,0 1 0,0-1 1,0 0-1,0 1 0,0-1 0,0 1 1,0-1-1,0 1 0,0-1 1,0 1-1,0-1 0,0 0 1,0 1-1,0-1 0,1 1 0,-1-1 1,0 0-1,0 1 0,0-1 1,1 1-1,-1-1 0,0 0 1,0 1-1,1-1 0,-1 0 1,0 1-1,1-1 0,-1 0 0,0 0 1,1 1-1,-1-1 0,1 0 1,-1 0-1,0 0 0,1 0 1,-1 1-1,1-1 0,-1 0 0,1 0 1,19-7-3798,-1-15-2745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17585,'0'0'2402,"68"-2"-2434,-25 10-1217,-4-3-4869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2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8 574 6854,'0'0'11377,"-1"0"-11370,1 1 1,0-1 0,0 0 0,0 0 0,-1 0-1,1 0 1,0 0 0,0 0 0,-1 0 0,1 0-1,0 0 1,0 0 0,0 0 0,-1 0 0,1 0-1,0 0 1,0 0 0,-1 0 0,1-1 0,0 1-1,0 0 1,0 0 0,-1 0 0,1 0 0,0 0-1,0 0 1,0-1 0,0 1 0,-1 0 0,1 0-1,0 0 1,0 0 0,0-1 0,0 1 0,0 0-1,0 0 1,-1 0 0,1-1 0,21-61 1022,0-11-559,21-132-1,-35 158-691,-2 0 0,-2-89 0,0 175-1987,-3-30-1879,0-1-3631,0-11 2433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46 833,'0'0'15385,"0"-1"-15287,1 0-1,-1 1 0,1-1 1,-1 0-1,1 1 1,0-1-1,-1 0 1,1 1-1,0-1 1,-1 1-1,1-1 1,0 1-1,0-1 1,0 1-1,-1 0 1,1-1-1,0 1 1,1 0-1,23-2 454,0 1 0,42 5 0,-51-2-502,1 0-1,-1-1 0,0-1 0,0-1 1,0 0-1,1-1 0,-1-1 0,26-7 1,-30 5 82,0 0 0,1 1 0,-1 1 0,1 0 0,0 1 0,0 1 0,20-1 1,-27 2-86,-1 1 0,1 0 1,0 0-1,-1 0 0,1 0 0,-1 1 1,0 0-1,1 0 0,-1 1 1,0-1-1,0 1 0,-1 0 1,1 0-1,0 1 0,-1-1 1,0 1-1,0 0 0,0 1 1,4 5-1,6 7-46,-12-15-392,-8-11-407,-9-8-1848,-3 5-4998,10 11 3177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2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0 425 9001,'0'0'9096,"2"-11"-8039,15-106 140,-8 41-501,37-139 0,-46 215-698,0-1-1,0 1 1,0 0-1,0 0 1,0 0-1,0 0 1,0-1-1,0 1 1,0 0-1,0 0 1,0 0-1,0 0 1,0-1-1,0 1 1,0 0-1,0 0 1,0 0-1,0 0 1,0-1-1,0 1 1,0 0-1,1 0 1,-1 0-1,0 0 1,0 0-1,0 0 1,0-1-1,0 1 1,0 0-1,1 0 1,-1 0-1,0 0 1,0 0-1,0 0 1,0 0-1,1 0 1,-1 0-1,0 0 1,0 0-1,0 0 1,0 0-1,1 0 1,-1 0-1,0 0 1,0 0-1,0 0 1,0 0-1,1 0 1,-1 0-1,0 0 1,0 0-1,0 0 1,0 0-1,1 0 1,4 13 23,-2 4-2030,-6-5-4220,-5-11-1683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4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8008,'0'0'192,"0"80"1473,-5-35-1440,3-1-129,2-7-545,0-3-2818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4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5093,'0'54'96,"0"-9"-1602,0-6-864</inkml:trace>
  <inkml:trace contextRef="#ctx0" brushRef="#br0" timeOffset="1">54 404 3011,'0'63'929,"0"8"-609,0 5-256,0 1-320,0 1-513,0-6-896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58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79 218 4484,'-4'21'3777,"4"-21"-3746,1-1 1,-1 1 0,0 0 0,0 0-1,0 0 1,0 0 0,0-1-1,1 1 1,-1 0 0,0 0-1,0 0 1,0 0 0,1 0-1,-1 0 1,0 0 0,0 0-1,0 0 1,1-1 0,-1 1-1,0 0 1,0 0 0,1 0-1,-1 0 1,0 0 0,0 0-1,0 0 1,1 1 0,-1-1-1,0 0 1,0 0 0,1 0-1,-1 0 1,0 0 0,0 0 0,0 0-1,1 0 1,-1 0 0,0 1-1,0-1 1,0 0 0,0 0-1,0 0 1,1 0 0,-1 1-1,0-1 1,0 0 0,0 0-1,0 0 1,0 1 0,0-1-1,1 0 1,4-9 202,1-1 1,-1 0-1,-1-1 1,0 1-1,-1-1 0,1 0 1,-2 0-1,0 0 1,0 0-1,0-16 0,-2 27-200,0-1 0,0 1 0,0-1-1,0 1 1,0-1 0,0 1-1,-1-1 1,1 1 0,0-1 0,0 1-1,0-1 1,-1 1 0,1-1-1,0 1 1,0 0 0,-1-1 0,1 1-1,0-1 1,-1 1 0,1 0-1,-1-1 1,1 1 0,0 0 0,-1-1-1,1 1 1,-1 0 0,1 0-1,-1 0 1,1-1 0,-1 1 0,1 0-1,-1 0 1,1 0 0,-1 0-1,1 0 1,-1 0 0,1 0 0,-1 0-1,1 0 1,-1 0 0,1 0 0,-1 0-1,1 0 1,-1 0 0,1 1-1,-1-1 1,1 0 0,0 0 0,-1 0-1,1 1 1,-1-1 0,1 0-1,-1 1 1,1-1 0,0 0 0,-1 1-1,0 0 1,-25 20 87,6 16-88,5-9 188,22-53 235,15-63 73,-22 87-439,0 16 337,-14 86-338,6-60 83,6-34 146,2-14 230,12-130-121,-33 196-400,12-21-40,1 1 1,-4 80-1,12-125 19,1 1 0,1-1 0,-1 1 1,1-1-1,-1 1 0,5-8 0,4-13 58,-2-1-20,-2 0 0,0 0-1,-2-1 1,1-38 0,-20 96-130,4 3 127,2 2-1,1-1 0,2 1 0,1 0 0,0 38 0,6-82-10,0 1 0,1-1 0,0 1 0,0 0 0,1 0 0,1 0 0,6-14 0,7-14 23,1-11-25,-8 25-16,-2-1 0,0-1 1,-1 0-1,-1 0 0,3-30 1,-32 106-104,-3 28 88,-21 114 1,89-329 131,2 3-29,-17 32-169,-131 428 74,94-295 91,6-28 75,5-21-37,39-162-14,-6 37-96,-109 457-131,79-338-65,1 0 1,1 1-1,0-1 1,2 1-1,0 1 0,18-30 1,-14 40-804,-5 9-1095,-4 8-3747,-3 14-3077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5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46 180 5765,'0'0'6476,"-2"-5"-5884,0-3-260,1 0-1,-1-1 1,2 1-1,-1 0 1,2-11-1,-1 11-29,0 8-288,0 0 0,0 0 1,0-1-1,0 1 0,0 0 1,0 0-1,0-1 0,-1 1 1,1 0-1,0 0 0,0-1 1,0 1-1,0 0 1,0 0-1,0 0 0,0-1 1,-1 1-1,1 0 0,0 0 1,0 0-1,0-1 0,0 1 1,-1 0-1,1 0 0,0 0 1,0 0-1,-1 0 0,1-1 1,0 1-1,0 0 0,0 0 1,-1 0-1,1 0 0,0 0 1,0 0-1,-1 0 0,1 0 1,0 0-1,0 0 1,-1 0-1,1 0 0,0 0 1,0 0-1,-1 0 0,1 0 1,0 0-1,0 0 0,-1 1 1,1-1-1,0 0 0,0 0 1,-1 0-1,1 0 0,0 0 1,0 1-1,0-1 0,0 0 1,-1 0-1,1 0 0,0 1 1,0-1-1,0 0 1,0 1-1,-14 12 183,11-5-187,1 0 1,-1 0-1,2 1 0,-1-1 0,1 1 0,0-1 0,1 1 0,0 10 0,0-18-37,13-38 460,-7 14-270,-2 0 0,2-25 1,2-7 1818,-15 94-1906,1 1 1,0 56-1,22-130-49,12-47-925,-14 26-3553,-9 31-1272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5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92 136 5990,'-3'3'344,"0"0"0,1 0 0,0 0 0,0 1 0,0-1 1,0 1-1,0-1 0,1 1 0,-1-1 0,1 1 0,0 0 0,0 0 1,1 0-1,-1 5 0,16-33 542,-9 4-438,0 1-1,-1-1 1,-1 0 0,-1 0-1,-1 0 1,0-28 0,-3 48-433,1 0 0,0-1 0,0 1 0,0 0 1,0 0-1,0 0 0,-1 0 0,1-1 0,0 1 1,0 0-1,0 0 0,0 0 0,-1 0 0,1 0 1,0 0-1,0-1 0,0 1 0,-1 0 1,1 0-1,0 0 0,0 0 0,-1 0 0,1 0 1,0 0-1,0 0 0,0 0 0,-1 0 0,1 0 1,0 0-1,0 0 0,-1 0 0,1 0 0,0 0 1,0 1-1,0-1 0,-1 0 0,1 0 0,0 0 1,0 0-1,0 0 0,-1 0 0,1 0 0,0 1 1,0-1-1,0 0 0,0 0 0,0 0 0,-1 1 1,1-1-1,0 0 0,0 0 0,0 0 0,0 1 1,0-1-1,0 0 0,0 0 0,0 0 0,0 1 1,-6 7 41,1 0-1,1 1 1,-1 0 0,1 0 0,1 0 0,0 0 0,-3 12 0,-12 77 266,12-62-109,18-216 721,-12 180-934,0 0 1,0 0-1,0 0 1,-1 0-1,1 0 0,0 0 1,0 0-1,0 0 1,-1 0-1,1 0 1,0 0-1,0 0 1,0 0-1,-1 0 1,1 0-1,0 0 0,0 0 1,-1 0-1,1 0 1,0 0-1,0 0 1,0 0-1,0 0 1,-1 0-1,1 0 1,0 1-1,0-1 0,0 0 1,-1 0-1,1 0 1,0 0-1,0 0 1,0 1-1,0-1 1,0 0-1,0 0 1,-1 0-1,1 0 0,0 1 1,0-1-1,0 0 1,0 0-1,0 1 1,-9 19 52,1 0 0,2 1 0,0 0 0,1 1 0,0-1 1,0 25-1,41-232 149,-33 172-286,-1 14 60,1 26 85,-3 46 40,-9 44 0,20-296 277,-16 332-769,10-224-3651,-1 22-555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6983,'0'0'3299,"-50"0"-3235,38 2-96,-4 2-1217,0-3-1890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2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 83 10314,'-73'7'1922,"5"-4"-1698,7-2-64,8-1-96,-1 0-160,11-2-513,0-9-416,4-5-192,0 1 448,-1 0 737,5 1 64,-5 4-32,-1 3 0,-1 3-384,1 4-1698,-8 0-3363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83 15663,'0'0'2851,"-10"9"-2569,-2 2-59,1 0-1,0 1 1,1 0 0,-14 21-1,20-27-105,0 0 1,1 0-1,0 1 0,0-1 1,0 0-1,1 1 0,0 0 1,1 0-1,-1-1 0,1 1 0,0 0 1,1 0-1,0 0 0,0 0 1,1 11-1,0-17-83,0 1 0,0 0 0,1 0 0,-1 0 0,0-1 0,0 1 0,1-1 0,-1 1 0,1-1 1,0 1-1,-1-1 0,1 0 0,0 0 0,0 0 0,0 0 0,-1 0 0,1 0 0,0 0 0,0-1 0,0 1 0,1-1 0,-1 1 0,0-1 0,0 0 0,0 0 0,4 0 0,60-4 504,-51 2-511,0-2 0,-1 0 0,1-1 0,-1-1 0,0 0 0,0-1 0,-1 0-1,1-1 1,-2-1 0,16-12 0,-20 14 1,0 0 0,0 0 0,-1-1 0,0 0 0,0 0-1,-1-1 1,0 0 0,0 0 0,-1 0 0,0-1 0,-1 0 0,0 0 0,-1 0 0,0 0-1,3-16 1,-6 26-14,0-1 0,1 1 0,-1-1 0,0 0-1,0 1 1,0-1 0,0 1 0,0-1-1,0 1 1,0-1 0,0 1 0,0-1 0,0 0-1,0 1 1,0-1 0,0 1 0,-1-1 0,1 1-1,0-1 1,0 1 0,0-1 0,-1 1 0,1-1-1,0 1 1,-1-1 0,1 1 0,-1 0 0,1-1-1,0 1 1,-1 0 0,1-1 0,-1 0 0,-16 10 225,-13 27-58,26-30-108,1 0 0,1 0 0,-1 1 1,1-1-1,0 1 0,1-1 0,0 1 0,0 0 0,0-1 1,1 1-1,0 0 0,0 0 0,0 0 0,4 13 1,-3-17-19,1 1 0,-1-1 0,1 0 0,0 0 0,0 1 0,0-1 0,0 0 0,1-1 1,-1 1-1,1 0 0,0-1 0,0 1 0,0-1 0,0 0 0,0 0 0,0 0 0,0 0 1,1-1-1,-1 0 0,1 1 0,-1-1 0,1 0 0,0-1 0,-1 1 0,1 0 0,0-1 1,0 0-1,5 0 0,0 0 2,1 0 1,-1-1-1,0 1 0,1-2 1,-1 1-1,0-2 1,0 1-1,0-1 1,0 0-1,-1-1 0,11-5 1,-13 5-42,-1 0-1,0 0 1,0 0 0,0-1-1,-1 1 1,1-1 0,-1 0-1,0 0 1,-1-1 0,1 1-1,-1-1 1,0 0 0,0 0 0,-1 0-1,0 0 1,0 0 0,1-8-1,1-28 66,-3 41-83,-1-1 0,0 1 0,0 0 0,0 0 0,1 0 0,-1-1 0,-1 1 0,1 0 0,0 0 0,0 0 1,0-1-1,-1 1 0,1 0 0,0 0 0,-1 0 0,1 0 0,-1 0 0,0 0 0,1 0 0,-1 0 0,0 0 0,1 0 1,-1 0-1,0 0 0,0 0 0,0 0 0,-1 0 0,2 1-5,-1 0 1,0 0-1,1 1 0,-1-1 0,1 0 1,-1 1-1,1-1 0,0 0 0,-1 1 1,1-1-1,-1 1 0,1-1 0,0 1 1,-1-1-1,1 1 0,0-1 0,-1 1 1,1-1-1,0 1 0,0-1 1,0 1-1,-1-1 0,1 1 0,0 0 1,0-1-1,0 1 0,0-1 0,0 1 1,0-1-1,0 1 0,0 0 0,0-1 1,0 1-1,1 0 0,3 23-24,0-20 35,-1 0 0,0 0-1,1-1 1,-1 1 0,1-1 0,0 0-1,0 0 1,1 0 0,-1-1-1,0 0 1,1 0 0,-1 0 0,1 0-1,0-1 1,0 1 0,0-1 0,9 1-1,-4-1 8,0 1 0,0-2 0,0 1 0,0-1 0,1-1 0,-1 0 0,0 0 0,10-4 0,-17 4-8,1-1 1,-1 0 0,0 0 0,0 0 0,0 0-1,0 0 1,0-1 0,-1 1 0,1-1-1,-1 0 1,0 0 0,1 1 0,-1-2 0,0 1-1,-1 0 1,1 0 0,-1-1 0,1 1 0,-1-1-1,0 1 1,1-5 0,-2 6-22,1 0 1,-1 0-1,0-1 1,1 1-1,-1 0 1,0 0-1,0 0 1,0 0-1,-1 0 1,1-1-1,-1 1 0,1 0 1,-1 0-1,1 0 1,-1 0-1,0 0 1,0 0-1,0 0 1,0 1-1,-1-1 0,1 0 1,0 1-1,-1-1 1,1 0-1,-1 1 1,1 0-1,-1-1 1,0 1-1,0 0 1,1 0-1,-1 0 0,0 0 1,0 0-1,0 0 1,0 1-1,-3-2 1,0 2 8,-1-1 0,1 1 0,0 0 1,-1 0-1,1 1 0,0 0 0,0-1 1,-1 2-1,1-1 0,0 1 0,0-1 1,0 2-1,1-1 0,-1 0 0,0 1 1,1 0-1,-1 0 0,1 0 0,0 1 1,0-1-1,0 1 0,1 0 0,-1 0 0,1 0 1,0 1-1,0-1 0,1 1 0,-1-1 1,1 1-1,0 0 0,0 0 0,1 0 1,-1 0-1,1 1 0,0-1 0,1 0 1,-1 0-1,1 11 0,0-15 14,1 1 1,-1 0-1,1 0 1,0-1-1,-1 1 1,1 0-1,0-1 0,0 1 1,0-1-1,0 1 1,0-1-1,0 1 0,1-1 1,-1 0-1,0 0 1,1 1-1,-1-1 0,1 0 1,-1 0-1,1 0 1,-1-1-1,1 1 0,0 0 1,-1-1-1,1 1 1,0-1-1,3 1 1,56 8 77,-54-9-72,125 1-656,-82-3 212,69 8 0,-115-17 3669,-4-39-3424,-5 14-504,-4-62-4371,10 97 4820,-1 1 0,1-1 0,-1 0 0,1 1 0,-1-1 0,1 1 0,-1-1 0,1 1 0,0-1 0,-1 1 0,1-1 0,0 1 0,0-1 0,-1 1 1,1 0-1,0-1 0,0 1 0,0 0 0,-1 0 0,1 0 0,0 0 0,0 0 0,0-1 0,0 1 0,0 1 0,-1-1 0,1 0 0,0 0 0,0 0 0,0 0 0,-1 1 0,2-1 0,3 1-1150,17 0-4506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2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2779 1 5125,'0'0'1313,"-83"10"-640,41-4-545,-1 1-128,2-3-288,-4 1-1090,-1-2-3554</inkml:trace>
  <inkml:trace contextRef="#ctx0" brushRef="#br0" timeOffset="1">1277 184 5862,'-80'7'224,"-10"1"-416,5 1-2051</inkml:trace>
  <inkml:trace contextRef="#ctx0" brushRef="#br0" timeOffset="2">386 283 5733,'-93'9'1154,"-5"0"-834,2 1-256,-3 0-1281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3587,'0'0'5414,"-21"55"-5158,15-23-128,5 5-64,1 7 0,0 5-32,0 5 0,1 1-32,8-2-512,2-4-2980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4933,'0'66'768,"0"-5"-704,0-2-288,0-7-1217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613 104 10730,'0'0'11830,"-4"1"-11323,-17 0 121,-1 0-1,1-1 1,-1 0 0,1-2-1,0-1 1,-31-8 0,6 1-461,-1 2 0,-85-4 0,36 5-135,90 6-24,0 0 0,0 0 0,0-1 0,0 0 0,0-1 0,0 1-1,1-1 1,-1 0 0,1 0 0,-9-7 0,-21-12-25,35 21-293,17 5-9945,-6-3 3710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9513,'0'0'8445,"-2"8"-7986,-8 57 1447,-2 92-1,7-82-1520,3-59 419,0-7-2969,1-3-5656,1-12 3647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44 10090,'0'0'12059,"-4"0"-11659,-87 5 2419,66-2-2546,0-1 0,0-1 0,0-2 1,-1 0-1,-40-9 0,49 8 20,1-2-1823,16 3 1399,0 1 1,0-1-1,0 1 0,0-1 1,0 1-1,0-1 0,1 1 1,-1-1-1,0 1 0,0-1 1,0 1-1,1-1 0,-1 1 1,0-1-1,0 1 0,1 0 0,-1-1 1,1 1-1,-1 0 0,0-1 1,1 1-1,-1 0 0,1-1 1,-1 1-1,0 0 0,1 0 1,-1 0-1,1-1 0,-1 1 1,1 0-1,-1 0 0,1 0 1,0 0-1,15-11-3062,-1-2-2385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6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3198 119 2114,'0'0'940,"-2"-9"-679,-1-1-166,-1-1 1,0 1-1,-1 0 0,0 1 1,0-1-1,-11-13 0,7 10-186,-2-1 710,7 35 76,5-2-624,0 0 0,1 0 0,1-1 1,1 1-1,1-1 0,0 0 0,1 0 0,15 31 0,5-3-90,57 77 0,-36-57 74,-35-47-18,-2 0 1,0 1 0,-1 0 0,-1 1 0,-1-1 0,0 2-1,-2-1 1,4 29 0,-1 26 760,-2 79 0,-5-124-524,-26 746 110,7-600-284,-4 125-131,21-292 53,2 17-44,-1-27 19,0 1 0,0-1-1,0 1 1,1 0 0,-1-1 0,0 1 0,0 0 0,1-1 0,-1 1 0,0-1 0,1 1 0,-1-1 0,0 1 0,1-1 0,-1 1 0,1-1 0,-1 1 0,1-1 0,-1 1 0,1-1 0,-1 0 0,1 1-1,-1-1 1,1 0 0,0 0 0,-1 1 0,1-1 0,-1 0 0,1 0 0,0 0 0,-1 0 0,2 0 0,-3-2 38,1 1-1,-1-1 1,0 0 0,0 0-1,0 0 1,0 0 0,-1 1 0,1-1-1,0 1 1,-1-1 0,-2-2-1,-3 0-17,0 0 0,0 1 0,0 0 0,0 0 0,0 1 0,0 0 0,-1 0 0,1 1 0,-16-2 0,-76 4-12,48 1 50,-207-8 194,-221 8 132,437 1-305,-300 16 728,281-20-685,1-2 0,-1-2 0,-95-22 0,41-1 54,-1 5 1,-2 5-1,-199-5 1,316 22-176,0 1 0,0 0 0,1 0 0,-1 0 1,0 0-1,0 0 0,0 0 0,0 0 0,0 0 0,0 0 0,0 0 1,0 1-1,0-1 0,0 0 0,0 0 0,0 1 0,1-1 0,-1 1 1,0-1-1,0 1 0,0-1 0,1 1 0,-1 0 0,0-1 0,1 1 1,-1 0-1,1 0 0,-1-1 0,0 2 0,6 25-65,-4-26 67,7 17-9,1 1 1,1-2-1,0 0 0,2 0 0,18 22 1,6 7-4,-24-25 13,-1-1 1,0 2 0,-2 0-1,-1 0 1,0 1-1,-2-1 1,0 2-1,4 41 1,-5-30 0,2-1 1,22 66-1,-28-95-4,0-1 0,0 1 0,0 0-1,-1 0 1,0 0 0,0 0 0,0 0 0,-1 0-1,1 0 1,-1 0 0,0-1 0,-1 1 0,1 0-1,-1-1 1,0 1 0,-4 6 0,-5 10-17,-2-1 1,-14 20-1,23-35 16,-12 19-4,9-13 11,-1 0 1,-1 0-1,-15 17 1,22-28-5,1 1 0,0-1 0,0 1 0,-1-1 0,1 0 0,0 1 0,0-1 0,-1 0 0,1 0 0,0 0 0,-1 0 0,1 0 0,0 0 0,-1 0 0,1 0 0,0-1 0,-1 1 0,1 0 0,-2-2 0,-33-13 0,17 7 0,10 5-11,0 0-1,1-1 1,-1 0 0,1 0 0,-1-1 0,1 0-1,1 0 1,-1-1 0,1 0 0,0 0 0,0-1-1,1 0 1,0 0 0,0-1 0,0 1 0,1-1-1,0-1 1,1 1 0,-5-12 0,8 17 27,-1 1 0,1-1 1,-1 1-1,0 0 1,0-1-1,1 1 0,-2 0 1,1 0-1,0 0 1,0 1-1,-1-1 0,1 0 1,-1 1-1,1 0 1,-1-1-1,0 1 0,1 0 1,-1 0-1,-6-1 1,-2 1 84,-1 0 0,0 1 0,-22 1 0,-29-2-6,35-4-84,-1 1 1,1 2-1,-1 0 0,1 2 0,-1 1 1,1 1-1,0 2 0,-42 10 1,64-12-17,-1-1 0,1 1 0,0-1 0,-1 0 0,1-1 1,-1 1-1,-7-2 0,12 1 4,0-1-1,0 0 1,0 1 0,-1-1-1,1 0 1,0 0 0,0-1-1,1 1 1,-1 0 0,0 0-1,0-1 1,1 0-1,-1 1 1,0-1 0,1 0-1,0 1 1,-1-1 0,1 0-1,0 0 1,0 0 0,0 0-1,-1-4 1,1 4 14,0 0 0,0 0 1,0 0-1,-1 0 0,1 0 0,0 0 0,-1 0 0,0 1 1,1-1-1,-1 0 0,0 1 0,0 0 0,0-1 1,-3-1-1,5 3 8,35 2-267,32 3 169,75-4-1,-62-3 25,-80 5 46,1-1-1,0 1 1,-1 0-1,1-1 0,-1 1 1,0-1-1,0 1 1,0 0-1,0-1 1,0 1-1,-1 2 1,-4 13 16,0-1 0,-1 1 0,-1-1 0,0-1 1,-2 1-1,0-1 0,-14 19 0,-15 30-13,22-38 1,-1 0 1,-28 32 0,-5 9 4,50-68-93,7-13-109,-7 13 209,1 0-1,-1 0 0,1-1 1,-1 1-1,0 0 0,1-1 1,-1 1-1,0-1 0,1 1 1,-1 0-1,0-1 0,1 1 1,-1-1-1,0 1 0,0-1 0,0 1 1,0-1-1,1 1 0,-1-1 1,0 1-1,0-1 0,0 1 1,0-1-1,0 1 0,0-1 1,0 1-1,0-1 0,0 1 1,-1-1-1,1 1 0,0-1 1,0 1-1,0-1 0,0 1 0,-1-1 1,1 1-1,0-1 0,-1 1 1,1 0-1,0-1 0,-1 1 1,1-1-1,0 1 0,-1 0 1,1-1-1,-1 1 0,1 0 1,-1 0-1,1-1 0,0 1 1,-1 0-1,1 0 0,-1 0 1,1 0-1,-1-1 0,1 1 0,-2 0 1,-58-33 35,49 25-22,-1 0 0,-1 1-1,1 1 1,-1 0 0,0 1-1,-1 0 1,1 1-1,-1 1 1,0 0 0,0 0-1,-14 1 1,-61 8-59,88-7-21,0 1 0,1-1 0,-1 1 0,0-1 1,1 0-1,-1 1 0,1-1 0,-1 0 0,1 0 0,-1 1 1,1-1-1,0 0 0,-1 0 0,1 0 0,0 1 0,-1-1 1,1 0-1,0 0 0,0 0 0,0-1 0,-2-5-505,-13-30-2272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4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17489,'0'0'416,"-14"81"961,-11-32 161,-5 5-802,-8-1-543,-1 0-129,3-10 0,8-11 32,1-7-32,7-12-32,6-11-288,2-2-2243,1-20-3586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4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16560,'0'0'704,"21"58"802,-3-29-385,10-1-481,6-1-191,9-5-289,-2-10-128,2-11-1890,-9-1-4388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6822,'0'0'12471,"-6"10"-12209,-4 11-193,1 0 0,1 0 0,2 1 0,0 0 0,1 0 0,-4 41 0,-1 157 232,9-150-269,-3 416 98,-10 242 1705,5-369-917,9-205-3348,0-141 2041,-3-14-4271,-5-10-1090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249 136 13068,'0'0'5013,"-13"-6"-2397,1 0-2296,-1 1 0,0 0 0,0 1 0,0 0 0,-25-3 0,33 6-221,0 1 0,-1 0 0,1 0 0,0 0 1,0 0-1,0 1 0,-1 0 0,1 0 0,0 0 0,0 0 0,0 1 0,1 0 0,-1 0 0,0 0 0,1 1 0,-1 0 0,1 0 0,0 0 1,0 0-1,0 0 0,-6 9 0,7-9-60,1 0 1,-1 1-1,1-1 1,0 1 0,0 0-1,1-1 1,-1 1-1,1 0 1,0 0-1,0 0 1,0 0-1,1 0 1,-1 1 0,1 6-1,0-9-28,1 0 0,-1 0 0,1 0 0,-1 0 0,1 0 0,0 0 0,-1-1 0,1 1 0,0 0 0,0 0 0,1-1 0,-1 1 0,0-1 0,0 1 0,1-1 0,-1 0 0,1 1 0,-1-1 0,1 0 0,0 0 0,-1 0 0,1 0 0,0 0 0,0 0 0,0-1 0,-1 1 0,1-1-1,0 1 1,0-1 0,0 0 0,0 0 0,3 1 0,5-1-26,0 0 0,0-1 0,1 0 0,-1 0 0,0-1 0,0-1 0,0 0 0,0 0 0,-1 0 0,1-2 0,-1 1 0,0-1 0,0 0 0,-1-1 0,11-8 0,-10 7 2,0-1-1,-1 1 1,0-2 0,-1 1-1,0-1 1,0 0 0,-1 0-1,0-1 1,0 0 0,-1 0-1,-1 0 1,0 0 0,6-22-1,-10 29 38,1 1 0,-1-1 0,1 1 0,-1 0 0,0-1 0,0 1 0,0-1 0,-1 1 0,1-1 0,-1 1 0,0-3 0,1 5-3,0-1-1,-1 0 0,1 1 1,0-1-1,-1 1 0,1-1 1,-1 1-1,1-1 1,0 1-1,-1-1 0,1 1 1,-1 0-1,1-1 0,-1 1 1,0-1-1,1 1 1,-1 0-1,1 0 0,-1-1 1,0 1-1,1 0 1,-1 0-1,1 0 0,-1 0 1,0 0-1,0 0 0,-2 0 23,1 1 0,-1-1 0,0 1 0,1 0 0,-1 0 0,1 1 0,0-1 0,-1 0 0,1 1 0,0-1 0,0 1 0,0 0 0,0 0 0,0 0 0,0 0 0,1 0 0,-3 4 0,-6 9-24,1 0 0,0 1 0,1 1-1,1-1 1,-9 34 0,13-40-21,0 0 1,1 1 0,0 0-1,1-1 1,0 1 0,1 0-1,0-1 1,1 1 0,0 0-1,1-1 1,3 14 0,-4-22-103,0 1 1,0-1-1,0 0 1,1 0-1,-1 0 1,0 0 0,1 0-1,0 0 1,-1 0-1,1 0 1,0-1-1,0 1 1,0 0-1,0-1 1,0 0 0,0 1-1,0-1 1,3 1-1,-1-1-409,-1 0 1,1 0-1,0 0 0,0 0 0,0-1 0,0 1 0,0-1 0,0 0 0,0-1 0,5 0 0,15-5-5460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4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16047,'0'0'3652,"12"0"-3450,603-68 744,-343 29-883,1278-69 2281,-559 134-646,-507-10-2483,-480-16 449,23-2-958,-26 2 1083,0-1 0,-1 1 0,1 0 0,0 0 0,-1 0-1,1 0 1,0-1 0,-1 1 0,1 0 0,-1-1 0,1 1 0,-1 0 0,1-1 0,-1 1 0,1-1 0,-1 1 0,1-1 0,-1 1 0,0-1 0,1 1-1,-1-1 1,0 1 0,1-1 0,-1 1 0,0-1 0,0 0 0,1 1 0,-1-1 0,0 0 0,0 0 0,0-8-5501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4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14958,'0'0'5814,"11"-3"-5387,12-1-191,0 0 0,1 2 0,-1 0 0,35 2 0,109 14-46,-141-12-183,-6 0-4,21 2 5,59 14 0,-91-16-8,0 0 1,0 1-1,0 0 1,0 0 0,0 1-1,-1 1 1,0-1 0,1 2-1,-2-1 1,1 1-1,-1 0 1,9 9 0,-13-12 12,-1 0 1,0 0-1,0 0 1,0 0-1,-1 0 1,1 1-1,-1-1 1,1 1-1,-1-1 1,0 1-1,-1-1 1,1 1-1,0-1 1,-1 1-1,0 0 1,0-1-1,0 1 1,-1 6-1,-1-3 48,0 0 0,-1-1-1,1 1 1,-1-1 0,0 0-1,-1 1 1,0-2 0,0 1 0,-5 7-1,-10 7 262,-1-1 0,-1 0 0,-41 28 0,-234 131 1447,264-160-1798,22-13-520,0 1 0,0-1 1,0-1-1,-1 0 0,-18 5 0,3-8-4619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10186,'0'0'3229,"9"0"-1446,5-2-1409,0 0-1,-1 0 0,1-1 1,-1-1-1,0 0 0,0-1 1,-1-1-1,1 0 0,16-11 1,18-12-2,45-38 1,-44 29-112,-2-2 0,-1-2-1,-3-2 1,-1-2 0,36-52-1,-76 127 883,-13 35-959,4-28-150,1 0 1,2 0-1,1 1 0,2 0 0,5 66 1,-1-94-167,0 0 0,0-1 1,0 1-1,1-1 0,0 0 1,8 13-1,-9-17-403,0-1 0,0 0 0,1 1 0,-1-1-1,1 0 1,0 0 0,0-1 0,0 1 0,7 4 0,12 0-6677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4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 14253,'0'0'2312,"-5"14"-2040,-2 13-123,0 0-1,2 0 0,1 1 1,0 41-1,4-53-124,-1 59 34,4 0 0,13 85 0,-17-189 233,3-46 0,0 5-798,-2 23-77,3-108-570,-1 133 1169,1 0 1,1 0-1,1 1 1,14-42-1,-18 61 24,1 0 1,-1 0-1,1 0 0,-1 0 0,1 1 0,0-1 1,0 0-1,0 1 0,0-1 0,0 1 0,0 0 0,0-1 1,0 1-1,1 0 0,-1 0 0,0 1 0,1-1 1,-1 0-1,0 1 0,1 0 0,-1-1 0,1 1 0,-1 0 1,1 0-1,-1 0 0,1 1 0,-1-1 0,1 0 0,-1 1 1,0 0-1,4 1 0,8 1 87,0 2-1,0-1 1,23 13 0,-27-12-134,0 1-1,0 0 1,0 0 0,16 16 0,-24-21 70,-1 0 0,0 0 0,0 0-1,0 0 1,0 0 0,0 0 0,0 1 0,0-1 0,0 0 0,0 1-1,0-1 1,-1 1 0,1-1 0,-1 1 0,1-1 0,-1 1 0,0-1-1,1 1 1,-1-1 0,0 1 0,0-1 0,0 1 0,0-1 0,0 1-1,0 0 1,-1-1 0,1 1 0,-1-1 0,1 1 0,-1-1 0,1 1-1,-1-1 1,0 0 0,1 1 0,-1-1 0,0 0 0,0 1 0,0-1-1,0 0 1,0 0 0,-1 0 0,1 0 0,0 0 0,0 0 0,-1 0-1,-1 0 1,-11 8 438,-1-1 0,-1-1 0,1-1-1,-1 0 1,-1-1 0,-25 5-1,-43 15-3361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4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1643 13773,'0'0'577,"12"-8"-49,366-223 4586,198-138-4671,166-146-619,-226 152-149,-479 338 305,-15 11-66,0 0 0,-1-2 1,-1-1-1,28-29 0,-39 32-538,-9 14 556,0 0 1,1 0 0,-1-1 0,0 1 0,0 0 0,0-1 0,0 1-1,0 0 1,0-1 0,0 1 0,0 0 0,0 0 0,0-1 0,0 1 0,0 0-1,0-1 1,0 1 0,0 0 0,-1 0 0,1-1 0,0 1 0,0 0 0,0-1-1,0 1 1,0 0 0,-1 0 0,1 0 0,0-1 0,0 1 0,0 0 0,-1 0-1,1 0 1,0-1 0,0 1 0,-1 0 0,1 0 0,0 0 0,-1 0 0,1 0-1,0 0 1,0-1 0,-1 1 0,1 0 0,0 0 0,-1 0 0,1 0 0,-32-1-5934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13132,'0'0'1271,"13"9"-1260,116 68 1320,162 72 0,-132-72-1175,-66-30-130,412 218 82,-383-192-76,-3 4 0,109 94 0,-90-50 30,69 55-920,-163-147-3332,-8-13-4378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13485,'0'0'6892,"-10"8"-6674,-28 28-19,2 1 0,1 1-1,2 2 1,-32 51-1,61-78-1526,8-11-1950,15-13-1394,4-12 370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6887,'0'0'9988,"-7"8"-9396,-3 5-421,1 0-1,0 1 0,1 0 0,0 1 1,1 0-1,1 0 0,-5 19 1,8-23-117,0 1-1,0-1 1,1 1 0,1 0-1,0 0 1,1 0 0,0-1 0,1 1-1,0 0 1,1 0 0,5 20-1,-5-28-53,1 1 0,-1 0 0,1-1 0,-1 1 0,1-1 0,1 0 0,-1 0 0,1 0 0,-1 0 0,1-1 0,7 5 0,-8-6-462,-1 0 0,1 0 1,0-1-1,0 1 0,0-1 1,0 0-1,0 0 0,0 0 0,1 0 1,-1 0-1,5-1 0,-6-6-10300</inkml:trace>
  <inkml:trace contextRef="#ctx0" brushRef="#br0" timeOffset="1">35 239 10186,'0'0'3299,"-34"-47"-1153,34 42-449,0 2-736,16 3-704,7 0-289,11 0 32,3 8 0,8 8-33,-4 3-1056,-5 3-3939,-8 3-7336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11915,'0'0'6823,"0"68"-5990,-11-30-577,5 5-160,-1-1-64,0-4 32,4-8-64,3-8-1249,0-11-1057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10762,'0'0'4362,"5"12"-3620,-1 0-588,4 10 20,0-1 0,2 1 0,16 26 1,-23-43-121,0 0 1,1 0 0,-1 0 0,1 0 0,0-1-1,0 1 1,1-1 0,-1 0 0,1-1 0,0 1-1,0-1 1,0 0 0,1 0 0,-1 0 0,1-1 0,-1 0-1,1 0 1,0 0 0,0-1 0,7 1 0,-10-2 102,-1 0-1,0 0 1,0 0 0,0 0 0,1 0 0,-1-1 0,0 0 0,0 1 0,0-1 0,0 0 0,0 0 0,0 0 0,0 0 0,0 0 0,0 0 0,0-1 0,0 1 0,-1-1 0,3-2 0,-1 1 38,0-1 1,-1-1 0,1 1 0,-1 0-1,0 0 1,0-1 0,-1 1 0,3-9-1,-1-8 232,0 1-1,-1-1 0,-2-27 0,0 39-236,1 2-182,-1 0-1,0-1 0,0 1 0,-1 0 1,0-1-1,0 1 0,0 0 0,-1 0 1,-1 0-1,1 0 0,-1 0 0,0 1 1,-6-11-1,8 16-1385,4 11-15667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14446,'0'0'9950,"12"8"-8962,-2-2-887,1 0 0,0-1 0,0 0 0,0 0 0,15 3-1,-23-7-91,0 0 0,0 0-1,0 0 1,0-1-1,0 1 1,0-1 0,0 0-1,0 0 1,1 0 0,-1 0-1,0-1 1,0 1-1,0-1 1,0 0 0,0 0-1,0 0 1,0 0-1,0 0 1,-1-1 0,1 1-1,0-1 1,-1 0-1,1 1 1,-1-1 0,1-1-1,-1 1 1,0 0-1,0 0 1,0-1 0,0 0-1,2-3 1,-3 5-14,-1-1-1,1 1 1,0 0 0,-1-1 0,1 1 0,-1 0 0,1-1-1,-1 1 1,0-1 0,0 1 0,0-1 0,1 1 0,-1 0-1,-1-1 1,1 1 0,0-1 0,0 1 0,0-1-1,-1 1 1,1 0 0,-1-1 0,1 1 0,-1 0 0,0-1-1,1 1 1,-2-2 0,0 1-28,0 1 0,0-1-1,-1 0 1,1 1 0,0 0 0,-1-1 0,1 1 0,0 0-1,-1 0 1,1 0 0,-1 1 0,0-1 0,-3 0 0,0 0-27,1 0 1,-1 1-1,0 0 1,1 0 0,-1 0-1,0 1 1,1-1-1,-1 1 1,0 1-1,1-1 1,0 1 0,-1 0-1,-6 3 1,9-2 61,0 0 0,-1 0 0,1 1 0,0-1 0,1 0 0,-1 1 0,1 0 0,-1 0 0,1 0 0,0 0 0,1 0 0,-1 0 0,1 0 0,0 0 0,0 1 0,0-1 0,0 8 0,1-9 14,0-1 1,0 1-1,0 0 0,0-1 1,1 1-1,0 0 1,-1-1-1,1 1 0,0-1 1,0 1-1,0-1 1,1 0-1,-1 0 0,1 1 1,-1-1-1,1 0 1,0 0-1,-1 0 0,1 0 1,0-1-1,0 1 1,1 0-1,-1-1 0,0 0 1,0 1-1,1-1 1,-1 0-1,1 0 1,-1 0-1,5 0 0,9 2-33,-1 0-1,1-2 1,0 0 0,1-1-1,-1 0 1,0-2-1,0 1 1,-1-2 0,1 0-1,0-1 1,-1-1-1,0 0 1,0-1-1,0-1 1,-1 0 0,0-1-1,0-1 1,15-11-1,-35 25 244,0 0-1,0 1 1,1 0 0,0 0-1,0 0 1,1 1-1,-1-1 1,2 1-1,-1 0 1,1 1-1,0-1 1,0 0-1,1 1 1,0 0 0,-2 10-1,5-17-212,-1 0 0,0-1 0,0 1 0,1 0-1,-1 0 1,0 0 0,1-1 0,-1 1 0,0 0 0,1 0 0,-1-1-1,1 1 1,0 0 0,-1-1 0,1 1 0,-1-1 0,1 1 0,0-1-1,0 1 1,-1-1 0,1 1 0,0-1 0,0 0 0,-1 1 0,1-1 0,0 0-1,0 0 1,0 1 0,0-1 0,0 0 0,-1 0 0,3 0 0,35 0 177,-26 0-148,6-2-182,0-1 1,-1 0 0,1-2-1,-1 0 1,-1 0 0,1-2-1,-1 0 1,0-1 0,0 0-1,16-13 1,6-1-319,-80 79 901,30-32 9,12-25-499,0 0-1,0 1 0,0-1 1,0 1-1,0-1 0,0 1 1,1-1-1,-1 1 0,0-1 1,0 0-1,0 1 0,0-1 0,1 1 1,-1-1-1,0 0 0,0 1 1,1-1-1,-1 0 0,0 1 1,0-1-1,1 0 0,-1 1 1,0-1-1,1 0 0,-1 1 1,1-1-1,-1 0 0,0 0 0,1 0 1,0 1-1,1-1-355,1 0 0,-1 0 0,0 0-1,0 0 1,1-1 0,-1 1 0,0 0 0,0-1 0,0 0-1,1 0 1,-1 1 0,0-1 0,0 0 0,0-1 0,0 1 0,-1 0-1,1 0 1,2-2 0,16-18-7845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7015,'0'0'10153,"50"2"-10217,4-13 128,19-4 128,13-1-31,17-2-129,1 2 0,1 1-2755,-12 3-2306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17104,'0'0'288,"64"3"-223,-19-13-226,8-6-3330,6 0-3716</inkml:trace>
  <inkml:trace contextRef="#ctx0" brushRef="#br0" timeOffset="0.99">549 27 9993,'0'0'3684,"-2"54"-3556,2-47-96,4-5-96,6-2-3619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12908,'0'0'353,"-29"68"-33,22-35-256,4 1 32,3-1-64,0 5 0,3 1-3043,-1 2-1441</inkml:trace>
  <inkml:trace contextRef="#ctx0" brushRef="#br0" timeOffset="1">11 485 3427,'0'11'2648,"-2"6"-2114,0 1-334,0 1-1,1 1 1,1-1-1,1 0 1,0 0-1,2 0 1,7 32-1,-3-35 158,-1 1 0,-1 0 0,-1 1 0,4 25 0,-5 35 6426,-5-78-7311,-3-5-2521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12364,'0'0'4548,"-4"61"-4003,4-35-129,0-1-192,0-3-128,0-2-32,5-5 32,-1-4-96,1-5-1121,-3-4-1858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12460,'0'0'1777,"0"10"-324,0-6-1355,0 0 0,0 0 0,0-1 1,0 1-1,1 0 0,-1 0 0,1 0 1,0 0-1,0 0 0,1-1 0,-1 1 1,1 0-1,0-1 0,0 1 0,0-1 1,0 0-1,0 0 0,1 0 0,-1 0 1,1 0-1,0 0 0,0-1 0,0 1 1,0-1-1,1 0 0,-1 0 1,0 0-1,1 0 0,0-1 0,-1 1 1,6 0-1,-4 0 18,0-1 0,0 0 0,0 0 0,0-1 0,0 0-1,0 0 1,0 0 0,0 0 0,-1-1 0,1 1 0,0-1 0,0-1 0,0 1 0,0-1 0,-1 0 0,1 0 0,-1 0 0,0 0 0,1-1 0,-1 0 0,0 0-1,0 0 1,-1 0 0,1-1 0,-1 1 0,1-1 0,-1 0 0,0 0 0,-1 0 0,1 0 0,3-10 0,2-2-73,0 0 0,-2 0-1,6-21 1,9-49-4338,-16 64 1858,-5 15-3232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11531,'0'0'1025,"68"0"672,-23-10-479,12-2-450,9-4-191,2-1-353,0 2-192,-6-4-1249,-14 4-4677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8360,'0'0'6566,"68"17"-4740,-38-14-833,9-3-289,11 0-447,7-3-161,9-9-96,-1-1-1666,3-1-2562,-4-2-1858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12876,'0'0'1858,"52"-14"-1570,-11 2-224,10-2-96,14 4 32,3 0-256,1 4-1826,-3 5 513,-1 1 1440,-5 0 129,-3 0-640,-5 0-1891,3 3-5092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9705,'0'0'897,"53"0"256,-24 0 1506,1 0-1474,-7 0-384,2 0-129,-2-2-448,2-1-192,0-1 0,-1 2-320,-3-2-2338,-8-3-2243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8488,'0'0'6726,"68"-17"-6533,-8 14 95,10 0-128,14 0-96,1 1-64,8 0-1890,-5 1-2466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13293,'0'0'8744,"0"58"-7207,-5-26-416,0 4-640,3 1-385,-2 1-737,4-3-4419,0-2-9867</inkml:trace>
  <inkml:trace contextRef="#ctx0" brushRef="#br0" timeOffset="1">1 658 19282,'0'0'5798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15727,'0'0'256,"64"0"-128,-34 0 449,10 0-97,4-3-352,3-2-96,1 1-32,-7 0-480,-5 0-1410,-6 1-1345,-10-3-2338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0 705,'-9'2'8520,"7"1"-7944,-3-2 65,3-1 352,2 3-513,0-2-352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11627,'0'0'1762,"-3"50"-1570,3-36-128,5-1 32,0-2-256,1-2-1249,-3-4-673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5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10442,'0'0'2706,"10"3"-1862,-4-1-635,-3 0-129,-1-1 0,0 0 0,1 0 1,-1-1-1,1 1 0,-1-1 0,1 1 1,-1-1-1,1 0 0,-1 0 0,1 0 1,0 0-1,-1 0 0,1 0 0,-1-1 1,1 1-1,-1-1 0,1 0 0,-1 0 1,0 0-1,1 0 0,-1 0 0,0 0 1,0-1-1,1 1 0,2-4 0,13-17 319,0 0 0,-2-2-1,-1 0 1,-1 0-1,20-49 1,-32 96-599,2 0 0,0-1 0,15 42-1,-15-56-216,0 1-1,0-1 0,1 0 0,0-1 1,0 1-1,1-1 0,6 7 0,21 11-3628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6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4269 656 4100,'0'0'875,"-7"-12"524,-8-17-1243,-2 1 0,-1 1 0,-24-28 0,29 41-159,0-1 1,-1 2-1,-1 0 0,0 0 1,0 2-1,-1 0 1,-27-14-1,-22-1 105,-1 2 0,-78-18 1,-75-26 391,95 17-340,41 15-111,-2 4 0,-118-28 0,93 40-11,-203-11 0,-114 32 112,272 11-57,0 7 0,2 7-1,-266 80 1,294-66-82,2 5 1,2 6-1,2 5 1,3 5-1,-132 92 0,203-121-10,2 1 0,2 3 0,1 1 0,-66 79 0,86-89 1,0 1 1,2 0 0,2 2-1,0 0 1,2 0 0,1 1-1,2 1 1,1 0 0,-6 36-1,7-13-12,2 0-1,2 0 1,3 0-1,2 0 1,3 1-1,15 86 1,-9-101-5,1 0 0,3-1 0,1-1 0,1 0 0,3-1 0,1 0 0,1-2 0,3 0 0,34 42 0,-11-26-1,2-2 1,2-2 0,3-2-1,1-3 1,2-3 0,114 63-1,-43-39 20,3-6 1,182 55-1,-199-80 29,1-5 1,161 18-1,239-20 83,-347-31-70,-1-7 0,0-7 0,196-49 0,-153 17 0,-3-9 0,-2-10 0,199-98 0,-354 145-8,-2-3-1,-1-2 0,-1-2 0,-1-2 0,49-47 1,-74 61 117,-1-2 0,0 0 1,-2-1-1,0-1 1,-1 0-1,-1-1 1,-2-1-1,0 0 1,-1-1-1,-2 0 1,-1 0-1,9-42 1,-7-15-25,-4 0 0,-4 0 0,-3 0 0,-4 0 0,-3 0 0,-22-96 0,19 123-93,-2 0-1,-3 1 1,-2 0-1,-2 1 1,-3 1 0,-2 2-1,-2 0 1,-2 2 0,-2 0-1,-2 3 1,-3 1-1,-52-52 1,47 57-69,-1 1-1,-3 3 1,0 1 0,-3 3-1,0 2 1,-2 1-1,-1 3 1,-1 2 0,0 3-1,-2 2 1,0 2 0,-2 2-1,1 3 1,-79-5 0,31 14-1721,-154 16 0,212-10 368,-54 1-3933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6:5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50 4324,'0'0'7629,"-8"8"-6855,-24 30-235,31-37-453,0 1-1,-1 0 1,1-1-1,0 1 1,0 0 0,0 0-1,0 0 1,1 0-1,-1 0 1,1 0 0,-1 0-1,1 0 1,-1 0 0,1 0-1,0 0 1,0 4-1,1-5-16,-1 0 0,0 0 0,1 0 0,-1 0 0,1 1 0,-1-1 0,1 0 0,0 0 0,-1 0-1,1 0 1,0 0 0,0-1 0,0 1 0,-1 0 0,1 0 0,0 0 0,0-1 0,0 1 0,0 0 0,2 0-1,-1 0 21,1 0-1,-1-1 0,0 1 0,0-1 0,0 1 0,0-1 0,1 0 0,-1 0 0,0 0 0,0 0 0,0 0 0,1-1 0,-1 1 0,0-1 0,0 1 0,0-1 0,0 0 0,0 0 0,0 0 0,0 0 0,0 0 0,0 0 0,0 0 0,0-1 0,-1 1 1,3-3-1,0-2 139,-1 1 0,0-1 0,0 0 1,-1 1-1,0-2 0,0 1 1,0 0-1,-1 0 0,0 0 1,1-10-1,-2 14-186,0 1 0,1 0 1,-1-1-1,0 1 0,0 0 0,0-1 0,0 1 1,0-1-1,-1 1 0,1 0 0,0-1 0,-1 1 1,1 0-1,0 0 0,-1-1 0,0 1 1,1 0-1,-1 0 0,0-1 0,1 1 0,-1 0 1,0 0-1,0 0 0,0 0 0,0 0 0,0 1 1,0-1-1,0 0 0,-1 0 0,1 1 1,0-1-1,0 0 0,-1 1 0,1-1 0,0 1 1,0 0-1,-1-1 0,1 1 0,0 0 1,-1 0-1,1 0 0,-1 0 0,1 0 0,0 0 1,-1 0-1,1 1 0,0-1 0,-1 0 0,1 1 1,0-1-1,-1 1 0,1-1 0,0 1 1,-2 1-1,0 0-33,-1 0 0,1 0 0,-1 0 0,1 1 0,0 0-1,0 0 1,0 0 0,0 0 0,0 0 0,1 0 0,0 1 0,-1-1 0,1 1 0,0 0 0,1 0 0,-1 0 0,1 0 0,0 0 0,-2 6 0,0 2-25,1 0 0,0 0 1,1 1-1,0-1 0,2 18 0,-1-30 15,0 0 0,0 1-1,0-1 1,0 0-1,0 1 1,0-1-1,0 0 1,0 0 0,0 1-1,0-1 1,0 0-1,0 1 1,0-1 0,0 0-1,0 0 1,1 1-1,-1-1 1,0 0-1,0 0 1,0 1 0,0-1-1,1 0 1,-1 0-1,0 0 1,0 1-1,1-1 1,-1 0 0,0 0-1,0 0 1,1 0-1,-1 1 1,0-1-1,0 0 1,1 0 0,-1 0-1,0 0 1,1 0-1,-1 0 1,0 0-1,0 0 1,1 0 0,13-8 15,9-17 172,-17 16-44,-1 0 0,-1-1 1,0 0-1,0 1 1,-1-2-1,0 1 1,-1 0-1,0-1 1,0 1-1,-1-1 1,-1-20-1,0 30-109,0 0-1,0 0 1,0 0 0,-1 0 0,1 0-1,0 0 1,0 1 0,-1-1-1,1 0 1,0 0 0,-1 0-1,1 0 1,-1 0 0,1 1-1,-1-1 1,1 0 0,-1 0-1,1 1 1,-1-1 0,0 0-1,0 1 1,1-1 0,-1 1-1,0-1 1,0 1 0,0-1-1,1 1 1,-1 0 0,0-1-1,0 1 1,0 0 0,0 0-1,0 0 1,0-1 0,0 1 0,-1 0-1,0 0-25,0 1-1,1-1 1,-1 0-1,0 0 0,1 1 1,-1-1-1,1 1 1,-1 0-1,1-1 1,-1 1-1,1 0 1,-1 0-1,1 0 1,0 0-1,-1 0 0,1 0 1,0 0-1,0 1 1,0-1-1,-1 2 1,-3 5-24,2 0 0,-1 1 0,1-1 0,1 1 0,-1 0 0,1 0 0,1 0 0,0 0 0,0 0 0,1 17 0,0-25-1,0-1 0,0 0 0,0 1 0,0-1-1,0 0 1,0 1 0,0-1 0,0 1 0,0-1 0,0 0 0,0 1-1,0-1 1,1 0 0,-1 1 0,0-1 0,0 1 0,0-1 0,0 0-1,1 0 1,-1 1 0,0-1 0,0 0 0,1 1 0,-1-1 0,0 0-1,0 0 1,1 1 0,-1-1 0,0 0 0,1 0 0,-1 0 0,0 1-1,1-1 1,-1 0 0,1 0 0,-1 0 0,0 0 0,1 0 0,-1 0-1,0 0 1,1 0 0,19-8-1025,14-20-930,-23 16-33,-1-1-1,0-1 1,8-16 0,1-9-6150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0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14318,'0'0'2402,"5"-3"-3940,4 4-223,-4 0-802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1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59 17521,'0'0'1078,"-1"-8"358,-7-26 155,7 33-1514,0 0 0,1 0 0,-1 0 0,0 0 0,0 0 0,0 0 0,1 0 1,-1 0-1,0 0 0,0 0 0,0 1 0,0-1 0,-1 0 0,1 1 0,0-1 0,0 1 0,0-1 1,0 1-1,-1 0 0,1 0 0,0-1 0,0 1 0,-1 0 0,1 0 0,0 0 0,0 0 0,-1 0 1,1 0-1,0 1 0,0-1 0,-1 0 0,1 1 0,-2 0 0,-35 16 377,31-12-452,0 1 1,1 0 0,0 0 0,0 0 0,0 1-1,1 0 1,-1 0 0,2 0 0,-1 0 0,1 1-1,0 0 1,1 0 0,0 0 0,0 0 0,1 1-1,0-1 1,0 1 0,1 0 0,0-1 0,0 10-1,2-16-5,-1 0-1,0-1 1,1 1-1,-1-1 0,1 1 1,-1 0-1,1-1 0,0 1 1,0-1-1,-1 1 1,1-1-1,0 0 0,0 1 1,0-1-1,1 0 1,-1 0-1,0 1 0,0-1 1,1 0-1,-1 0 0,1-1 1,-1 1-1,1 0 1,-1 0-1,1-1 0,-1 1 1,1-1-1,0 1 1,-1-1-1,1 0 0,0 0 1,1 1-1,10 0-112,1 0 0,-1 0 0,16-2-1,-12 0-158,-6 1 176,-1 1 0,1-1 0,-1 2 1,0-1-1,0 2 0,0-1 0,12 6 0,-20-8 90,0 1 0,0 0 0,-1 0-1,1 0 1,0 0 0,0 1 0,-1-1-1,1 0 1,-1 1 0,0-1 0,1 1 0,-1 0-1,0-1 1,0 1 0,0 0 0,0 0 0,1 3-1,-1-3 23,-1 1-1,0-1 0,0 1 0,0 0 0,0-1 1,0 1-1,-1-1 0,1 1 0,-1-1 1,0 1-1,1-1 0,-1 1 0,0-1 0,-1 0 1,1 1-1,0-1 0,-4 4 0,-9 11 179,0 0 0,-1-1 1,-1-1-1,-1 0 0,0-1 0,-1-1 0,0-1 0,-1-1 0,-26 12 0,22-18-178,23-5-65,-1 0 0,1 0 0,-1 0-1,1-1 1,-1 1 0,1 0 0,0 0 0,-1-1 0,1 1 0,-1 0-1,1-1 1,0 1 0,-1 0 0,1-1 0,0 1 0,0-1-1,-1 1 1,1-1 0,0 1 0,0 0 0,0-1 0,-1 1 0,1-1-1,0 1 1,0-1 0,0 0 0,0-5-678,1 1-1,-1 0 1,1 0 0,0 0-1,0 0 1,3-7 0,10-32-6626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1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17360,'-6'10'342,"-1"2"-7,0 0-1,1 0 1,0 1-1,1 0 1,1 0-1,0 1 1,0-1-1,-1 22 1,4-21-139,0 1 1,1-1-1,1 0 1,1 0-1,0 0 1,0 0-1,6 15 1,-4-19-177,0-1 1,1 1-1,0-1 1,1 0 0,0 0-1,0 0 1,1-1-1,0 0 1,16 14 0,9 2 46,-25-19-217,0 0-1,0 0 0,-1 0 0,0 1 1,0 0-1,9 12 0,-15-18 66,0 0-1,0 0 1,0 0-1,0 0 1,0 0-1,0 0 1,0 0-1,0 0 1,0 0-1,0 0 1,-1 0-1,1 0 1,0-1-1,0 1 1,0 1 0,0-1-1,0 0 1,0 0-1,0 0 1,0 0-1,0 0 1,-1 0-1,1 0 1,0 0-1,0 0 1,0 0-1,0 0 1,0 0-1,0 0 1,0 0-1,0 0 1,0 0 0,0 0-1,0 0 1,0 0-1,-1 0 1,1 0-1,0 1 1,0-1-1,0 0 1,0 0-1,0 0 1,0 0-1,0 0 1,0 0-1,0 0 1,0 0-1,0 0 1,0 1 0,0-1-1,0 0 1,0 0-1,0 0 1,0 0-1,0 0 1,0 0-1,0 0 1,0 0-1,0 0 1,0 0-1,0 1 1,0-1-1,0 0 1,1 0-1,-1 0 1,0 0 0,0 0-1,-13-4-1672,-12-8 1005,-52-45 1004,69 50 608,0 0 0,0-1-1,1 1 1,0-2 0,0 1 0,-9-16-1,18 22-749,1 1-1,-1 0 1,0 1-1,0-1 1,1 0-1,-1 1 0,1-1 1,-1 1-1,1 0 1,-1 0-1,4 0 0,-3 0 33,35-5-284,46-12-1,-3-5-6381,-43 10 429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1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20 10922,'0'0'7122,"-10"12"-5868,6-8-1215,-6 9 564,0 0 0,-15 25 0,22-32-482,0 0-1,0 0 0,1-1 1,0 1-1,0 1 1,1-1-1,-1 0 1,1 0-1,0 1 1,1-1-1,0 0 0,0 1 1,1 7-1,-1-13-116,1 0 1,-1 0-1,1 0 0,-1-1 0,1 1 0,-1 0 0,1 0 0,-1 0 1,1-1-1,0 1 0,-1 0 0,1-1 0,0 1 0,0-1 0,-1 1 1,1-1-1,0 1 0,0-1 0,0 1 0,0-1 0,0 0 1,0 1-1,-1-1 0,1 0 0,0 0 0,0 0 0,0 0 0,0 0 1,0 0-1,0 0 0,0 0 0,0 0 0,0 0 0,0-1 0,0 1 1,1-1-1,35-13 195,-29 8-191,0-1 0,-1 0 0,0 0 0,0-1 0,0 0 0,-1 0 0,0 0 0,-1-1 0,0 0 0,0 0 0,-1 0 0,0-1 0,0 1 0,-1-1 0,-1 0 0,0 0 0,0 0 0,-1 0 0,1-18 0,-6 27-43,-3 12-29,-6 13-35,9-11 93,0 1-1,1-1 0,1 1 1,0 0-1,0 0 0,2 0 1,0 18-1,0-30-48,1-1 1,-1 1-1,0-1 1,1 1-1,-1-1 1,1 1-1,-1-1 1,1 0-1,0 1 1,0-1-1,0 0 1,0 1-1,0-1 1,0 0-1,0 0 1,0 0-1,0 0 1,0 0-1,1 0 1,-1 0-1,0 0 1,1-1-1,-1 1 1,0 0-1,1-1 1,-1 1-1,1-1 1,-1 1-1,1-1 1,0 0-1,-1 0 1,1 0-1,-1 0 1,3 0-1,0 0-638,0 0-1,-1 0 1,1-1-1,0 1 1,-1-1-1,1 0 1,-1 0-1,1 0 1,-1-1-1,0 1 1,1-1-1,-1 0 1,6-4 0,12-18-9472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3:0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5477,'0'0'1719,"9"-4"-1238,17-9-180,0 3 0,0 0 1,1 1-1,0 2 0,1 0 0,-1 2 1,35-2-1,215 2 411,-160 6-722,74-3 22,644 25 152,373 72 364,-934-77-479,756 20 498,2-38 338,-434-2-663,745 17-169,-1304-14-52,2136-5 15,-558-77 233,-550 16 991,-295 25-1146,991-24 293,-1157 66 112,-308 0-1299,-2-2-4072,-286 0-1540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1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11115,'0'0'6523,"-6"10"-4975,0 0-1270,1 1 1,0 0-1,0 0 0,1 0 1,0 0-1,1 0 0,-3 24 0,6-31-250,-1 0 0,1 0 0,0 0 0,0 1 0,0-1 0,0 0 0,1 0 0,0 0-1,0 0 1,0-1 0,0 1 0,1 0 0,-1 0 0,1 0 0,0-1 0,0 1 0,0-1-1,1 0 1,-1 0 0,1 1 0,0-1 0,-1-1 0,2 1 0,-1 0 0,0-1 0,0 0 0,1 0-1,-1 0 1,1 0 0,6 2 0,-2-1-131,-1-1 0,1-1 0,-1 1 0,1-2 0,0 1-1,0-1 1,-1 0 0,1 0 0,0-1 0,0 0 0,-1 0 0,1-1 0,-1 0 0,1-1 0,7-3 0,-14 6 123,-1 1 1,0-1-1,1 0 0,-1 1 1,0-1-1,1 1 1,-1-1-1,0 0 1,1 1-1,-1-1 1,0 1-1,0-1 1,0 1-1,1-1 1,-1 1-1,0-1 1,0 1-1,0-1 1,0 1-1,0-1 1,0 1-1,0-1 1,0 1-1,0-1 1,0 0-1,0 1 1,0-1-1,0 1 1,-1-1-1,1 1 1,0-1-1,0 1 1,0-1-1,-1 1 1,1-1-1,-1 1 1,-6 23 972,1-15-642,-1-1 1,1 1 0,-2-1 0,1 0-1,-1-1 1,0 0 0,0 0 0,-16 9 0,18-12-176,0 0 1,-1-1 0,0 0 0,1 0 0,-1 0 0,0-1 0,-1 0 0,1-1 0,0 1 0,0-2-1,-1 1 1,1-1 0,-11 0 0,17 0-218,0-1-1,0 1 0,-1 0 1,1 0-1,0-1 1,0 1-1,0-1 0,0 1 1,-1-1-1,1 0 0,0 0 1,0 1-1,0-1 1,0 0-1,0 0 0,1 0 1,-1 0-1,0 0 1,0 0-1,1 0 0,-1 0 1,0 0-1,1 0 1,-1 0-1,1-1 0,-1 1 1,1 0-1,0 0 1,0 0-1,-1-1 0,1 1 1,0 0-1,0-1 1,0 1-1,0 0 0,1 0 1,-1-1-1,0 1 0,0 0 1,1 0-1,-1 0 1,2-3-1,-1-1-825,1 0 0,0 0 0,0 0 0,1 0 0,-1 0-1,1 0 1,0 0 0,6-5 0,11-8-5293,4-1-3033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1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4965,'0'0'20915,"0"68"-19601,-2-43-642,2-2-544,0 0-63,0-4-33,2-3-513,7-2-1345,-2-8-1216,3-6-1058,-1 0-2242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1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60 9449,'0'0'2418,"2"-8"641,15-44 5837,-15 63-8175,0 13-841,-2 41 1295,9 326 698,-9-378-1989,0-8-77,0 0 0,0 1-1,0-1 1,1 0 0,0 0 0,0 0-1,0 0 1,0-1 0,1 1-1,4 9 1,-4-33-9982,-5-5 1815</inkml:trace>
  <inkml:trace contextRef="#ctx0" brushRef="#br0" timeOffset="1">1 35 6854,'0'0'18834,"53"4"-18802,-38 9 0,-14-1-2690,-1-7-3844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0:3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1 492 7783,'2'0'4,"570"-94"1797,81 59-834,6 35-690,-358 1-283,1144-35 44,1344-161 1542,-2056 127-21,-157 12-97,-133 49-1547,-141 8-4485,-206-5 2024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0:4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8 270 4452,'-1'0'13,"1"0"-1,0 0 0,0 0 0,0 0 1,-1 0-1,1 0 0,0 1 1,0-1-1,0 0 0,-1 0 0,1-1 1,0 1-1,0 0 0,0 0 1,-1 0-1,1 0 0,0 0 1,0 0-1,0 0 0,-1 0 0,1 0 1,0 0-1,0 0 0,0-1 1,0 1-1,-1 0 0,1 0 1,0 0-1,0 0 0,0 0 0,0-1 1,0 1-1,0 0 0,-1 0 1,1 0-1,0 0 0,0-1 0,0 1 1,0 0-1,0 0 0,0 0 1,0-1-1,0 1 0,0 0 1,8-12 188,25-18-198,-16 15 237,-7 5-33,0 2-1,0-1 1,1 1-1,0 1 1,24-13-1,-38 18 888,-1-1 1063,16 2-982,49 3-1023,74 14 0,-74-8 0,74 2 0,61-8-137,268-7 89,-369-1-76,0-5 0,170-40 0,-161 22 56,1 5 1,2 4-1,0 5 0,130-2 1,995 17 481,-1208 1-581,-1 1 0,38 10 0,22 1 28,-81-12 877,-18 0-328,-11-1-311,1 2 0,-29 5-1,40-4-195,14-4-77,0 1 1,0 0 0,-1 0 0,1 0-1,0 0 1,0 0 0,0 0 0,-1 0 0,1 1-1,0-1 1,0 0 0,-1 1 0,1-1 0,0 0-1,0 1 1,0 0 0,0-1 0,0 1-1,0 0 1,0-1 0,0 1 0,0 0 0,0 0-1,0 0 1,1 0 0,-1 0 0,0 0 0,1 0-1,-1 0 1,0 0 0,0 2 0,-2-1-3487,-10-2-2641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1:0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172 132 4773,'0'0'603,"-9"-7"614,-121-105 555,128 110-1743,1 1 0,0 0 0,-1 0-1,1 0 1,0 0 0,-1 0 0,0 0 0,1 0-1,-1 1 1,1-1 0,-1 0 0,0 1 0,-1-1-1,2 1-5,1 0 0,0 0 0,-1 0-1,1 0 1,-1 1 0,1-1 0,0 0-1,-1 0 1,1 0 0,-1 0 0,1 1 0,0-1-1,-1 0 1,1 0 0,0 1 0,-1-1-1,1 0 1,0 1 0,0-1 0,-1 0-1,1 1 1,0-1 0,0 0 0,-1 1 0,1-1-1,0 0 1,0 1 0,0-1 0,0 1-1,0-1 1,0 1 0,-1-1 0,1 4 64,0-1 1,0 0-1,0 1 1,1-1-1,-1 1 1,1-1-1,0 0 1,0 0-1,0 1 1,0-1-1,3 5 1,1 2-92,1-1 0,0 1 0,1-1 0,0-1 1,0 1-1,1-1 0,0 0 0,0-1 0,1 0 0,0 0 0,0-1 0,1 0 1,0-1-1,0 0 0,0 0 0,0-1 0,1-1 0,0 0 0,0 0 0,0-1 1,11 1-1,22 0 1,-1-2 0,1-2 0,0-2 0,49-10 0,24-1 119,1018-3 1155,-751 21-978,389-33 715,-400 9-494,-289 16-339,561-35 840,-606 35-1010,-10 0 7,48 0 0,-70 4-39,0 0 0,0 1 0,0 0 0,0 0 1,0 0-1,-1 1 0,1 0 0,0 1 0,-1 0 0,0 0 0,1 0 1,6 5-1,50 48-5125,-49-47 663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1:2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11563,'13'-9'224,"51"-31"-57,2 2-1,1 4 1,2 3-1,1 2 1,92-23-1,-42 22-157,1 5-1,195-16 1,56 17 813,0 15 0,411 44 0,122-5-727,-822-30-93,-59 0-2,2 0 12,1 0 1,51 9-1,-85-2 842,-14 6-752,3-2-247,14-8-279,0 1-1,1 0 0,0 1 0,0-1 0,0 0 0,0 1 0,1-1 1,0 1-1,0 0 0,0 0 0,-1 5 0,2 3-3269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1:2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136 134 10218,'-12'0'203,"-3"1"-80,2 0 457,0 0 0,0-1 0,0-1 0,0 0 0,-23-5 0,29 1 1003,18 4-1337,20 3-329,10 10 429,66 28 1,14 5-144,-12-19 11,1-5 0,176 11-1,85 14-192,-194-8-18,-77-14 57,0-4-1,141 8 1,-160-27 149,1-4 0,121-21 0,156-51-24,-351 73-186,146-29 0,2 6 0,1 6-1,180 4 1,-293 14 2,44 0-12,170 19 0,-257-18 48,-27-3 203,-28-16-207,-64-33-1,-15-6-166,30 25 60,-1 4-1,-1 4 1,-2 5 0,-141-8 0,-441 16 186,443 14-72,122-1-61,-1 5-1,1 6 1,1 6 0,0 4-1,-184 60 1,-42 51-19,117-42 304,317-106-360,25 0 96,1 5 0,147 6 0,-99 3-21,422-16 26,287-3 16,-582 19-43,830 25-1173,-1094-25 1330,-43-5 498,-10-3-285,-154-48-305,-2 7 1,-3 9-1,-1 9 1,-1 8-1,-232 0 1,50 29-340,-637 91 0,931-84 69,-138 13-2690,186-28-84,19-14-800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4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5285,'0'0'1986,"45"-13"-2595,-24 11-320,-1-7-800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4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5285,'0'0'448,"68"-56"-5348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3:0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10293 2057 4708,'44'-41'35,"90"-89"594,-116 110-197,-2 0 0,-1-1 0,-1 0 0,0-2 1,13-29-1,-14 24-324,-2-1 0,-1-1 0,-1 1 0,-1-2 0,-1 1 0,-2-1 1,2-59-1,-7 57 139,-2 1 1,0-1 0,-2 1-1,-2-1 1,-1 1 0,-1 1 0,-2-1-1,-1 2 1,-30-59 0,21 55-231,-2 0 1,-1 1 0,-2 1-1,-1 1 1,-1 2 0,-2 0-1,0 2 1,-56-38-1,33 32 39,-2 2 0,0 2 0,-2 3 0,-117-38-1,-280-50 364,-11 30-84,305 57-165,-1059-134 115,-8 73-298,48 47 4,402 18-110,-932 4 178,1511 26-26,1 8 1,1 9-1,-243 62 1,300-49 20,1 6 0,3 6 0,2 6 1,2 6-1,-147 93 0,205-107 3,3 3 1,2 3-1,-116 120 1,140-125-56,1 2 1,3 1 0,3 3-1,1 1 1,-47 106 0,71-136-25,1 1 1,2 1-1,1 0 1,1 0-1,1 0 1,1 0-1,1 56 1,3-64 14,2 0 0,0-1 0,1 1 0,1-1 0,1 0 0,1 0 0,0 0 1,1-1-1,1 0 0,1 0 0,0-1 0,18 25 0,-2-14 21,0 0 1,1-1-1,2-1 0,1-2 0,0-1 1,2-1-1,1-2 0,37 17 1,11 1 63,2-5 0,110 30 0,329 53 68,10-37-161,-371-56-15,1020 106-209,6-40 113,-716-55 192,2273-1-71,-2331-50 12,886-55 50,-727 3-122,-453 48 49,0-6 1,196-72-1,-267 80 99,-1-1 0,-1-2 1,0-2-1,-2-2 0,68-57 0,-92 68 31,-2 0-1,0-1 0,-2-1 1,1-1-1,-2 0 0,-1-1 1,0 0-1,-2-1 0,0-1 1,-1 1-1,-1-2 0,-1 1 1,-2-1-1,6-31 0,-9 28-36,-1-1 0,-1 0-1,-1 0 1,-2 0-1,0 0 1,-2 0-1,-1 1 1,-10-30-1,3 19-44,-2 1-1,-2 0 0,-1 1 1,-2 1-1,-25-34 0,-1 9-6,-2 1-1,-3 3 1,-2 3 0,-3 1 0,-88-63-1,86 74-73,-1 3 0,-2 2 0,-2 3 0,-101-38 0,93 47-1132,-1 2-1,-82-12 0,2 11-2902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3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5125,'0'0'6678,"2"10"-6379,8 19-6,2 0 1,1-1-1,0 0 0,23 31 0,23 46-179,-31-40-102,-3 1 0,-2 1 0,-4 1-1,13 75 1,64 663 180,-47-471 847,-15-127-578,-26-122 10,-3 94-1,-4-99 894,14 118-1,10 21-328,-9-243-1879,-9-4-8620,-7 23 4280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3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7783,'1'8'342,"0"-1"-1,1 0 0,-1 0 1,1 1-1,1-1 0,5 10 1,5 18 898,150 521 2428,-118-398-3585,27 173-1,0 8 55,-6-36-213,-52-216 184,5 135 1,-12-47-115,0 88 3274,-10-241-1772,2-13-2434,0-1-5268,1-12 2325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7:3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668 403 8616,'-5'-13'924,"-5"-9"-187,-1 1 1,0 0-1,-23-30 1,28 42-439,-1 1 1,0 0-1,-1 1 1,1-1-1,-1 1 1,-1 1-1,1 0 1,-1 0-1,0 0 1,-1 1-1,1 1 1,-15-6 0,10 6-187,0 1 0,1 0 1,-1 1-1,0 1 1,0 0-1,-1 1 1,1 0-1,0 1 1,0 1-1,0 0 1,1 1-1,-1 1 0,1 0 1,-1 0-1,1 2 1,0-1-1,1 2 1,-1 0-1,1 0 1,-14 12-1,10-6-112,1 1-1,1 1 1,1 0 0,0 0-1,1 2 1,0-1 0,1 1-1,1 1 1,1 0 0,1 1-1,0-1 1,1 1-1,-7 34 1,8-23 85,2 0 1,0 0-1,2 0 0,1 0 1,2 0-1,1 0 0,1 0 1,1 0-1,2-1 0,1 1 0,14 35 1,-15-49-80,1 0-1,1-1 1,0 0 0,1 0 0,0-1 0,2 0-1,-1-1 1,2 0 0,-1 0 0,2-1-1,0-1 1,0 0 0,1-1 0,0-1 0,1 0-1,0-1 1,0 0 0,1-1 0,0-1 0,0 0-1,19 3 1,-10-5-20,0 0-1,0-2 1,0-1-1,1-1 1,-1-1-1,0-1 1,0-1-1,0-2 1,0 0 0,-1-2-1,0 0 1,0-2-1,0-1 1,-1 0-1,-1-2 1,0-1-1,-1 0 1,0-2-1,34-30 1,-31 23 25,0-2 1,-2 0 0,-1-1-1,-1-2 1,-1 0 0,-1 0-1,-1-2 1,-2 0-1,-1-1 1,-1-1 0,-2 0-1,-1 0 1,-2-1 0,9-60-1,-14 58 11,-1 1-1,-2-1 1,-1 1 0,-2-1-1,-1 1 1,-1 0-1,-19-60 1,19 79 18,-1 1-1,0 0 1,-1 0 0,0 0-1,-1 1 1,0 0 0,-1 1 0,0 0-1,-11-10 1,11 14 22,1 0 0,-1 0 1,-1 1-1,1 1 0,-1-1 0,0 1 1,0 1-1,0 0 0,-1 1 0,0 0 1,1 0-1,-1 1 0,-11-1 1,4 3-25,1 0 0,-1 0 0,1 2 0,0 0 0,0 1 0,0 1 1,0 0-1,0 1 0,1 1 0,0 1 0,0 0 0,0 1 0,1 1 1,1 0-1,-1 1 0,-13 13 0,-3 3-709,2 1 0,-27 32 1,-42 62-8349,82-103 1229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2626,'0'0'5371,"-5"0"-5174,-17 1-84,17-1 143,5 4-826,0 1 86,1-1 0,0 0-1,0 0 1,0 1 0,3 6-1,6-3-1207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3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8136,'0'0'1281,"-16"36"-1345,27-36-160,-2-7-385,-2-6-672,-5-4-1346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3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7399,'0'0'-1025,"-7"71"1057,7-40-32,0 1-64,0-2-1473,7-4-1731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3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70 9385,'0'0'-769,"-20"-47"-928,25 24-802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4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4420,'0'0'2467,"-13"-4"-2307,13 4-217,0 0 1,1 0 0,-1 0-1,0 0 1,0 0 0,1 0-1,-1 0 1,0 0-1,0 0 1,0 0 0,1 0-1,-1 0 1,0 0 0,0 0-1,1 0 1,-1 0 0,0 0-1,0 0 1,0 0-1,1 1 1,-1-1 0,0 0-1,0 0 1,0 0 0,0 0-1,1 1 1,-1-1 0,0 0-1,0 0 1,0 0-1,0 1 1,0-1 0,0 0-1,1 0 1,-1 0 0,0 1-1,0-1 1,0 0 0,0 0-1,0 1 1,0-1 0,0 0-1,0 0 1,0 1-1,0-1 1,0 0 0,0 0-1,0 1 1,-1-1 0,1 0-1,0 1 1,0 2-3195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4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5477,'0'0'961,"-3"47"-1217,12-18-609,-4 1-961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8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62 6150,'0'0'1153,"-20"-50"-1121,20 44 32,0 3-128,0 0 64,2 3 0,3 0 0,-3 0-224,3 6-1154,-5-2-1761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10 5285,'6'-10'10323,"-6"18"-7302,-1 16-2789,-13 339 2154,3-193-1794,-42 517 956,34-481-1240,8 0 0,25 315 0,-4-243 364,-6-90-1024,-2-173-862,-2-15 1047,0 0 0,0 0 1,0 1-1,1-1 0,-1 0 0,0 1 0,0-1 1,0 0-1,0 0 0,0 1 0,0-1 0,1 0 1,-1 0-1,0 1 0,0-1 0,0 0 0,1 0 1,-1 0-1,0 1 0,0-1 0,0 0 0,1 0 1,-1 0-1,0 0 0,1 1 0,-1-1 0,0 0 1,0 0-1,1 0 0,-1 0 0,0 0 0,1 0 1,-1 0-1,0 0 0,0 0 0,1 0 0,-1 0 1,0 0-1,1 0 0,-1 0 0,0 0 0,0 0 1,1 0-1,-1-1 0,0 1 0,1 0 0,7-7-6474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2:2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2220 1057,'0'0'326,"-4"11"400,-7 15 75,0-1 1,-2-1-1,-1 0 1,0 0-1,-2-2 1,-30 35-1,13-24 392,2 1-1,-33 47 0,60-71-851,11-10-204,11-13 26,10-35 39,-2-1 0,-2-1 0,30-92 0,-31 79-39,7-17 93,191-502 384,31 12-612,159-230 41,-400 779-68,3-6 7,-1-1-1,-1 0 1,14-51 0,-26 79-7,0 0-1,1 0 1,-1-1-1,0 1 1,0 0-1,0 0 1,0-1-1,0 1 1,0 0-1,1 0 1,-1-1-1,0 1 1,0 0-1,0 0 1,0-1-1,0 1 1,0 0-1,0-1 1,0 1-1,0 0 1,0 0-1,0-1 1,-1 1-1,1 0 1,0 0-1,0-1 1,0 1-1,0 0 1,0 0-1,0-1 1,-1 1-1,1 0 1,0 0-1,0 0 1,0-1-1,-1 1 1,1 0-1,0 0 1,0 0-1,0 0 1,-1-1-1,1 1 1,0 0-1,-1 0 1,-12 8 7,-15 23-7,26-29-1,-74 92-4,5 3 0,4 4 0,-82 162 0,-123 347-77,204-447 82,15-38-10,-396 1029-110,368-924 156,86-276-42,99-284 15,-63 217 17,89-252 207,16 6-1,316-559 0,-382 785-269,8-11-659,79-176 0,-142 248 706,-27 63-201,-9 15 113,-10 16 56,-230 329-274,182-246 307,-177 316-185,118-122-6172,106-238 2197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2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1928 2723,'176'-419'3032,"112"-303"-2589,-238 563-298,48-132 176,-69 216-287,68-125 0,-92 191-33,-3 4-4,0 0 1,1 0-1,0 1 1,-1-1-1,2 1 1,-1-1-1,0 1 1,1 0-1,0 1 1,5-5-1,-8 9 4,-1 1-1,1-1 1,-1 1 0,1-1 0,-1 1-1,1-1 1,-1 1 0,0 0-1,0-1 1,0 1 0,0-1 0,0 1-1,0 0 1,-1 2 0,-3 17 128,-1 0 0,0 0 0,-2 0 0,-16 34 0,2-2 213,14-37-211,-94 271 1108,81-220-1071,3 1 0,-11 93 0,26-146-327,0 1 1,1 0-1,1 0 0,0 0 1,1 0-1,1 0 0,1-1 0,0 1 1,0 0-1,12 26 0,4-13-2355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2:2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1109 3 6887,'-12'-1'257,"-242"0"3249,218 3-3141,-1 1 0,1 2 0,0 2 1,-66 22-1,78-19-331,1 2 0,1 0 1,0 2-1,1 0 0,0 1 0,1 2 0,1 0 1,1 1-1,0 0 0,-15 23 0,-13 20-45,3 3-1,-37 71 0,43-65 23,-49 126 0,72-155 145,2 0 0,1 1 0,3 1-1,-7 76 1,13-76-49,2 0 0,2 0-1,1 0 1,17 76 0,-15-97-118,2 0 0,1 0-1,1-1 1,0 0 0,2-1 0,0 0 0,2-1 0,0 0 0,1-1-1,29 30 1,-22-29 5,0-1 0,1-2-1,1 0 1,0-1-1,1-1 1,49 20 0,-35-20-6,1-1 1,0-2 0,0-3 0,53 6-1,-32-9 13,0-3 0,0-3-1,0-2 1,0-3 0,-1-2-1,83-23 1,-93 17-10,0-3 0,0-2 0,-2-1 0,0-3 0,-2-2-1,-1-2 1,-1-2 0,76-66 0,-87 65 45,-2-2 0,-1-1 0,-1-1 1,-2-2-1,-2 0 0,-1-2 0,-2 0 0,-1-2 0,-2 0 0,23-79 0,-28 66 270,-2-1 1,-2 0-1,-3 0 0,-1-106 0,-7 120-86,-2 1 0,-1 0-1,-2 0 1,-2 1 0,-1 0-1,-2 0 1,-25-55 0,31 81-157,0 1 1,0 0 0,-1 0 0,0 0 0,-1 1 0,0 0-1,-1 0 1,0 1 0,0 0 0,-1 1 0,0 0 0,0 0-1,-1 1 1,0 1 0,-1 0 0,1 0 0,-1 1 0,0 0 0,-1 1-1,1 1 1,-1 0 0,1 1 0,-27-2 0,-89 2-1911,27 2-3593,50-3-512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2:2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52 1281,'-18'12'2016,"6"-3"3364,13-7-5348,-1-1 0,0 1 1,1-1-1,-1 0 0,0 1 0,1-1 1,0 0-1,-1 0 0,1 1 0,0-1 1,0 0-1,-1 0 0,1 0 0,0 0 0,2 2 1,-1-1-17,0 0-1,0 1 1,1-1 0,-1 0 0,0 0 0,1-1 0,0 1-1,-1 0 1,1-1 0,0 0 0,0 1 0,3 0 0,-5-2 15,0 0 1,0 0 0,0 0-1,0 0 1,0 0 0,0 0-1,1-1 1,-1 1 0,0 0-1,0 0 1,0-1 0,0 1-1,0-1 1,0 1 0,0-1-1,0 1 1,0-1 0,0 0-1,-1 1 1,1-1 0,0 0-1,0 0 1,-1 0 0,1 0-1,0 1 1,-1-1 0,1 0-1,-1 0 1,1 0 0,-1 0-1,1 0 1,-1-1 0,0 1-1,1 0 1,-1 0 0,0 0-1,0-2 1,1 1 61,-1 1-1,1 0 1,-1-1-1,1 1 1,-1-1-1,0 1 1,0-1 0,1 1-1,-1-1 1,0 1-1,0-1 1,-1 1-1,1-1 1,0 1 0,0-1-1,-1 1 1,1-1-1,-1 1 1,1-1-1,-1 1 1,0 0-1,1-1 1,-1 1 0,0 0-1,0-1 1,0 1-1,0 0 1,0 0-1,0 0 1,0 0 0,0 0-1,-1 0 1,1 0-1,0 1 1,-1-1-1,1 0 1,0 1 0,-1-1-1,1 1 1,-1-1-1,1 1 1,-1 0-1,1-1 1,-1 1-1,1 0 1,-1 0 0,1 0-1,-1 0 1,1 1-1,-1-1 1,1 0-1,-3 1 1,2 0-76,1 0 0,-1 0-1,1 0 1,-1 0 0,1 0 0,0 0 0,-1 1 0,1-1-1,0 0 1,0 1 0,0-1 0,0 1 0,0-1 0,0 1-1,0 0 1,1-1 0,-1 1 0,1 0 0,-1-1 0,1 1-1,-1 0 1,1 0 0,0-1 0,0 4 0,-1 44 277,1-48-293,0-1 0,0 1 0,0 0-1,1 0 1,-1 0 0,0 0 0,0 0-1,1 0 1,-1 0 0,0 0 0,1 0-1,-1-1 1,1 1 0,-1 0 0,1 0-1,-1-1 1,1 1 0,0 0 0,-1 0-1,1-1 1,0 1 0,-1-1-1,1 1 1,0-1 0,0 1 0,0-1-1,0 1 1,-1-1 0,1 0 0,0 1-1,0-1 1,0 0 0,0 0 0,0 0-1,0 0 1,0 0 0,0 0 0,0 0-1,0 0 1,0 0 0,-1 0 0,1 0-1,0-1 1,0 1 0,0 0 0,0-1-1,0 1 1,0 0 0,-1-1 0,3 0-1,1-1 54,1 0-1,-1-1 0,0 1 1,0-1-1,0 0 0,0 0 1,0 0-1,5-7 0,-6 7 43,-1-1-1,0 1 0,0-1 0,0 0 1,0 0-1,0 0 0,-1 0 1,0 0-1,0 0 0,0 0 1,0-1-1,-1 1 0,0-9 1,0 12-62,-1 0 1,1 0-1,-1 0 0,0 0 1,0 0-1,1 0 1,-1 0-1,0 0 0,0 0 1,0 0-1,0 0 0,0 1 1,0-1-1,0 0 1,0 1-1,0-1 0,-1 1 1,1-1-1,0 1 1,0-1-1,0 1 0,-1 0 1,1 0-1,0-1 1,-1 1-1,1 0 0,0 0 1,0 0-1,-1 1 1,1-1-1,0 0 0,0 0 1,-3 2-1,-2-2-6,0 1 0,-1 0 1,1 0-1,0 1 0,0-1 0,-7 4 0,12-4-25,-2 0-3,0 1 0,0-1 0,0 1 0,0 0 1,0 0-1,1 0 0,-1 0 0,1 1 0,-1-1 1,1 1-1,0-1 0,0 1 0,0 0 0,0 0 1,-1 3-1,3-6-43,13-23 118,9-33 265,-20 45-143,-13 37-110,-5 25-121,15-47-13,0-1-1,1 0 1,-1 1 0,0-1 0,1 0 0,0 1 0,0-1 0,0 1 0,0-1 0,1 0 0,-1 1 0,1-1-1,1 5 1,-1-8-190,0 1 0,0-1-1,-1 1 1,1-1 0,0 0-1,0 1 1,0-1 0,-1 0-1,1 1 1,0-1-1,0 0 1,0 0 0,0 0-1,0 0 1,0 0 0,0 0-1,0 0 1,-1 0 0,1 0-1,0-1 1,0 1 0,0 0-1,0 0 1,0-1 0,0 0-1,12-11-7652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2:2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53 2338,'0'0'1009,"-2"-8"-240,-7-24 768,1 20 2235,1 19-2157,-1 18-660,5 38 455,3 1-1,14 111 0,5-39-972,38 230 824,-65-499 122,-8-15-1341,9 69-21,-3 1 1,-22-81-1,30 153-13,0 0-1,0 0 0,0 1 1,-1-1-1,0 1 0,0-1 1,-8-8-1,11 14-9,0-1-1,0 1 1,-1 0-1,1 0 1,0 0 0,0 0-1,0 0 1,0 0-1,-1 0 1,1 0 0,0 0-1,0 0 1,0 1-1,-1-1 1,1 0 0,0 0-1,0 0 1,0 0-1,0 0 1,-1 0 0,1 0-1,0 0 1,0 0-1,0 0 1,0 1 0,0-1-1,-1 0 1,1 0-1,0 0 1,0 0 0,0 1-1,0-1 1,0 0-1,0 0 1,0 0 0,0 0-1,0 1 1,-1-1-1,1 0 1,0 0 0,0 0-1,0 0 1,0 1-1,0-1 1,0 0 0,0 0-1,0 0 1,0 1-1,1-1 1,-1 0 0,0 0-1,0 0 1,0 1-1,0-1 1,0 0 0,0 0-1,-1 14-41,16 191 5,0-18 78,-16-154-24,0-25-14,0-1 0,1 1 0,0-1 0,0 1 1,0-1-1,1 0 0,0 1 0,1-1 0,3 11 0,3-42 31,50-400-53,-58 478-66,-2-11-80,2 1 1,3-1 0,15 85-1,-18-125-201,1 0 0,0 1-1,0-1 1,0 0 0,0-1-1,1 1 1,-1 0-1,1 0 1,-1-1 0,1 1-1,0 0 1,0-1 0,0 0-1,4 3 1,4-2-4928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2:3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104 136 1345,'0'0'1287,"15"-22"1825,-3 3-1812,9-22 822,-15 11 2672,-7 30-4680,-1 0 1,1 0 0,0 1-1,0-1 1,-1 0 0,1 1-1,0-1 1,0 1-1,0-1 1,0 1 0,0 0-1,-1-1 1,1 1 0,0 0-1,1 0 1,-3 1-1,-3 8-24,0-1 1,0 1-1,1 0 0,-5 13 0,-2 11 1056,30-70-753,-14 30-331,0 1 0,-1-1-1,0 0 1,0-1 0,0 1 0,-1-1 0,0 1 0,2-13 0,-6 19-37,0 1 0,0-1 1,1 1-1,-1-1 0,0 1 0,0 0 1,0 0-1,1 0 0,-1 0 0,0 0 1,1 0-1,-1 1 0,1-1 1,-2 2-1,-6 9-23,0 0 1,2 1-1,-10 18 0,-11 20 26,37-89 351,-7 34-343,2-4 63,0 0 1,0-1 0,-1 0-1,0 1 1,-1-1 0,0 0-1,2-14 1,-8 21 385,-3 9-391,-4 7-134,-1 10 37,-15 43 0,23-56 73,5-14-50,21-42 204,-22 45-223,0 0 1,0 0-1,0 0 0,0 0 1,0 0-1,0 0 0,1 0 1,-1 0-1,0 0 0,0 0 0,0 0 1,0 0-1,0 0 0,0 0 1,0 0-1,0 0 0,0 0 1,0 0-1,0 0 0,1 0 0,-1 0 1,0 0-1,0 0 0,-10 30-68,-12 37 24,17-46 54,16-49 69,4-7-40,-10 26-22,-1 0 1,0 0-1,-1-1 1,0 1-1,0-1 0,-1 1 1,1-15-1,-23 66-106,12-27 64,7-13 24,3-7 5,8-19 16,18-35 12,-28 58-34,23-39-334,-23 40 331,0 0 0,0 0 0,0 0-1,0 0 1,0 0 0,0 0 0,0-1-1,0 1 1,0 0 0,0 0-1,0 0 1,0 0 0,0 0 0,0 0-1,0-1 1,0 1 0,0 0 0,0 0-1,0 0 1,1 0 0,-1 0 0,0 0-1,0 0 1,0-1 0,0 1 0,0 0-1,0 0 1,0 0 0,0 0 0,1 0-1,-1 0 1,0 0 0,0 0 0,0 0-1,0 0 1,0 0 0,1 0 0,-1 0-1,0 0 1,0 0 0,0 0 0,0 0-1,0 0 1,0 0 0,1 0 0,-1 0-1,0 0 1,0 0 0,0 0 0,0 0-1,0 0 1,0 0 0,1 0 0,-1 0-1,0 0 1,0 0 0,0 1 0,0-1-1,0 0 1,0 0 0,0 0 0,0 0-1,1 0 1,-5 24-226,-2 13-389,3-19-786,0 0-3570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2:4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102 893 2915,'0'0'1964,"-9"4"-1051,-7 2-591,-29 11 77,14-3 3322,93-40-2990,-22-4-622,-1-1 0,-2-2 0,50-55 0,-19 18-81,306-280 42,-82 80 5,-286 264-10,-4 5-5,-1 0 1,1-1-1,0 1 0,0-1 1,-1 0-1,1 1 1,-1-1-1,0 0 1,0 0-1,1 0 0,-1 0 1,0 0-1,-1 0 1,2-3-1,-24 12 896,-62 60-1042,54-24-618,-54 51 385,-3-4 1,-143 114-1,155-141 311,3 4 0,2 4 0,-108 142 0,174-209-8,61-56-20,69-81-1,1-1 89,400-308 44,-461 398-689,-320 282-68,74-77 511,44-41-299,84-85-1280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2:4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121 355 4612,'15'-15'417,"272"-238"245,-249 228-860,-27 19-114,-1 0 1,0-1 0,0 0-1,-1-1 1,14-13 0,-23 21 348,-1-1-1,1 1 1,0 0 0,0 0-1,0-1 1,0 1 0,0 0 0,0-1-1,0 1 1,0 0 0,0 0 0,-1-1-1,1 1 1,0 0 0,0 0 0,0 0-1,0-1 1,-1 1 0,1 0 0,0 0-1,0 0 1,-1 0 0,1-1 0,0 1-1,0 0 1,-1 0 0,1 0 0,0 0-1,0 0 1,-1 0 0,1 0 0,0 0-1,-1 0 1,1 0 0,0 0 0,0 0-1,-1 0 1,1 0 0,0 0 0,-1 0-1,1 0 1,0 0 0,0 0 0,-1 0-1,1 0 1,0 0 0,0 1-1,-1-1 1,-19 2 271,-9 8 54,1 3-1,0 0 0,1 2 1,0 0-1,-36 29 0,12-9 109,-199 126 2151,281-167-2386,20-21-500,0-3 1,-2-1 0,76-64 0,-224 173-1530,-71 63 2301,148-107-414,22-21-708,1-13 525,-1 1 0,1-1 0,0 0 0,0 0 1,0 0-1,0 0 0,-1 0 0,1 0 0,0 0 1,0 0-1,0 0 0,-1 0 0,1 0 0,0 0 0,0-1 1,0 1-1,-1 0 0,1-1 0,0 1 0,0-1 1,0 0-1,31-20-4085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0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67 5221,'0'0'7789,"-8"-2"-6684,-23-3-331,30 5-688,-1 0 1,1 0 0,-1 1-1,1-1 1,0 1 0,-1-1-1,1 1 1,0 0 0,-1-1-1,1 1 1,0 0 0,0 0-1,0 0 1,0 0-1,-1 0 1,1 0 0,1 0-1,-1 0 1,0 0 0,0 0-1,0 1 1,0-1 0,1 0-1,-1 1 1,1-1 0,-1 0-1,0 3 1,-8 36 1421,8-35-1342,0 0 0,1 0 0,0 0 0,0 0-1,0 0 1,1 0 0,0-1 0,2 8 0,-3-11-149,0 0 0,0 0 0,1-1 0,-1 1 0,0 0-1,1-1 1,-1 1 0,1-1 0,-1 1 0,1-1 0,-1 1 0,1-1 0,-1 1 0,1-1 0,0 1 0,-1-1 0,1 0 0,0 1 0,-1-1 0,1 0-1,0 1 1,-1-1 0,1 0 0,1 0 0,-1 0-5,1 0 0,0 0-1,0-1 1,0 1 0,0-1 0,0 1 0,-1-1-1,1 0 1,0 0 0,-1 0 0,1 0-1,0 0 1,-1 0 0,2-2 0,3-1 30,-1 0-1,0-1 1,0 0 0,-1 0 0,1 0 0,-1-1 0,-1 1-1,1-1 1,-1 0 0,1 0 0,-2-1 0,1 1-1,-1 0 1,0-1 0,0 0 0,-1 1 0,1-13 0,-1 19-19,-1-1 1,0 0-1,0 1 1,0-1-1,0 1 1,-1-1 0,1 0-1,0 1 1,0-1-1,0 1 1,0-1 0,-1 1-1,1-1 1,0 1-1,0-1 1,-1 1-1,1-1 1,0 1 0,-1-1-1,1 1 1,-1-1-1,1 1 1,0 0 0,-1-1-1,1 1 1,-1 0-1,1-1 1,-1 1-1,1 0 1,-1 0 0,-1-1-1,-20 4 248,18-1-263,0-1 0,0 1 1,0 0-1,0 0 0,0 1 0,1-1 1,-1 1-1,-5 5 0,6-3 11,1 0 1,-1 0-1,1 1 0,-1-1 0,2 1 1,-1-1-1,0 1 0,1 0 0,0 0 0,1 0 1,-1-1-1,1 1 0,0 0 0,2 7 0,-2-13-11,0 1-1,1-1 0,-1 1 1,1 0-1,-1-1 0,1 1 1,-1-1-1,1 1 0,0-1 1,-1 1-1,1-1 0,0 0 0,-1 1 1,1-1-1,0 0 0,-1 0 1,1 1-1,0-1 0,0 0 1,-1 0-1,1 0 0,0 0 1,0 0-1,-1 0 0,1 0 1,0 0-1,0 0 0,-1 0 0,1 0 1,0-1-1,0 1 0,-1 0 1,1 0-1,0-1 0,-1 1 1,1 0-1,0-1 0,-1 1 1,1-1-1,0 0 0,27-18 238,-20 9-191,0 0-1,-1 0 1,0 0-1,7-15 1,-12 22-9,0-1 0,0 0 0,0 0 1,-1 0-1,0 0 0,0 0 0,0 0 0,0 0 0,-1 0 1,1 0-1,-1 0 0,0 0 0,0 0 0,-1 0 0,1-1 1,-2-5-1,1 9-31,1 0 1,-1 0-1,0 0 1,1 1-1,-1-1 1,0 0-1,1 1 1,-1-1-1,0 0 1,0 1-1,0-1 1,0 1 0,1-1-1,-1 1 1,0 0-1,0-1 1,0 1-1,0 0 1,0 0-1,0-1 1,0 1-1,0 0 1,0 0-1,0 0 1,0 0-1,0 0 1,0 1 0,0-1-1,0 0 1,0 0-1,0 1 1,0-1-1,0 0 1,0 1-1,1-1 1,-2 2-1,-2-1-10,0 1 1,0 0-1,1 0 0,-1 1 0,1-1 0,-1 1 1,-4 4-1,2 3-10,-1-1 0,1 1 0,1 0 0,0 0 0,0 1 0,1 0-1,0 0 1,1 0 0,1 0 0,-1 0 0,2 1 0,-1-1 0,2 0 0,1 24 0,-1-34 6,0 0-1,0 0 1,0 0-1,0 0 1,0 0-1,1 0 1,-1 0 0,0 0-1,1 0 1,-1 0-1,1 0 1,-1 0-1,1 0 1,-1-1 0,1 1-1,0 0 1,-1 0-1,1 0 1,0-1-1,0 1 1,-1 0-1,1-1 1,0 1 0,0-1-1,0 1 1,0-1-1,0 1 1,0-1-1,0 0 1,0 1 0,0-1-1,0 0 1,0 0-1,0 0 1,0 0-1,0 0 1,0 0-1,0 0 1,0 0 0,0 0-1,0 0 1,0-1-1,0 1 1,0 0-1,0-1 1,0 1 0,0-1-1,0 1 1,0-1-1,2-1 1,2 0 13,0-1-1,0-1 1,0 1 0,0-1 0,0 0 0,-1 0-1,7-7 1,-4 1-1,0 0 0,-1 0-1,-1-1 1,7-16 0,-10 22 0,0-1 1,0 1-1,-1-1 1,1 0-1,-1 0 1,-1 1-1,1-1 1,-1 0-1,0 0 0,0 0 1,-2-6-1,2 10-9,-1 1 0,1 0 0,-1 0 0,1-1 0,-1 1 0,1 0 0,-1 0-1,0 0 1,0 0 0,0 0 0,1 0 0,-1 0 0,0 0 0,0 0 0,0 0-1,-1 0 1,1 1 0,0-1 0,0 0 0,0 1 0,0-1 0,-1 1 0,1-1-1,0 1 1,-1 0 0,1-1 0,0 1 0,-1 0 0,1 0 0,0 0 0,-1 0 0,1 0-1,0 0 1,-1 1 0,-1-1 0,0 1-8,0 0 1,0-1-1,0 1 0,1 0 0,-1 0 0,0 1 1,0-1-1,1 1 0,-1-1 0,1 1 1,-1 0-1,1 0 0,0 0 0,-4 4 0,0 5-5,1 0 0,0 0 0,0 1-1,1 0 1,1 0 0,0 0 0,0 0-1,2 0 1,-1 0 0,1 1-1,1-1 1,2 22 0,-2-34 10,0 1 1,0-1-1,0 1 1,0-1-1,0 0 0,0 1 1,0-1-1,0 1 1,0-1-1,1 1 0,-1-1 1,0 0-1,0 1 1,0-1-1,0 1 1,1-1-1,-1 0 0,0 1 1,0-1-1,1 0 1,-1 1-1,0-1 0,1 0 1,-1 0-1,0 1 1,1-1-1,-1 0 1,0 0-1,1 1 0,-1-1 1,0 0-1,1 0 1,-1 0-1,1 0 0,-1 0 1,1 1-1,18-9 36,12-20 30,-25 21-54,0-1-1,0 0 1,-1 0-1,0-1 0,-1 1 1,0-1-1,0 0 0,-1 0 1,0 0-1,0-1 1,-1 1-1,-1-1 0,0 1 1,1-15-1,-2 23-7,0-1-1,-1 1 0,1-1 1,0 1-1,-1-1 0,1 1 1,0 0-1,-1-1 1,0 1-1,1 0 0,-1 0 1,0-1-1,1 1 0,-1 0 1,0 0-1,0 0 0,0 0 1,0 0-1,0 0 1,0 0-1,-1 0 0,1 0 1,0 0-1,0 1 0,-1-1 1,1 1-1,0-1 1,-1 1-1,1-1 0,0 1 1,-1 0-1,1-1 0,-1 1 1,1 0-1,-1 0 0,1 0 1,-1 0-1,-1 1 1,0-1-11,0 1 0,0-1 0,0 1 0,0 0 0,0 0 0,0 0 0,0 0 0,1 1 0,-1-1 0,0 1 0,1-1 0,-1 1 0,1 0 0,0 0 0,-1 0 0,1 0 0,-3 4 0,1 2-58,0 0 1,1 0-1,-1 0 1,1 0-1,1 0 1,0 1 0,0-1-1,0 1 1,1 0-1,1-1 1,-1 1 0,1 0-1,1 0 1,1 12-1,-1-20-192,-1 1-1,1-1 0,0 0 0,-1 1 0,1-1 1,0 0-1,0 0 0,0 1 0,0-1 0,0 0 1,0 0-1,0 0 0,0 0 0,0-1 0,0 1 1,1 0-1,-1 0 0,0-1 0,0 1 0,1 0 1,-1-1-1,1 0 0,1 1 0,15 0-7392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0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38 5125,'-11'1'2269,"-11"-1"-1378,6-1-6,1 1 0,-1 1 0,1 0 0,0 1-1,-1 0 1,1 1 0,-26 9 0,41-11-854,0-1 0,0 0 1,-1 0-1,1 0 0,0 1 1,0-1-1,-1 0 0,1 0 1,0 1-1,0-1 0,0 0 1,0 0-1,-1 1 0,1-1 1,0 0-1,0 1 0,0-1 1,0 0-1,0 1 0,0-1 0,0 0 1,0 1-1,0-1 0,0 0 1,0 1-1,0-1 0,0 0 1,0 1-1,0-1 0,0 0 1,0 1-1,0-1 0,0 0 1,1 0-1,-1 1 0,0-1 1,0 0-1,0 1 0,0-1 0,1 0 1,-1 0-1,0 1 0,0-1 1,1 0-1,-1 0 0,0 0 1,0 1-1,1-1 0,-1 0 1,0 0-1,1 0 0,-1 0 1,0 0-1,1 0 0,-1 0 1,0 1-1,1-1 0,0 0 0,19 8 305,40 3 212,0-2-1,0-3 1,94-3-1,-83-2-377,296 3 158,442-52 0,-593 7-215,-92 14 388,-129 32-544,0-1 0,0 1 0,0-1-1,-1 0 1,0-1 0,0 1 0,0-1-1,0 0 1,-10 3 0,9-6-2519,1 0-2136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14382,'0'0'1804,"10"0"-1590,48 0 50,62 7 1,14 2-186,516-33-1,-83-1 586,-462 25-234,1295 19 4137,-1095 3-4498,207 1 59,-505-24-115,0 1-871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1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4795 327 4548,'-13'-20'5409,"11"17"-5111,0 0 0,-1 1-1,0 0 1,1-1 0,-1 1 0,0 0 0,0 0-1,0 1 1,-5-3 0,-288-33 1954,176 19-2118,-344-32 286,169 22-269,-629-64 810,743 76-904,-291-22 4,0 35-104,391 10 48,-128 28-1,-79 38-12,157-38 23,-202 63 12,280-79-20,2 2 1,1 3-1,1 1 1,-58 40-1,91-53-14,1 0 0,0 1 0,1 0 0,0 1 0,1 1 0,1 0 1,0 0-1,1 2 0,-12 22 0,18-29 3,0 0 0,1 1 0,1-1 0,0 1 0,0 0 1,1 0-1,1 0 0,-1 0 0,2 0 0,0 0 0,0 0 0,1 0 1,0 0-1,1 0 0,0 0 0,1 0 0,7 19 0,-1-11 8,0 0-1,1 0 1,1 0-1,1-2 1,1 1-1,1-2 1,0 0-1,27 25 1,-16-21 8,1-1-1,1-1 1,0-1 0,1-1 0,36 14 0,7-4 13,2-3 1,1-3-1,0-3 0,87 7 1,152 10 39,0-14 1,2-14-1,410-44 0,-714 37-65,802-92 33,-7-48-2,-654 105-14,-1-6-1,-3-6 0,196-93 0,-325 132-7,-1-1 1,0 0 0,-1-1 0,0-1 0,27-26 0,-40 34 0,-1 1 0,0-1 0,0 1 0,0-1 0,0 0 0,-1 0 0,0 0 0,0 0 0,0-1 0,0 1 0,-1-1 0,1 1 0,-1-1 0,0 1 0,0-1 0,-1 0 0,0 1 0,0-1 0,0 0 0,0 1 0,0-1 0,-1 0 0,0 1 0,0-1 0,-1 1 0,1-1 0,-1 1 0,0-1 0,0 1 0,0 0 0,-4-5 0,-6-7 59,0-1 1,-2 2 0,0 0-1,-1 0 1,0 1-1,-1 1 1,0 1 0,-26-15-1,-12-4 122,-88-34 1,40 25-195,-133-32 0,-112-7-4392,331 76 3970,-88-20-3376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39 8456,'0'0'9785,"-11"-7"-8589,5 1-996,4 4-166,0 0-1,-1-1 1,1 1 0,-1 0-1,1 0 1,-1 1 0,0-1-1,0 0 1,0 1-1,0 0 1,0 0 0,0 0-1,0 0 1,0 0 0,0 0-1,0 1 1,-1 0 0,1-1-1,0 1 1,0 0-1,0 1 1,-1-1 0,1 1-1,-4 0 1,-12 9 61,0 0 0,1 1 0,0 1 0,0 1 0,2 0 0,-23 24 0,27-25-53,0 0 0,1 1-1,1 1 1,0 0 0,0 0 0,2 1-1,0 1 1,-10 25 0,18-39-56,-1 0-1,0 0 1,1 0-1,-1 0 1,1 0-1,0 0 1,0 0 0,0 0-1,0 0 1,0 0-1,0 0 1,0 0-1,1 0 1,-1 0 0,1 0-1,0 0 1,-1 0-1,1 0 1,0-1-1,0 1 1,0 0-1,0 0 1,0-1 0,1 1-1,-1-1 1,0 1-1,1-1 1,-1 1-1,1-1 1,0 0 0,2 2-1,6 2-32,0-1 1,0 0-1,0-1 0,0 0 1,13 2-1,16 5-247,-32-8 260,-1 1-1,0 0 0,0-1 1,0 2-1,0-1 0,0 1 0,-1 0 1,1 0-1,-1 0 0,0 1 1,8 10-1,-11-12 33,0 1 0,0 0 0,0-1 0,-1 1 0,1 0 0,-1 0 0,0 0 0,0 0 0,-1 0 0,1 0 0,-1 1 0,0-1 0,0 0 0,0 0-1,0 0 1,-1 0 0,0 0 0,0 0 0,0 0 0,-3 7 0,-3 5 30,0-1 0,-1 1 1,-1-2-1,0 1 0,-1-1 0,-13 14 0,-79 77 69,56-61-70,34-32 629,-7 11-2785,26-20 225,15-6 396,-9 0 1089,0 1 1,0 0-1,1 1 0,-1 1 1,19 1-1,-29-1 391,-1 0 1,1 0-1,0 1 0,-1-1 0,1 1 1,0-1-1,-1 1 0,1 0 1,-1 0-1,1 1 0,-1-1 1,0 0-1,0 1 0,1-1 0,-1 1 1,0 0-1,0 0 0,-1 0 1,1 0-1,0 0 0,-1 0 0,1 0 1,-1 0-1,1 1 0,-1-1 1,0 0-1,0 1 0,0 0 1,0-1-1,-1 1 0,1-1 0,-1 1 1,1 2-1,-2 7 363,0 0 0,0 0 0,-1-1 1,0 1-1,-1-1 0,0 1 0,-1-1 0,0 0 0,-1 0 1,0-1-1,-1 0 0,0 1 0,-1-2 0,-7 11 0,-18 17 234,-1 0-1,-39 32 1,48-46 150,3-5-175,15-14-452,1 1 1,-1 0 0,0-1 0,1 2 0,0-1 0,1 1 0,-1 0 0,1 0 0,0 0 0,0 0 0,1 1-1,-4 8 1,7-14-99,0-1 1,1 1-1,-1 0 0,0 0 0,0-1 0,1 1 0,-1 0 0,0-1 0,1 1 0,-1 0 0,1-1 0,-1 1 0,1 0 0,-1-1 0,1 1 0,-1-1 0,1 1 0,0-1 0,-1 0 0,1 1 1,0-1-1,-1 1 0,1-1 0,0 0 0,-1 0 0,1 1 0,0-1 0,0 0 0,-1 0 0,1 0 0,0 0 0,0 0 0,0 0 0,1 0 0,36 1 16,-29-1 23,-4 0-41,121-1-1499,0-4-3560,-62 2 150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0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1597 363 5765,'2'-20'22,"-1"1"0,-1-1 0,-1 1 0,-5-29 0,4 39-44,-1 1 0,1-1 0,-2 1 0,1-1 0,-2 1 0,1 0 0,-1 0 0,0 1 0,0-1 0,-1 1 0,-11-11 0,3 5 284,0 0 1,-1 1-1,-1 1 1,0 0-1,0 1 1,-1 1-1,0 1 0,0 0 1,-1 1-1,-26-6 1,20 7-154,0 3 1,0 0-1,-1 1 0,1 1 1,0 1-1,-1 2 0,-30 5 1,-2 5-106,2 4 0,0 1 0,1 3 0,1 2 0,1 3 0,-55 35 0,42-22 121,1 3-1,3 3 1,1 2 0,3 3 0,-56 61 0,86-80-66,1 2 0,1 1 0,2 0 0,2 2 0,1 1 0,1 0 0,2 1 0,2 1 0,2 1 0,1 0 0,-7 42 0,14-52-61,1 1 0,1 0 0,2 0 0,1 0-1,1 0 1,2 0 0,8 38 0,-9-56 1,1-1 1,1 1 0,0-1-1,1 0 1,0-1-1,0 1 1,1-1 0,0 0-1,1 0 1,0-1-1,1 0 1,0 0-1,0-1 1,1 0 0,0 0-1,1-1 1,-1 0-1,1-1 1,1 0-1,-1 0 1,16 5 0,-1-4-9,1 0 0,0-2 0,0 0 0,0-2 1,1-1-1,-1-1 0,29-3 0,12-4 20,107-23 1,15-15 288,-3-8 1,198-83 0,-325 110-288,0-3 0,-2-2 1,-2-3-1,0-2 0,59-51 1,-91 66 44,-2-1-1,0 0 1,-1-2 0,-2-1 0,27-42 0,-36 49 50,0-1 1,-1 0-1,-1-1 0,0 1 1,-2-1-1,0-1 0,-1 1 1,-1-1-1,1-27 0,-4 34-28,0 1 0,-1 0-1,0-1 1,-1 1 0,-1 0-1,0 0 1,0 0 0,-1 1-1,-1-1 1,0 1 0,0 0-1,-13-19 1,7 16-47,0 1-1,-1 0 0,0 1 1,-1 0-1,0 1 0,-1 0 1,-1 1-1,-18-10 1,-4 1-88,-1 2 0,-1 2 1,0 2-1,-1 1 1,-1 2-1,-77-8 0,11 12-1846,1 4-1,-110 13 0,209-11 1671,-48 2-5444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967 170 5605,'-10'-9'620,"1"0"-352,0 1 1,-1 0 0,0 0 0,-1 1 0,0 1 0,0 0-1,0 0 1,-1 1 0,1 0 0,-1 1 0,-1 0-1,1 1 1,-24-3 0,20 6-186,1 1 0,0 0 0,0 0 0,0 2 0,0 0-1,0 1 1,1 0 0,-1 1 0,1 0 0,0 2 0,1-1 0,-1 2 0,1 0 0,1 0-1,0 1 1,-12 12 0,-17 17 323,2 3 1,2 1-1,-32 47 0,63-80-301,-47 62 98,2 2 0,4 3-1,-52 115 1,83-156-173,2 1-1,1 1 1,2 0 0,2 1-1,1 0 1,2 0 0,2 0-1,1 1 1,2 0 0,5 55-1,0-75-11,0 1-1,1-1 1,1 0-1,1 0 1,1-1 0,0 0-1,1 0 1,1-1-1,1 0 1,0-1-1,1 0 1,1-1 0,1 0-1,0-1 1,0 0-1,2-2 1,-1 1-1,20 10 1,-22-15 1,1 0 0,0-1-1,0 0 1,1-2 0,0 1 0,0-2-1,1 0 1,-1 0 0,1-2 0,0 0 0,-1-1-1,1 0 1,0-1 0,0-1 0,0-1 0,-1 0-1,1-1 1,-1 0 0,1-2 0,-1 1 0,0-2-1,-1 0 1,16-10 0,2-4 88,-1-2-1,-1-1 1,-1-2 0,-2-1 0,0-1 0,-2-1-1,42-60 1,-20 16 384,-4-3 0,48-109 0,-57 104-151,-3-2 0,20-88-1,-39 116-89,-2 1 0,-2-1 0,-2 0 0,-3-79 0,-4 115-218,-1 1 1,0-1-1,-1 0 0,-1 1 0,-1 0 0,0 0 1,-2 0-1,0 1 0,0 0 0,-2 0 1,-12-18-1,14 24-252,-1 1 0,0 0 0,0 0 0,-1 1 0,0 0 1,0 1-1,-15-9 0,14 10-495,0 2 0,0-1 1,0 1-1,-1 0 0,1 1 1,-1 1-1,0-1 0,-19 0 1,-1 2-3984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5 13485,'-14'-2'415,"1"0"1,-1 2-1,1-1 1,-1 2 0,1 0-1,-1 0 1,1 1-1,-1 1 1,1 0-1,0 1 1,0 1-1,-23 10 1,20-5-206,-1 1 0,1 0 0,1 1 0,0 1 0,1 0 0,0 1 0,1 1 0,-16 22 0,24-31-189,0 0-1,1 0 1,0 1 0,0 0-1,0 0 1,1 0 0,0 0-1,0 1 1,1-1 0,0 1 0,0-1-1,1 1 1,0 0 0,0 0-1,1 13 1,1-19-88,-1 0 0,1 1 0,0-1 0,0 0 0,0 0 0,0 0 0,1 0 0,-1-1 0,0 1 0,1 0 0,0 0 0,-1-1 0,1 1 0,0-1 0,0 0 0,-1 1 0,1-1 0,0 0 0,0 0 0,0 0 0,1 0 0,-1-1 0,0 1 0,0 0 0,0-1 0,1 0 0,1 1 0,12 1-1334,-1-1 1,0 0 0,16-2-1,-13 1-1600,25 0-5514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35 13229,'-8'3'1788,"0"0"-1294,-54 24 2942,59-26-3333,1 0 1,-1 0-1,1 1 0,-1-1 1,1 1-1,-1 0 1,1-1-1,0 1 1,0 0-1,0 0 0,0 1 1,0-1-1,0 0 1,1 1-1,-1-1 1,1 1-1,0-1 0,-1 1 1,1 0-1,-1 3 1,41-5-158,-14-7 132,-1 0-1,0-1 0,0-2 1,-1 0-1,30-17 1,-52 25-61,1 0-1,0 0 1,-1 1 0,1-1 0,-1 0 0,1 0-1,-1-1 1,1 1 0,-1 0 0,0 0 0,1-1 0,-1 1-1,2-3 1,-3 3 16,0 0 0,0 1 1,0-1-1,0 1 0,0-1 0,0 1 0,0-1 0,0 1 1,0-1-1,0 1 0,0-1 0,0 0 0,0 1 0,0-1 1,-1 1-1,1-1 0,0 1 0,0-1 0,-1 1 0,1 0 1,0-1-1,-1 1 0,1-1 0,0 1 0,-1-1 0,1 1 1,-1 0-1,0-1 0,-2-1 50,-1 0 0,1 0-1,-1 0 1,0 1 0,1 0 0,-1-1 0,0 1 0,0 1 0,0-1-1,-5 0 1,-4 0-110,6 0-87,-1 0 0,1 1 0,-1-1 0,1 2 0,-1-1 0,1 1 0,-12 2 0,18 2-4172,10-2 906,11-1-1350,3-2-608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1 224,'0'0'18514,"-47"32"-18226,35-1-96,-3 3-64,7 1 97,2-1 223,-3-3-288,4-6-128,5-3-32,0-8-128,0-7-1345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8680,'0'0'9289,"82"-13"-9225,-46 11 0,7-5-897,-2-2-2402,-2-4-929</inkml:trace>
  <inkml:trace contextRef="#ctx0" brushRef="#br0" timeOffset="1">427 0 9513,'0'0'5093,"-43"64"-4324,30-33 63,3 4 33,3-1-256,-2 0-193,9-4-160,-2-4-128,2-7-95,0-5-290,0-6-1857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42 315 10698,'0'0'7111,"61"4"-5990,-31-4-128,4-7-288,0 0-353,-2-1-256,-2 3-32,-12 1-192,-2-1-1570,-11 0-1825,-5-2-2947</inkml:trace>
  <inkml:trace contextRef="#ctx0" brushRef="#br0" timeOffset="1">1 1 13261,'0'0'6630,"52"-1"-6214,-8 8-256,3-2-96,3 1 0,0-4-31,-8 0-1026,-2-2-2275,-8 0-2625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9929,'0'0'2915,"-1"47"-1762,-8-18 96,2 5-95,-2 3-65,-2 1-417,7-1-287,-1-4-161,1-9-128,4-5-64,0-10 0,0-4-641</inkml:trace>
  <inkml:trace contextRef="#ctx0" brushRef="#br0" timeOffset="1">0 231 10282,'0'0'9897,"52"-29"-9801,-23 23-32,-1 2-64,6-1-672,-2-3-3524,1-1-3043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14798,'0'0'3395,"-13"54"-2818,8-12 416,-1 6-64,1 3-161,0 2-287,3-3-161,0-2-96,2-5-96,0-5-64,0-4 1,0-10-33,0-7-609,0-8-1729,-5-8-1218,-4-1-2049,-7-10-4805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13132,'0'0'3695,"12"1"-2521,28 1-311,110 8 447,-132-8-1281,-1 1 0,1 1 0,-1 0 0,0 1 0,0 1 0,23 12 0,-36-16 8,0 1 1,-1-1-1,1 1 1,-1 0-1,0 0 1,0 0-1,0 0 1,0 1-1,0-1 1,-1 1-1,1 0 1,-1 0-1,0 0 1,0 0 0,-1 0-1,1 0 1,-1 0-1,0 0 1,0 1-1,0-1 1,-1 0-1,1 1 1,-1-1-1,0 1 1,0-1-1,-1 0 1,0 1-1,1-1 1,-1 0-1,-1 1 1,-2 6 0,-1 4 84,-1-1 1,-1 1 0,0-1 0,-1-1 0,0 1-1,-1-1 1,-19 20 0,-13 10-181,-1-2 1,-3-2-1,-1-2 0,-78 48 1,124-85 56,-15 6-1963,9-13-3315,5-20-5521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2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11 9321,'0'0'4196,"-10"-2"-1869,8 2-2270,-4-2 85,0 0 0,0 1-1,0 0 1,0 0 0,0 0-1,0 1 1,0 0 0,-1 0-1,1 1 1,0-1 0,0 1-1,0 0 1,0 1 0,0 0-1,0 0 1,0 0 0,1 1-1,-1-1 1,1 1 0,-8 5 0,5 1 17,0 0 1,0 0-1,1 1 1,0 0-1,0 0 1,1 1-1,0 0 1,1 0-1,1 0 1,0 1-1,0-1 1,1 1-1,0 0 1,1 0-1,1 0 1,-1 20-1,2-30-133,0 1 0,0 0-1,1 0 1,-1 0-1,1 0 1,0 0 0,0-1-1,0 1 1,0 0-1,0-1 1,0 1 0,1-1-1,-1 1 1,1-1-1,0 0 1,0 1 0,0-1-1,0 0 1,4 3-1,-1-1 14,0-1-1,1 0 0,-1-1 0,1 1 0,-1-1 1,1 0-1,0 0 0,0-1 0,8 2 0,-4-2-13,1 0 0,0 0-1,-1-1 1,1 0 0,-1-1 0,1-1-1,-1 1 1,0-1 0,1-1-1,-1 0 1,12-6 0,-21 9-2,1-1 0,-1 1 0,0-1 0,0 1 0,0-1 0,1 0-1,-1 0 1,0 1 0,0-1 0,0 0 0,0 0 0,0 0 0,0 0 0,-1 0 0,1 0 0,0-1 0,0 1 0,-1 0 0,1 0 0,-1-1 0,1 1 0,-1 0 0,0 0-1,1-1 1,-1 1 0,0 0 0,0-1 0,0 1 0,0-3 0,-1 2 28,0 1-1,0 0 1,0-1-1,0 1 1,0 0-1,0 0 1,0 0-1,0 0 1,-1 0-1,1 0 1,0 0-1,-1 0 1,1 0-1,-1 1 1,1-1 0,-1 0-1,1 1 1,-1-1-1,1 1 1,-1 0-1,1 0 1,-1-1-1,0 1 1,1 0-1,-3 1 1,-13-2 39,8-1-8,0 2 1,0-1-1,0 1 1,0 1-1,0 0 1,0 0-1,0 1 1,-10 2 0,63-9 39,28-27-287,-59 25-113,0 0 1,1 1-1,0 0 1,0 1-1,15-3 0,-28 8 268,0 0-1,-1 0 0,1 0 1,0 1-1,-1-1 1,1 0-1,-1 0 0,1 1 1,0-1-1,-1 0 0,1 1 1,-1-1-1,1 0 0,-1 1 1,1-1-1,-1 1 1,1-1-1,-1 1 0,1-1 1,-1 1-1,1-1 0,-1 1 1,0 0-1,1-1 1,-1 1-1,0-1 0,0 1 1,0 0-1,1-1 0,-1 1 1,0 0-1,0-1 1,0 1-1,0 0 0,0 0 1,0-1-1,0 1 0,0 0 1,0-1-1,-1 1 1,1 0-1,0-1 0,0 1 1,-1 0-1,-7 37 516,-9 11 278,9-27-658,1-1 0,0 1-1,2 1 1,0-1 0,-1 33 0,6-52-311,1 7-234,4-6-2657,5-4-4034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4 13805,'0'0'3459,"-54"-3"-2081,22 19-834,-3 6 65,-5 7 288,1 4-193,-9 1-415,7-2-65,3-2-32,4-3-96,15-7-64,4-7-64,15-9-1025,4-4-1698,23-16-2337,3-15-1763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0 13741,'0'0'480,"-43"54"97,22-18 736,-1 3 193,4 5 351,6-1-383,3-3-737,7-3-513,2-10-160,2-5-32,9-10 0,1-7-545,-1-5-736,-6 0-1057,-5-4-3395,-1-5-3396</inkml:trace>
  <inkml:trace contextRef="#ctx0" brushRef="#br0" timeOffset="1">1 246 12748,'0'0'5958,"46"-6"-5126,-3 4 33,3-2-512,6-1-289,5-1 0,-1 1-256,-1 1-1186,-9-2-2882,-8-2-3011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3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19 11211,'0'0'2781,"-10"-4"-678,4 1-2002,1 1 0,-1 0 0,1 0-1,-1 1 1,0-1 0,1 1 0,-1 1-1,0-1 1,0 1 0,0 0 0,0 0-1,0 0 1,1 1 0,-1 0 0,0 0-1,0 1 1,1 0 0,-1 0 0,1 0-1,-1 0 1,1 1 0,0 0 0,-9 6 0,1 3 16,1-1 1,0 2-1,1-1 1,0 2-1,1-1 1,-16 28-1,22-33 65,0 0 0,0 0 0,0 0-1,1 1 1,0-1 0,1 1 0,0-1 0,0 1 0,1 0-1,0 0 1,1 0 0,0 0 0,0 0 0,3 15 0,-2-21-164,1 0 0,-1 0 0,1 0 0,0-1 0,0 1 0,0 0 0,0-1 0,1 0 0,-1 1 0,1-1 0,0 0 0,-1 0 0,1-1 0,0 1 0,0 0 0,0-1 0,0 0 0,0 0 0,0 0 0,1 0 0,-1 0 0,0-1 0,0 1 0,1-1 0,5 0 0,0 1 9,0-1 0,0 0 0,0-1 0,-1 1-1,1-2 1,0 1 0,-1-1 0,16-6 0,-18 5-12,-1 1 1,0-1 0,0 0-1,0-1 1,-1 0 0,9-7-1,-11 9 5,-1 0-1,0 1 0,1-1 1,-1 0-1,0 0 1,0 0-1,0 0 0,0 0 1,0 0-1,-1 0 0,1 0 1,-1 0-1,1 0 0,-1 0 1,0 0-1,0 0 1,0-1-1,0 1 0,0 0 1,0 0-1,-1 0 0,0-3 1,0 3 26,-1 0 0,0 0 0,0 1 1,1-1-1,-1 1 0,0-1 0,0 1 0,0 0 1,-1-1-1,1 1 0,0 0 0,0 0 1,-1 1-1,1-1 0,0 1 0,-1-1 0,1 1 1,-1-1-1,1 1 0,-4 0 0,-2 0-54,0-1-1,0 1 0,0 0 0,0 1 1,-11 2-1,19-3 4,-1 0 1,1 0-1,-1 0 0,1 0 1,-1 0-1,1 0 1,-1 0-1,1 0 0,-1 0 1,1 1-1,-1-1 1,1 0-1,-1 0 0,1 0 1,-1 1-1,1-1 1,0 0-1,-1 0 0,1 1 1,-1-1-1,1 0 0,0 1 1,-1-1-1,1 1 1,0-1-1,0 0 0,-1 1 1,1-1-1,0 1 1,0-1-1,0 1 0,-1-1 1,1 1-1,0-1 1,0 1-1,0-1 0,0 1 1,0-1-1,0 0 0,0 1 1,0-1-1,0 1 1,0 0-1,1 0-4,0 0 0,0-1 0,0 1 0,0 0 0,0-1 0,0 1 0,1 0 0,-1-1 0,0 0 0,0 1 0,0-1 0,0 0 0,1 1 0,-1-1 0,0 0 0,0 0 0,1 0 0,0 0 0,15-1-218,0-1-1,-1-1 1,1 0 0,29-11-1,-26 8-74,-1 1-1,35-5 1,-53 10 297,-1 0 1,1 0-1,-1 0 1,1 0-1,-1 0 1,1 0-1,-1 0 1,1 0-1,-1 0 1,1 0-1,-1 0 1,1 0-1,0 1 1,-1-1-1,0 0 1,1 0 0,-1 1-1,1-1 1,-1 0-1,1 1 1,-1-1-1,1 0 1,-1 1-1,0-1 1,1 1-1,-1-1 1,0 0-1,1 1 1,-1-1-1,0 1 1,0-1-1,0 1 1,1-1-1,-1 2 1,-1 23 255,-16 25 323,16-48-575,-5 13-113,0-4-122,2 0 0,-1 0 0,2 0 0,-1 0 0,2 1 0,-1-1 0,0 16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756 68 12075,'0'0'2413,"2"-9"-160,0 0-1718,0 7-379,-1-1 1,0 0-1,-1 0 1,1 0-1,0 0 0,-1 0 1,0 0-1,1-1 0,-1 1 1,-1 0-1,1 0 1,-1-5-1,-2 7 56,0 0 0,1 0 0,-1 0 0,0 1 0,0-1 0,0 1 0,0 0 0,0 0 0,1 0 0,-1 0 0,0 1 0,0-1 0,-4 2 0,-8 3-157,1 1 0,-1 1 0,1 1 0,1 0 0,-1 1 0,1 0 0,1 1 0,-23 22 0,3-4-21,-56 47-102,4 4 0,-89 108 1,170-184 55,-48 66-83,48-63 75,0 0-1,0 0 1,0 0-1,1 1 1,0-1 0,0 1-1,0-1 1,1 1 0,0 0-1,0 8 1,1-13-39,1 1 0,-1 0 0,1-1 0,-1 1-1,1-1 1,0 1 0,0-1 0,0 1 0,1-1 0,-1 1 0,0-1 0,1 0 0,0 0 0,-1 0 0,1 0 0,0 0 0,0 0 0,0 0 0,0-1 0,1 1 0,-1-1 0,0 1 0,1-1-1,-1 0 1,1 0 0,-1 0 0,1 0 0,-1-1 0,4 2 0,11 1-308,-1 0 0,1 0-1,25-1 1,-34-2 202,122 1-2033,24 1 1390,-147-2 817,0 1-1,0 0 1,0 0 0,0 1-1,-1 0 1,1 0-1,0 1 1,-1 0-1,9 4 1,-13-5 18,0-1 1,-1 0-1,1 1 0,0 0 1,0-1-1,-1 1 1,1 0-1,-1 0 0,0 0 1,1 0-1,-1 0 0,0 0 1,0 0-1,0 1 1,-1-1-1,1 0 0,0 0 1,-1 1-1,0-1 0,1 1 1,-1-1-1,0 0 1,0 1-1,0-1 0,-1 0 1,1 1-1,0-1 0,-1 0 1,0 1-1,-1 2 1,-6 12 143,0-1 0,-2 0 0,0 0 1,-1-1-1,0 0 0,-1-1 1,-1-1-1,-25 22 0,14-11-15,-234 197 1922,69-63-697,184-154-1429,0 0-138,0 0 0,0 0 0,0 1 0,1-1 0,-1 1 0,1 0 0,1 0 0,-1 0 0,1 1 0,0-1 0,0 1-1,0 0 1,-3 10 0,6-14-23,1-1-1,-1 1 1,0-1-1,1 1 1,-1-1-1,0 0 1,1 1-1,0-1 1,-1 0-1,1 1 1,0-1 0,0 0-1,-1 0 1,1 0-1,0 0 1,0 0-1,0 0 1,0 0-1,1 0 1,-1 0-1,0 0 1,0 0-1,1-1 1,-1 1-1,2 0 1,44 19-1309,-29-13 1190,-10-4 327,-1 1 0,0 0 0,0 0 0,0 1 0,-1-1 0,0 1 1,0 1-1,0-1 0,0 1 0,-1 0 0,0 1 0,0-1 0,-1 1 0,0 0 0,0 0 0,5 14 0,-5-9 242,-1 0 0,-1 0-1,0 1 1,-1-1 0,0 1-1,0-1 1,-2 1 0,0-1-1,0 0 1,-4 17 0,-4 4 919,-19 52 1,19-63-761,1 1-1,0 1 1,2-1-1,-6 47 1,12-67-424,0 1-1,0 0 1,0 0 0,0-1 0,0 1 0,1 0 0,-1-1 0,1 1 0,0-1 0,0 1 0,1-1 0,-1 1 0,1-1-1,-1 0 1,1 1 0,4 4 0,-4-6-228,1 1-1,0-1 0,0 0 1,-1 0-1,1 0 0,0-1 1,1 1-1,-1-1 0,0 0 0,0 1 1,1-1-1,3 0 0,42 5-4599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40 8456,'1'-19'-829,"-2"-1"6210,0 20-5232,1 0 0,-1 0 0,0 0 0,0 0 0,0 0 0,1 0 0,-1 0 0,0 0 0,0 1 0,1-1 0,-1 0 0,0 0 0,0 1-1,1-1 1,-1 1 0,0-1 0,1 0 0,-1 1 0,1-1 0,-1 1 0,0 0 0,1-1 0,-1 1 0,1-1 0,-1 1 0,1 0 0,-1 0 0,-19 19 15,0 1 0,1 1-1,1 0 1,1 2 0,1 0 0,1 0 0,1 2-1,2 0 1,0 0 0,2 1 0,0 0 0,2 1 0,2 0-1,0 0 1,-1 32 0,6-54-157,1 0 0,0 0-1,0 0 1,1 0 0,0 0 0,0 0 0,1 0 0,-1 0-1,1 0 1,0-1 0,1 1 0,-1-1 0,1 1-1,0-1 1,1 0 0,-1 0 0,1 0 0,0-1-1,0 1 1,9 6 0,-4-5-42,0-1 0,-1 0-1,2-1 1,-1 0 0,0-1 0,1 0-1,0 0 1,-1-1 0,1 0 0,0-1 0,0 0-1,10 0 1,-6-1-41,0-1-1,0 0 1,0 0 0,0-2-1,16-4 1,-23 5 54,-1 0 0,0 0-1,0-1 1,0 0 0,0 0 0,0 0 0,-1-1-1,1 0 1,-1 0 0,0 0 0,0-1 0,-1 1 0,6-8-1,-9 11 23,0-1-1,0 1 1,0 0-1,0-1 1,0 1-1,0 0 1,-1-1-1,1 0 1,-1 1-1,1-1 1,-1 1-1,1-1 1,-1 0-1,0 1 1,0-1-1,0 1 1,0-1-1,0 0 1,0 1-1,0-1 1,0 0-1,-1 1 1,1-1-1,-1-2 1,-1 2 7,1 1-1,-1-1 1,1 0 0,-1 1 0,0-1-1,0 1 1,0-1 0,0 1 0,0 0-1,0 0 1,0 0 0,0 0 0,0 0-1,0 0 1,-3 0 0,-9-2-11,0 1-1,0 0 1,0 0 0,-16 2 0,11 0-250,-27 1-1404,18 8-2468,18-3 213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79 13677,'-12'4'576,"7"-2"-629,-12 5 332,-1 0 0,2 1-1,-27 16 1,38-21-24,1 0-1,0 0 1,0 0 0,0 1 0,0 0-1,1-1 1,-1 1 0,1 0 0,0 1 0,0-1-1,0 0 1,1 1 0,0 0 0,0-1-1,0 1 1,0 0 0,1 0 0,0 0-1,0 0 1,-1 8 0,2-12-224,0 1 0,0-1 1,1 0-1,-1 0 0,0 0 0,0 0 1,1 1-1,-1-1 0,1 0 0,-1 0 1,1 0-1,-1 0 0,1 0 0,0 0 1,-1 0-1,1 0 0,0-1 0,0 1 1,0 0-1,-1 0 0,1-1 0,0 1 1,0 0-1,2 0 0,0 1 21,1-1 0,-1 0 0,1 0 0,0 0 0,-1 0 0,1 0 0,7-1 0,-1 1 18,0-2 0,1 0 0,-1 0 0,0 0 0,14-5 0,-11 1-42,0 0 0,-1-1 0,0-1 0,0 0 0,0-1 0,-1 0 0,16-14 0,-22 17-6,0 1 0,0-2 0,0 1 0,-1 0 0,0-1 0,0 0 0,0 0 0,-1 0 0,1 0 0,-2-1 0,1 1 0,-1-1 0,0 0 0,0 1 0,-1-1 0,2-11 0,-3 16-12,-1 0 0,1 0 0,0 0-1,0 0 1,-1 0 0,1 0-1,-1 0 1,0 0 0,0 0 0,0 0-1,1 0 1,-2 0 0,1 0 0,0 0-1,0 1 1,-1-1 0,1 1 0,-1-1-1,1 1 1,-1-1 0,1 1-1,-1 0 1,0 0 0,0-1 0,0 2-1,0-1 1,0 0 0,0 0 0,-2 0-1,-7-2-451,-1 0-1,1 2 1,-1-1-1,-15 1 0,-1-1-2718,16-2-837,7-1-1218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16944,'0'0'2274,"-18"65"-1569,11-27-289,-7 3-256,7-1 33,3-4-65,4-1-128,0-8-32,11-2-673,0-9-1313,-2-6-1089</inkml:trace>
  <inkml:trace contextRef="#ctx0" brushRef="#br0" timeOffset="1">1 166 12524,'0'0'2082,"62"-8"-1378,-21 4-31,11 0 352,11-2-641,1-5-319,4-2-770,-11-6-3587,-9-2-5349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11787,'0'0'5381,"-36"72"-4580,31-38-192,-4 3 384,9 2-193,0 1-479,0 3-257,0-3-32,0 1-32,3-4-673,3-6-832,-6-6-738,-6-7-1728,-12-6-4709</inkml:trace>
  <inkml:trace contextRef="#ctx0" brushRef="#br0" timeOffset="1">0 477 13357,'0'0'1953,"61"-21"-1056,-20 12 256,12 0 65,6-2-482,0-4-640,0 0 0,-7-2-96,-14-1-448,-8-2-1153,-19-2-1891,-11 0-960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11627,'0'0'4805,"46"-18"-4037,-7 18-608,8 0-31,4 0-161,8 4 96,-2 1-96,-3 2-1890,0-2-2915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4 530 7175,'0'0'7778,"-2"8"-6711,2-6-989,0 0-1,-1 0 0,1 0 0,0 1 0,0-1 0,0 0 0,0 0 1,0 0-1,1 0 0,-1 1 0,1-1 0,0 2 0,12 2 714,13-16 42,6-12-409,-1-2 0,-1-1 0,-1-1 0,-2-2 1,31-39-1,-11 14-353,0 2-18,5-8 80,3 3 1,83-68 0,-102 101-63,-35 23-77,0-1 1,0 0-1,0 1 1,0-1-1,0 1 1,0-1-1,0 1 0,1-1 1,-1 1-1,0 0 1,0 0-1,1-1 1,-1 1-1,0 0 0,0 0 1,1 0-1,-1 0 1,0 1-1,0-1 0,0 0 1,1 0-1,-1 1 1,0-1-1,0 1 1,0-1-1,0 1 0,0-1 1,0 1-1,0 0 1,2 0-1,1 10 92,1 0-1,-1 0 1,-1 0-1,0 1 1,0-1-1,-1 1 1,0-1 0,-1 15-1,4 14-54,-1-13 129,1 0 0,1-1 0,1 0 0,12 27 0,-15-44-385,0-1-1,1 1 0,0-1 0,0 0 0,1 0 1,9 9-1,-10-13-604,-1 0 0,1 0 0,0 0 0,0-1 1,0 0-1,1 0 0,-1 0 0,1 0 0,0-1 1,11 3-1,-6-2-11646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13549,'0'0'1729,"-9"47"353,-1-13-672,1 4-449,-5 3-513,3 0 257,7-3-225,1-4-384,3-4-64,0-8-32,7-7-1121,-2-9-1121,4-6-2146</inkml:trace>
  <inkml:trace contextRef="#ctx0" brushRef="#br0" timeOffset="1">1 182 12011,'0'0'3171,"48"-2"-2306,-11 2-64,8 0-160,10 0-577,-3-1-1762,7-7-2786,0-9-3716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11819,'-9'1'1837,"-3"1"-1505,0 1 1,0 1 0,1 0 0,0 1 0,0 0 0,0 1-1,0 0 1,1 1 0,0 0 0,0 0 0,1 1-1,0 0 1,0 1 0,1 0 0,-13 19 0,10-14 19,1 0 0,0 1 0,1 1 0,1 0 0,0 0 0,1 1 0,1-1 0,1 1 0,0 1 1,-4 33-1,8-48-341,1 1 0,0 0 1,0-1-1,0 1 0,0 0 1,0-1-1,1 1 0,0-1 1,0 1-1,0-1 0,0 1 1,0-1-1,1 0 0,-1 1 1,1-1-1,0 0 0,0 0 1,0 0-1,1-1 0,-1 1 1,6 5-1,-3-5-11,0-1 1,1 1-1,-1-1 1,1 1 0,-1-2-1,1 1 1,0-1-1,0 1 1,0-2-1,0 1 1,0-1-1,11 0 1,-7-1-73,-1 0 0,1-1 0,0 0 0,-1 0 1,1-1-1,-1-1 0,0 1 0,16-10 0,-20 11 58,0-1 0,-1 0 0,0 0 0,1 0 0,-1 0 0,-1 0 0,1-1 0,0 0 0,-1 0 0,0 0 0,0 0 0,0-1 0,0 1 0,-1-1 0,1 0 0,-1 1 0,-1-1 0,3-8 0,-4 12 14,0 0 0,0 0 0,1 0 0,-1 0 0,-1 0 0,1 0 0,0 0 0,0 0 0,0 0 0,0 0 0,-1 0 0,1 0-1,-1 0 1,1 0 0,-1 0 0,1 0 0,-1 0 0,1 0 0,-1 0 0,0 0 0,1 0 0,-1 1 0,0-1 0,0 0 0,0 1 0,1-1 0,-3 0 0,0-1 4,-1 1 1,1-1-1,-1 1 1,1 0-1,-1 1 0,0-1 1,1 1-1,-7-1 1,0 1 9,-1 1 0,1-1 0,0 2 0,-1 0 0,-12 4 0,-13 13-10,35-19-1,0 1 0,0 0 0,0 0 1,0 0-1,0-1 0,0 1 0,0 0 0,0 1 1,0-1-1,0 0 0,1 0 0,-1 0 0,0 0 1,1 0-1,-1 1 0,1-1 0,0 0 1,-1 1-1,1-1 0,0 0 0,0 1 0,0-1 1,0 0-1,0 1 0,0-1 0,0 2 1,1-2-4,0 0 1,0 0 0,-1 0-1,1-1 1,0 1 0,0 0-1,0-1 1,0 1 0,0-1-1,0 1 1,0-1 0,0 1 0,0-1-1,0 0 1,0 1 0,0-1-1,0 0 1,0 0 0,0 0-1,1 0 1,-1 0 0,1 0-1,33-1 6,-27 0-11,8-1-460,0 0 1,0-2-1,0 0 1,24-9 0,-26 7-352,1 1 0,0 1 0,1 0 1,29-2-1,-44 6 849,0 0 1,0 1 0,0-1-1,-1 1 1,1-1 0,0 1-1,0 0 1,-1-1 0,1 1-1,-1 0 1,1-1 0,0 1-1,-1 0 1,1 0 0,-1 0-1,1-1 1,-1 1 0,0 0-1,1 0 1,-1 0-1,0 0 1,0 0 0,0 0-1,1 0 1,-1 0 0,0 0-1,0-1 1,0 1 0,-1 0-1,1 0 1,0 0 0,0 0-1,0 0 1,-1 0 0,1 0-1,-1 1 1,-10 40 1673,-12 2-710,18-35-864,-1 0-1,1 1 1,1-1-1,0 1 1,0 0-1,1 0 1,0 0-1,1 0 1,-1 11-1,3-20-161,-1-1 0,1 1 0,0 0 0,0-1 0,0 1-1,0-1 1,0 1 0,0 0 0,0-1 0,1 1 0,-1-1 0,0 1 0,0 0 0,0-1-1,1 1 1,-1-1 0,0 1 0,0-1 0,1 1 0,-1-1 0,0 1 0,1-1-1,-1 1 1,1-1 0,-1 0 0,1 1 0,-1-1 0,1 1 0,-1-1 0,1 0 0,-1 0-1,1 1 1,-1-1 0,1 0 0,0 0 0,-1 0 0,1 1 0,-1-1 0,1 0 0,0 0-1,-1 0 1,1 0 0,-1 0 0,1 0 0,0 0 0,-1-1 0,1 1 0,-1 0-1,1 0 1,0 0 0,0-1 0,29-17-5007,-4-9-2699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16560,'0'0'3331,"-23"65"-2530,9-36 63,3 1-319,8 2 384,-1-2-321,4-2-512,0-3-64,0-5-832,7-6-1378,2-7-1025</inkml:trace>
  <inkml:trace contextRef="#ctx0" brushRef="#br0" timeOffset="1">0 144 13132,'0'0'9706,"9"-13"-9290,25 16-320,6 0-96,4-2-416,1-1-1826,-2 0-2179,-2-8-5252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10218,'0'0'11216,"5"8"-9700,-3-3-1447,0-1 0,0 2 0,0-1 0,-1 0 0,1 0 1,-1 0-1,0 1 0,-1-1 0,0 1 0,1-1 0,-2 0 0,1 1 1,0-1-1,-1 1 0,0-1 0,-1 0 0,1 0 0,-1 1 0,0-1 1,-3 5-1,-11 20 67,-1-1 0,-31 40 0,-3 5-224,94-116-7866,-15 3 1948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17521,'0'0'2114,"-21"49"-1538,5-18 161,3 3 128,3-3 416,3 1 224,3-4-896,4-2-449,4-1-160,1-4 0,7 0-577,-1-3-1120,0-1-257,-2-2-640,-4-2-1602,-5-3-1474</inkml:trace>
  <inkml:trace contextRef="#ctx0" brushRef="#br0" timeOffset="1">0 363 13837,'0'0'10954,"73"-23"-10377,-14 20-481,0-3-64,4-1-160,-1-3-1409,2-1-962,-6-6-1088,-5-4-2531,1-6-1057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23 9705,'0'0'4484,"-12"-5"-3480,5 2-883,3 1-86,1 0 0,-1 0-1,0 0 1,1 1 0,-1 0-1,0-1 1,0 1 0,0 1-1,0-1 1,0 1-1,0-1 1,0 1 0,0 0-1,0 1 1,0-1 0,0 1-1,0 0 1,0 0 0,0 0-1,1 0 1,-1 0 0,-4 3-1,-10 8 598,1 0 0,0 1-1,0 1 1,1 0 0,-27 34 0,34-37-350,0 0-1,1 1 1,0 0 0,1 1 0,0 0 0,1 0 0,1 0-1,0 1 1,-6 27 0,11-39-273,0 0 0,-1 0 0,1 1 0,0-1-1,0 0 1,0 1 0,0-1 0,1 0 0,-1 0 0,1 1 0,-1-1-1,1 0 1,0 0 0,0 0 0,0 0 0,0 0 0,0 0-1,0 0 1,0 0 0,1 0 0,1 1 0,0-1-3,0 0 0,0 0 0,0 0 0,0 0 0,0-1 0,0 1 0,0-1 0,1 0 0,-1 0 0,1 0 0,-1-1 0,6 1 0,2 0-137,1-1 0,-1 0 0,0-1 1,1-1-1,-1 0 0,0 0 0,19-7 0,20-15-128,-48 23 271,0 0 0,-1 0 0,1 0 0,-1 0 0,1 0 0,-1 0 0,0 0 0,1 0 0,-1 0 0,0-1 0,0 1 0,1 0 1,-1-1-1,0 1 0,-1-1 0,1 1 0,0-1 0,0 0 0,-1 1 0,1-1 0,-1 0 0,1 0 0,-1 1 0,0-1 1,0 0-1,0 0 0,0 0 0,0-1 0,-1 2 52,-1-1 0,1 2 0,-1-1 0,0 0 0,1 0 0,-1 0 0,0 1 0,1-1 0,-1 1-1,0-1 1,0 1 0,0 0 0,1-1 0,-1 1 0,0 0 0,0 0 0,0 1 0,-2-1 0,-36 4 381,36-4-406,0 1 1,0 1-1,1-1 0,-1 0 0,0 1 1,1 0-1,-1 0 0,1 0 0,0 0 1,0 1-1,0-1 0,0 1 0,0 0 1,0 0-1,1 0 0,-4 4 0,6-7-38,0 0-1,0 1 1,0-1-1,0 1 1,0-1-1,0 0 0,1 1 1,-1-1-1,0 0 1,0 0-1,0 1 1,0-1-1,0 0 0,1 1 1,-1-1-1,0 0 1,0 1-1,0-1 1,1 0-1,-1 0 0,0 0 1,0 1-1,1-1 1,-1 0-1,0 0 1,1 0-1,-1 1 0,0-1 1,0 0-1,1 0 1,-1 0-1,0 0 1,1 0-1,-1 0 0,0 0 1,1 0-1,-1 0 1,0 0-1,1 0 1,-1 0-1,1 0 0,19 0 0,-18 0-7,8-1-268,0-1 1,0 0-1,0 0 0,0-1 1,-1-1-1,0 1 0,1-2 1,-2 1-1,1-1 0,15-12 0,-11 8-62,1 1-1,0 1 1,15-7-1,-29 14 366,0 0 1,1 0 0,-1 0-1,0 0 1,1 0-1,-1-1 1,0 1-1,1 0 1,-1 0 0,1 0-1,-1 0 1,0 0-1,1 0 1,-1 0-1,1 1 1,-1-1-1,0 0 1,1 0 0,-1 0-1,0 0 1,1 0-1,-1 0 1,0 1-1,1-1 1,-1 0-1,0 0 1,1 1 0,-1-1-1,0 0 1,1 0-1,-1 1 1,0-1-1,0 0 1,0 1 0,1-1-1,-1 0 1,0 1-1,0-1 1,0 1-1,2 22 1066,-10 24 401,-19 30-368,18-55-1216,1 1-1,1 0 1,0 0 0,2 0 0,1 1-1,-1 25 1,7-30-3664,8-9-3662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2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86 4420,'-72'-7'8807,"18"-5"-6551,-58-19 0,164 44-1938,0-1 0,0-4 0,60 4 0,167-4-22,-274-8-294,1398-18 222,-1291 16-219,-1 0-2,288-18 123,-440 23 111,-68-4 0,21-1-220,-1434 50-87,977 5 91,224-18-15,496-39-83,-23 3 31,1594-121-1208,-1618 109 1279,166-21 19,-286 32 72,-9 0-29,-21-1 21,-41 1-24,-406 6-33,-512 69 0,750-42-798,-20 2-4042,34-7-4911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2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323 159 9353,'-13'0'219,"-30"0"454,41 0-567,0 0 0,1 0 0,-1-1 0,0 1 0,1 0-1,-1-1 1,0 1 0,1-1 0,-1 1 0,1-1 0,-1 0 0,1 0 0,-1 1 0,1-1 0,0 0 0,-1-1 0,1 1 0,0 0 0,-2-2 0,3 2-36,0 1 1,0-1-1,0 1 1,-1-1-1,1 1 1,0-1-1,0 0 0,0 1 1,0-1-1,0 0 1,0 1-1,0-1 1,1 1-1,-1-1 1,0 1-1,0-1 1,0 0-1,1 1 1,-1-1-1,0 1 1,0-1-1,1 1 1,-1-1-1,1 1 1,-1-1-1,0 1 0,1-1 1,-1 1-1,1 0 1,-1-1-1,1 1 1,-1 0-1,1-1 1,-1 1-1,2 0 1,20-10 697,-22 10-764,42-11 597,-1 2 0,1 1-1,56-2 1,131 5-298,-158 5-83,234 0 25,-303 0-196,-29 0 223,-444 34 126,265-13-326,-186 9 1155,647-59-1217,-59 4-100,11 8-204,262-35-2017,-451 49 2300,-12 2 11,0 0 0,0 0 0,0 0 0,0-1 0,0 1 0,-1-2 0,7-2 1,-12 5-1,0 0 0,0 0 0,1 0 1,-1 0-1,0 0 0,0 0 1,0 0-1,0 0 0,0 0 1,1 0-1,-1 0 0,0 0 1,0-1-1,0 1 0,0 0 0,0 0 1,1 0-1,-1 0 0,0 0 1,0-1-1,0 1 0,0 0 1,0 0-1,0 0 0,0 0 1,0 0-1,0-1 0,0 1 0,0 0 1,0 0-1,0 0 0,0-1 1,0 1-1,0 0 0,0 0 1,0 0-1,0 0 0,0-1 1,0 1-1,0 0 0,0 0 0,0 0 1,0 0-1,0-1 0,0 1 1,0 0-1,0 0 0,0 0 1,-1 0-1,-12-4-42,-110-2 423,0 5-1,-143 19 1,228-15-243,-55 4 20,0 4 0,1 4-1,-106 32 1,184-42-535,10-3-4632,22-7-1745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42 15214,'0'0'3294,"-1"-9"-1575,-1-24-416,-12 85-204,13-46-1094,-6 65 193,4 109 0,3-177-194,0 0 1,1 0-1,-1 1 1,1-1-1,0 0 1,-1 0 0,1 0-1,1 0 1,-1 0-1,0 0 1,1 0-1,-1 0 1,1-1-1,3 5 1,-3-6 4,-1 1 0,1-1 0,0 0-1,0 0 1,-1 0 0,1 0 0,0 0 0,0 0 0,0 0 0,0-1 0,0 1 0,0-1 0,0 1-1,0-1 1,0 0 0,1 0 0,1 0 0,2-1 13,0 0 0,0 0 0,-1-1 1,1 1-1,0-1 0,-1-1 0,0 1 0,0-1 0,0 0 1,0 0-1,0-1 0,0 1 0,-1-1 0,7-7 0,3-4 85,-1-1 0,0-1 0,-2 0-1,0-1 1,-1 0 0,0-1 0,-2 0-1,0 0 1,-1-1 0,-1 0 0,-1 0 0,-1-1-1,3-33 1,-12 128-331,0 36 232,5-102-13,1 1 0,0 0 0,0 0 0,1-1 0,0 1-1,0-1 1,1 1 0,0-1 0,6 12 0,-6-16 14,-1-1 0,1 1 0,0 0 0,0-1 0,0 1 0,0-1 0,1 0 0,-1 0 0,1 0 0,0-1 0,0 1 0,0-1 0,0 0 0,0 0 0,1-1 0,-1 1 0,0-1 0,1 0 0,-1 0 0,1 0 0,0-1 0,-1 1 0,1-1 0,-1 0 0,1 0 0,0-1 0,-1 0-1,1 0 1,5-1 0,-2-1 125,-1 1 0,1-1-1,-1 0 1,0-1 0,0 0-1,0 0 1,0-1 0,-1 0-1,1 0 1,-1 0 0,0-1-1,-1 1 1,0-2-1,1 1 1,7-14 0,-9 10 41,1 0 0,-1-1 0,-1 0 1,0 0-1,0 0 0,-1 0 0,0 0 1,-1-1-1,-1 1 0,0-16 0,0 20-163,-1-1-1,0 1 1,0 0-1,-1 0 1,1 0 0,-2 0-1,1 0 1,-1 0-1,0 1 1,0-1-1,-1 1 1,0 0-1,0 0 1,0 0-1,-1 0 1,0 1 0,-5-6-1,8 10-31,1 0 0,0 0 0,0 0-1,-1 0 1,1 0 0,-1 1 0,1-1-1,-1 0 1,1 1 0,-1-1 0,0 1 0,1-1-1,-1 1 1,0 0 0,-2-1 0,3 2-62,0-1 0,0 0 0,0 0 0,0 1 1,0-1-1,1 1 0,-1-1 0,0 0 0,0 1 0,1 0 0,-1-1 1,0 1-1,1-1 0,-1 1 0,0 0 0,1-1 0,-1 1 0,1 0 1,-1 0-1,1-1 0,-1 2 0,-1 3-699,1-1 0,0 1 0,0 0 0,0 0 0,0 0 0,1-1 0,-1 1 0,1 0-1,1 6 1,2 11-5160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82 15535,'-8'5'1158,"-4"3"-282,0 1-1,1 1 1,-18 19 0,25-26-654,1 1 0,0-1 0,1 1 0,-1 0 1,0 0-1,1-1 0,0 2 0,0-1 1,0 0-1,1 0 0,-1 1 0,1-1 0,0 1 1,0-1-1,1 1 0,-1-1 0,1 1 1,0 8-1,1-12-217,-1-1 0,1 1 0,-1 0 0,1 0 0,0-1 0,-1 1 0,1 0 1,0-1-1,0 1 0,-1-1 0,1 1 0,0-1 0,0 1 0,0-1 0,0 0 0,-1 1 0,1-1 1,0 0-1,0 0 0,0 0 0,0 1 0,0-1 0,0 0 0,0 0 0,0 0 0,0-1 0,0 1 1,-1 0-1,1 0 0,0 0 0,0-1 0,0 1 0,0 0 0,1-1 0,32-13 377,-19 5-189,-1-2 0,0 1 0,-1-2 0,-1 0 0,1 0 0,-2-1 0,0-1 0,0 0 0,-1 0 0,-1-1 0,-1 0 0,0-1 0,6-16 0,-12 8 389,-13 33-673,-16 33-203,19-27 278,1-1 0,0 1 0,1 1 0,1-1 0,1 1 0,-4 17 0,8-32-29,0-1-1,0 1 1,1 0 0,-1-1-1,0 1 1,0-1 0,0 1 0,0-1-1,0 1 1,1-1 0,-1 1-1,0 0 1,0-1 0,1 1-1,-1-1 1,0 0 0,1 1 0,-1-1-1,1 1 1,-1-1 0,0 0-1,1 1 1,-1-1 0,1 0-1,-1 1 1,1-1 0,-1 0 0,1 1-1,0-1 1,-1 0 0,1 0-1,-1 0 1,1 0 0,-1 0-1,1 0 1,0 0 0,-1 0 0,1 0-1,-1 0 1,1 0 0,-1 0-1,1 0 1,0 0 0,0-1-1,29-6-2709,-17 0 804,-2 0 1,1-1-1,-1 0 0,16-15 1,11-11-4830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21 9673,'0'0'5696,"-6"12"-4367,-2 7-875,0 2 0,2-1 0,0 1 0,1 0-1,-3 39 1,6 16-124,16 150-1,6-98-2835,-21-128 2412,1 0-1,0 0 1,0-1-1,0 1 1,-1 0-1,1 0 1,0 0 0,0-1-1,-1 1 1,1 0-1,0 0 1,0 0-1,-1 0 1,1 0 0,0 0-1,0 0 1,-1 0-1,1 0 1,0 0 0,-1 0-1,1 0 1,0 0-1,0 0 1,-1 0-1,1 0 1,0 0 0,0 0-1,-1 0 1,1 0-1,0 0 1,-1 0-1,1 1 1,0-1 0,0 0-1,0 0 1,-1 0-1,1 0 1,0 1 0,0-1-1,-1 0 1,1 0-1,0 0 1,0 1-1,0-1 1,0 0 0,0 0-1,-1 1 1,1-1-1,0 0 1,0 0-1,0 1 1,0-1 0,0 0-1,0 1 1,0-1-1,0 0 1,0 0 0,0 1-1,0-1 1,0 1-1,-19-20-1603,2-1-183,-28-46 0,32 42 2012,0 0 0,-10-29 0,17 36 367,0-1-1,1 0 1,1 0-1,0 0 1,2 0 0,0-1-1,1 1 1,1-1-1,4-34 1,-2 42-400,1 0-1,0 1 1,1 0-1,0 0 0,1 0 1,0 0-1,0 1 1,1-1-1,0 1 1,1 1-1,0-1 1,0 1-1,1 1 1,0-1-1,1 1 1,-1 1-1,1-1 1,0 1-1,1 1 1,0 0-1,0 0 1,0 1-1,0 0 1,15-3-1,-12 4-6,-1 0 0,1 1 0,-1 0 0,1 1-1,0 0 1,0 1 0,-1 0 0,1 1 0,0 1 0,-1 0 0,1 1 0,-1 0-1,0 0 1,0 2 0,0-1 0,0 2 0,-1 0 0,0 0 0,0 1 0,17 13 0,-26-18-36,0 0 1,0 0 0,1 0-1,-1 0 1,-1 0 0,1 1-1,0-1 1,0 1 0,-1 0-1,0-1 1,1 1 0,-1 0-1,0 0 1,0 0 0,-1-1-1,1 1 1,-1 0 0,1 0-1,-1 0 1,0 0 0,0 1 0,0-1-1,0 0 1,-1 0 0,1-1-1,-1 1 1,0 0 0,0 0-1,0 0 1,0 0 0,0 0-1,-1-1 1,1 1 0,-1-1-1,0 1 1,0-1 0,-3 4-1,-9 9 516,0-1-1,-1-1 0,-1 0 0,-28 17 0,22-14-358,3-4-209,-27 20 299,44-30-397,-1 0-1,1 0 1,0 0-1,0 0 1,0 0 0,1 0-1,-1 0 1,0 0-1,1 1 1,-1-1-1,1 1 1,0-1-1,0 1 1,-1 5-1,4-1-2840,8-6-2397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9385,'0'0'3710,"-7"10"-1062,-14 18-1460,9-13-100,1-1 1,1 1-1,0 1 1,-15 31-1,25-46-1090,0-1 0,0 0 0,0 0 0,0 0 1,0 1-1,0-1 0,0 0 0,0 0 0,0 1 0,0-1 0,0 0 0,0 0 0,0 1 0,0-1 0,0 0 0,0 0 0,0 1 1,0-1-1,0 0 0,0 0 0,0 1 0,0-1 0,0 0 0,1 0 0,-1 1 0,0-1 0,0 0 0,0 0 0,0 0 0,1 0 0,-1 1 1,0-1-1,0 0 0,0 0 0,1 0 0,-1 0 0,0 0 0,0 1 0,0-1 0,1 0 0,13-1 50,15-8 69,64-25-1798,-84 31 1497,1 1 0,-1 0 0,0 1 0,1 0 0,-1 1 0,1 0 0,-1 0 0,15 3 0,-21-3 257,-1 1-1,0 0 1,1-1-1,-1 1 1,1 0 0,-1 0-1,0 1 1,0-1-1,0 0 1,1 1-1,-1-1 1,-1 1 0,1 0-1,0 0 1,0 0-1,-1 0 1,1 0-1,-1 0 1,1 0 0,-1 0-1,0 0 1,0 1-1,0-1 1,0 0-1,0 1 1,-1-1 0,1 1-1,-1-1 1,1 1-1,-1-1 1,0 1-1,0 0 1,0-1 0,-1 1-1,1-1 1,-1 3-1,0 2 189,-1-1 0,1 1 0,-1-1-1,0 0 1,-1 0 0,1 0 0,-1 0-1,-1 0 1,1 0 0,-1-1 0,0 0-1,-8 10 1,1-7 315,1 1-1,-1-2 1,-1 1-1,-17 8 1,24-14-520,0 1 0,0-1 0,0-1 0,0 1 0,-1-1 0,1 1 0,-1-1 0,1-1 0,-1 1 0,1-1 0,-1 0 0,1-1 0,-10 0 0,14 0-370,0 0-1,0-1 0,-1 1 0,1 0 1,0 0-1,0 0 0,0-1 0,0 1 1,0 0-1,0-1 0,1 1 1,-1-1-1,0 1 0,1-1 0,-1 0 1,1 1-1,0-1 0,-1 1 0,1-1 1,0 0-1,0 1 0,0-1 1,0 0-1,0 1 0,1-1 0,-1 0 1,1-2-1,0-3-2606,0-21-10618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 11787,'0'0'1479,"-7"8"-524,1 2-627,0-1 0,0 1-1,0 1 1,1-1-1,1 1 1,0 0 0,1 0-1,0 0 1,0 1-1,-1 17 1,-10 238 3227,15-217-3199,3 0 1,1-1-1,17 67 1,-14-99-106,-1-25 756,2-36 839,-7 37-1860,23-151 427,-6 36-881,43-151 0,-60 265 441,1 0 1,0-1-1,0 1 0,1 0 0,0 1 0,1-1 0,6-8 1,-10 14 10,1 0 1,0 1-1,0-1 1,-1 1-1,1-1 1,0 1-1,0 0 1,1-1-1,-1 1 1,0 0 0,0 0-1,1 1 1,-1-1-1,0 0 1,1 1-1,-1 0 1,0-1-1,1 1 1,-1 0-1,1 0 1,-1 0-1,1 1 1,-1-1 0,0 0-1,1 1 1,-1 0-1,0-1 1,1 1-1,-1 0 1,2 2-1,3 0-25,-1 0-1,0 1 0,0 0 0,0 0 0,0 1 1,-1-1-1,0 1 0,0 1 0,0-1 1,-1 0-1,0 1 0,0 0 0,0 0 0,0 1 1,-1-1-1,0 1 0,-1-1 0,1 1 1,-1 0-1,-1 0 0,1 0 0,0 10 0,-3-14 61,0 0-1,0 1 0,0-1 0,0 0 0,0 0 0,-1 0 0,1 0 0,-1 0 0,0 0 0,0 0 0,0-1 0,0 1 0,0-1 0,-1 1 0,1-1 0,-1 0 0,0 0 1,0 0-1,1 0 0,-1-1 0,0 1 0,-5 1 0,-12 6 391,1-1 0,-27 7 0,38-13-247,-11 4 27,0-2 0,0 0 0,0-1 0,-39 0 0,58-3-230,-1 1 0,1-1 1,0 0-1,-1 0 1,1 0-1,-1 0 0,1 0 1,-1 0-1,1 0 0,-1 0 1,1 0-1,-1 0 1,1 0-1,-1 0 0,1-1 1,0 1-1,-1 0 0,1 0 1,-1 0-1,1-1 0,-1 1 1,1 0-1,0 0 1,-1-1-1,1 1 0,0 0 1,-1-1-1,1 1 0,0 0 1,-1-1-1,1 1 1,0-1-1,0 1 0,0 0 1,-1-1-1,1 1 0,0-1 1,0 1-1,0-1 1,0 1-1,0-1 0,0 1 1,0-1-1,0 1 0,0-1 1,0 1-1,0 0 0,0-1 1,0 1-1,0-1 1,0 1-1,0-1 0,1 1 1,-1-1-1,0 1 0,0 0 1,0-1-1,1 1 1,-1-1-1,0 1 0,1 0 1,-1-1-1,0 1 0,1 0 1,-1-1-1,0 1 1,1 0-1,-1 0 0,1-1 1,27-24-5022,9 3 150,9-2-666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35 16560,'0'0'1788,"-12"4"214,-3 2-1525,1 1 0,1 0 0,-1 0 0,1 2 0,1-1 1,-15 14-1,20-16-264,0 0 1,1 1 0,-1-1-1,1 2 1,0-1 0,1 1-1,0-1 1,0 1 0,1 1-1,0-1 1,0 1 0,1 0 0,-3 12-1,6-20-211,-1 0 0,1 0 0,0 0 0,0 0 0,0 0 0,0 0 0,0 0 0,0 0-1,0 1 1,0-1 0,0 0 0,0 0 0,1 0 0,-1 0 0,0 0 0,1 0 0,-1 0 0,1 0 0,-1 0 0,1 0 0,-1-1-1,1 1 1,0 0 0,-1 0 0,1 0 0,0-1 0,0 1 0,0 0 0,-1-1 0,3 2 0,0-1 10,0 0 1,0-1-1,-1 1 0,1-1 1,0 0-1,0 0 1,0 0-1,0 0 0,0 0 1,0 0-1,4-2 1,4 0 45,0-1 1,1-1 0,-1 0-1,20-11 1,-17 7-17,1-2-1,-2 0 1,1-1 0,-2 0-1,23-26 1,-30 31-21,0-1 1,0 0-1,-1-1 1,0 1-1,0-1 1,-1 1-1,1-1 0,-2 0 1,1-1-1,-1 1 1,-1 0-1,1-1 0,-1-13 1,-1 21-26,1 0 1,-1 1-1,0-1 1,0 0-1,0 1 1,0-1-1,0 1 1,0-1-1,0 0 1,0 1-1,0-1 1,0 0-1,-1 1 1,1-1-1,0 0 0,0 1 1,-1-1-1,1 1 1,0-1-1,-1 1 1,1-1-1,0 1 1,-1-1-1,1 1 1,-1-1-1,1 1 1,-1-1-1,1 1 1,-2-1-1,-14 10-205,-12 26 1,22-26 32,1 0 0,1 0 1,0 1-1,0-1 0,1 1 1,0-1-1,0 1 0,1 0 1,1 0-1,-1 18 0,2-26-4,0-1 1,0 0-1,0 0 0,1 0 0,-1 0 0,0 0 1,1 0-1,-1 0 0,1 0 0,0 0 0,-1 0 1,1 0-1,0 0 0,-1 0 0,1 0 0,0-1 0,0 1 1,0 0-1,0 0 0,0-1 0,0 1 0,0-1 1,0 1-1,0-1 0,0 1 0,0-1 0,0 0 1,0 1-1,0-1 0,0 0 0,0 0 0,0 0 1,1 0-1,-1 0 0,0 0 0,1 0 0,3 0-595,0-1-1,-1 0 0,1 1 1,-1-2-1,1 1 0,-1 0 0,0-1 1,6-3-1,20-16-6127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11627,'0'0'6903,"-11"9"-5708,3-2-780,-6 5 36,0 0 1,1 0-1,1 2 0,0-1 1,-11 17-1,47-29-413,43-8-569,-46 4-9,0 0 0,0 2 0,0 0 1,22 3-1,-41-2 553,-1 0 0,1 0 0,0 0 0,-1 0 1,1 0-1,0 0 0,0 1 0,-1-1 0,1 0 0,-1 1 0,1 0 1,0-1-1,-1 1 0,1 0 0,-1 0 0,1 0 0,-1 0 0,0 0 1,1 0-1,-1 0 0,0 0 0,0 1 0,0-1 0,0 0 0,0 1 1,0-1-1,0 1 0,0-1 0,-1 1 0,1 0 0,0-1 0,-1 1 1,0 0-1,1-1 0,-1 1 0,0 0 0,0-1 0,0 1 0,0 0 1,0 0-1,0-1 0,0 1 0,-1 0 0,1-1 0,-1 1 0,0 1 1,-1 4 273,-1-1 1,0 0 0,-1 1 0,1-2 0,-1 1 0,0 0 0,0-1 0,-1 1 0,0-1 0,-6 5 0,10-9-219,-53 37 3125,50-36-3087,1 0 1,-1-1-1,0 1 1,0 0-1,0-1 1,-1 0-1,1 0 0,0 0 1,0-1-1,-1 0 1,1 1-1,0-1 1,-8-1-1,11 0-230,0 1 1,0-1-1,0 1 1,0-1-1,0 1 1,0-1-1,0 0 1,1 1-1,-1-1 1,0 0-1,0 0 0,0 1 1,1-1-1,-1 0 1,0 0-1,1 0 1,-1 0-1,1 0 1,-1 0-1,1 0 1,0 0-1,-1 0 0,1-1 1,0 1-1,0 0 1,0 0-1,0 0 1,0 0-1,0 0 1,0 0-1,0 0 0,0-1 1,0 1-1,0 0 1,1-1-1,0-3-922,0 1 0,0 0 1,0 0-1,1 0 0,-1 0 0,1 1 0,0-1 0,5-7 0,12-10-6813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15951,'-9'0'2845,"-10"1"-2239,-1 1-1,1 0 0,0 1 0,0 1 0,0 1 1,1 1-1,0 0 0,0 1 0,0 1 0,-28 18 0,46-26-613,0 0-1,0 0 0,0 0 0,0 0 0,-1 0 1,1 0-1,0 0 0,0 1 0,0-1 1,0 0-1,0 0 0,0 0 0,0 0 0,0 0 1,-1 0-1,1 1 0,0-1 0,0 0 0,0 0 1,0 0-1,0 0 0,0 1 0,0-1 0,0 0 1,0 0-1,0 0 0,0 0 0,0 0 0,0 1 1,0-1-1,0 0 0,0 0 0,0 0 1,0 0-1,0 0 0,0 1 0,1-1 0,-1 0 1,0 0-1,0 0 0,0 0 0,0 0 0,0 0 1,0 1-1,0-1 0,0 0 0,1 0 0,-1 0 1,0 0-1,0 0 0,0 0 0,0 0 1,0 0-1,0 0 0,1 0 0,-1 0 0,0 1 1,0-1-1,0 0 0,0 0 0,1 0 0,-1 0 1,0 0-1,0 0 0,0 0 0,1-1 0,20 4-498,28-6-735,-22-1 637,-7 1 172,1 0 0,0 1 0,0 1 0,0 1 0,0 0 1,22 5-1,-42-5 448,0 0 1,0 1-1,1-1 0,-1 0 1,0 1-1,0-1 1,-1 1-1,1-1 1,0 1-1,0-1 0,0 1 1,0 0-1,0 0 1,-1-1-1,1 1 0,0 0 1,-1 0-1,1 0 1,0 0-1,-1 0 1,1 0-1,-1 0 0,0 0 1,1 0-1,-1 0 1,0 0-1,1 0 1,-1 0-1,0 0 0,0 0 1,0 0-1,0 0 1,0 0-1,0 0 0,0 0 1,-1 1-1,1-1 1,-1 2-1,0 0 200,0 0 0,0 0 1,0 0-1,-1 1 0,0-1 0,1 0 0,-1-1 0,0 1 1,0 0-1,-5 4 0,-6 4 634,-66 52 2420,71-57-3106,-1-1 1,1 1-1,-1-2 0,0 1 0,0-2 0,0 1 1,-16 3-1,25-7-211,0 0 0,-1 1 0,1-1 0,0 0 0,0 0 0,-1 0 0,1 0 0,0 0 0,0 0 0,0 0-1,-1 0 1,1 0 0,0 0 0,0 0 0,-1 0 0,1 0 0,0 0 0,0 0 0,-1-1 0,1 1 0,0 0 0,0 0 0,0 0 0,-1 0 0,1 0 0,0 0 0,0-1 0,0 1 0,-1 0 0,1 0 0,0 0 0,0 0 0,0-1 0,0 1 0,0 0 0,-1 0 0,1-1 0,0 1 0,0 0 0,0 0 0,0 0 0,0-1 0,0 1 0,0 0 0,0 0 0,0-1 0,0 1 0,0 0 0,6-17-2690,15-14-3419,3 6-1595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16784,'0'0'1569,"-41"47"385,18-16-64,1 3 64,6 0-321,5-2-800,6-5-609,5-6-160,4-5-32,8-6-32,1-8-32,3-2-1025,-2 0-1249,-5-12-929,-4-7-3043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11275,'0'0'8482,"11"5"-7200,3-1-1037,1 0 1,-1 0-1,1-2 1,28 3-1,-39-5-199,-1 0 0,1 0 0,-1-1 0,1 1 0,-1-1 0,1 1 0,-1-1 0,1 0 0,-1-1 0,0 1 0,0 0 0,0-1 0,6-3 0,-8 3-12,1 1-1,-1-1 0,0 0 1,1 0-1,-1 0 1,0 0-1,0 0 0,0 0 1,0 0-1,-1 0 1,1 0-1,-1-1 0,1 1 1,-1 0-1,0 0 1,0-1-1,0 1 0,0 0 1,0 0-1,0-1 1,0 1-1,-1 0 0,1 0 1,-2-4-1,1 5-32,1 0 1,-1 0-1,1 0 1,-1 0-1,0 0 0,1 0 1,-1 0-1,0 0 0,0 0 1,0 0-1,0 1 0,1-1 1,-1 0-1,0 1 0,0-1 1,0 0-1,0 1 0,0-1 1,-1 1-1,1 0 1,0-1-1,0 1 0,0 0 1,0 0-1,0 0 0,-1 0 1,1 0-1,0 0 0,0 0 1,0 0-1,0 0 0,-1 0 1,1 0-1,0 1 0,0-1 1,0 1-1,0-1 0,0 1 1,-2 0-1,-1 1-9,0 0 1,-1 0-1,1 0 0,0 0 0,0 1 0,1-1 1,-1 1-1,-5 5 0,7-6 2,1-1 1,0 0-1,0 0 0,0 1 0,0-1 0,0 0 0,0 1 1,0-1-1,0 1 0,1 0 0,-1-1 0,0 1 1,1-1-1,0 1 0,-1 0 0,1 0 0,0-1 1,0 1-1,0 0 0,0-1 0,0 1 0,0 0 1,0 0-1,1-1 0,-1 1 0,1 0 0,-1-1 1,1 1-1,1 2 0,0-3 6,0 1 1,0 0-1,0-1 1,1 1-1,-1-1 1,0 0-1,1 0 1,0 0-1,-1 0 1,1 0-1,-1-1 1,1 1-1,0-1 1,-1 0-1,1 1 1,0-1-1,3-1 1,22 0-349,53-10 0,-18 2-1444,-34 9 648,-28 1 1170,0 0 0,0 0 0,-1 0 0,1 0 0,-1 0 0,1 0 0,-1 1 0,1-1 0,-1 0 0,1 0 0,-1 0 0,0 1 0,0-1 0,0 0 0,0 0 0,0 0-1,0 1 1,0-1 0,0 2 0,0-2 252,2-4 53,11-8-273,-1 0 0,0-1 0,-1-1 0,0 0 0,-1-1 0,-1 0 1,0 0-1,-1-1 0,0 0 0,-1 0 0,-1-1 0,0 0 0,-2 0 0,1 0 0,-2-1 0,2-21 1,-3-2-125,-6 31-81,-5 25 2,-3 15 99,-12 53 1,21-74 43,2 1 0,-1-1 0,1 0-1,0 1 1,1-1 0,0 0 0,1 1 0,0-1 0,5 18 0,-5-25 0,0-1 0,1 1 1,-1 0-1,1-1 0,-1 1 1,1-1-1,0 0 0,0 1 1,0-1-1,0 0 0,1 0 1,-1 0-1,0-1 0,1 1 1,-1 0-1,1-1 0,0 0 1,3 2-1,0-1-248,1 0 0,0 0-1,0-1 1,0 1 0,0-1 0,11-1 0,-17 1 218,-1-1-1,0 0 1,1 0 0,-1 0 0,0 0-1,0 0 1,1 0 0,-1 0 0,0 0-1,0 0 1,1 0 0,-1 0 0,0-1 0,1 1-1,-1 0 1,0 0 0,0 0 0,1 0-1,-1 0 1,0 0 0,0-1 0,0 1-1,1 0 1,-1 0 0,0 0 0,0-1 0,0 1-1,1 0 1,-1 0 0,0 0 0,0-1-1,0 1 1,0 0 0,0 0 0,0-1 0,0 1-1,0 0 1,1-1 0,-1 1 0,-6-13-823,-15-11 228,-26-14 667,-26-22 483,32 12 3308,81 52-3031,6 6-1253,58 9 1567,-35-13-9740,-75-6 715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13325,'0'0'4868,"70"-16"-6149,-42 15-8777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12204,'0'0'5621,"1"8"-4495,-1 54 1124,-1-38-1708,1 0 0,7 46 0,-7-69-532,0 0 0,1 1-1,-1-1 1,1 1 0,0-1 0,-1 0-1,1 0 1,0 0 0,0 1 0,0-1 0,0 0-1,0 0 1,0 0 0,0 0 0,0 0 0,0-1-1,0 1 1,0 0 0,1 0 0,-1-1 0,0 1-1,1-1 1,-1 1 0,0-1 0,1 1 0,-1-1-1,1 0 1,-1 0 0,0 0 0,1 0 0,-1 0-1,1 0 1,-1 0 0,1 0 0,-1 0-1,0-1 1,1 1 0,-1-1 0,2 0 0,4-1 34,-1 0 1,1-1 0,-1 0-1,0 0 1,0 0 0,10-8 0,-3 1-9,0 0-1,-1-1 1,-1-1 0,0 0 0,-1 0 0,0-1 0,0-1 0,-2 1 0,0-2 0,11-23 0,-28 52-326,4-7 280,0 0 1,0 0-1,1 0 1,1 1-1,-4 8 1,5-12 19,1 0 1,0 0 0,0 0-1,0 0 1,1 0 0,-1 1-1,1-1 1,0 0 0,0 0-1,1 1 1,-1-1 0,2 4 0,-1-6 9,0-1 0,1 1 1,-1-1-1,0 1 1,1-1-1,-1 0 0,1 0 1,0 0-1,-1 0 1,1 0-1,0 0 0,0 0 1,-1-1-1,1 1 0,0-1 1,0 1-1,0-1 1,0 0-1,0 1 0,0-1 1,0 0-1,0 0 1,0-1-1,0 1 0,-1 0 1,1-1-1,3 0 1,4-1 26,-1 0 0,1-1 0,-1 0 0,0 0 0,0-1 0,-1 0 0,1 0 0,-1-1 0,0 0 0,0 0 0,0-1 0,9-11 0,-10 12-11,-1 0-1,0-1 0,0 0 1,0-1-1,-1 1 1,0-1-1,0 1 0,-1-1 1,0 0-1,0-1 1,0 1-1,-1 0 0,0-1 1,1-12-1,-4 24-62,0 0 0,0 0 0,0-1-1,-1 1 1,0 0 0,1 0 0,-1-1 0,-3 4 0,-7 16 90,10-19-37,1 1 0,-1-1 0,1 0 1,0 1-1,0-1 0,1 1 1,-1-1-1,1 1 0,0 6 1,1-10-10,-1 0 0,1 0 1,0 1-1,-1-1 0,1 0 1,0 0-1,0 0 0,0 0 1,0 0-1,0 0 0,0-1 1,0 1-1,0 0 0,0 0 1,0-1-1,1 1 0,-1-1 1,0 1-1,0-1 1,1 1-1,-1-1 0,0 0 1,0 0-1,1 1 0,-1-1 1,0 0-1,1 0 0,-1 0 1,0-1-1,1 1 0,-1 0 1,0 0-1,1-1 0,0 0 1,4 0 5,0-1 0,-1 0 0,1 0 0,-1-1 0,1 1 1,-1-1-1,0-1 0,0 1 0,-1-1 0,1 1 0,-1-1 0,0 0 0,0-1 1,0 1-1,0-1 0,-1 0 0,0 0 0,0 0 0,0 0 0,0-1 0,-1 1 1,0-1-1,0 1 0,-1-1 0,1 0 0,0-11 0,-24 49-439,18-24 408,1 1-1,0-1 1,1 0 0,0 1-1,-1 10 1,2-18 8,1 0-1,0 1 1,0-1 0,-1 1 0,1-1-1,0 1 1,0-1 0,1 1 0,-1-1 0,0 1-1,0-1 1,1 0 0,-1 1 0,1-1-1,-1 1 1,1-1 0,-1 0 0,1 0-1,0 1 1,0-1 0,0 0 0,-1 0 0,1 0-1,0 0 1,1 0 0,-1 0 0,0 0-1,0 0 1,0 0 0,0 0 0,1-1 0,-1 1-1,0-1 1,1 1 0,-1-1 0,1 1-1,1 0 1,3-1-138,0 0-1,0 0 1,0-1-1,0 1 1,-1-1-1,1-1 1,0 1-1,-1-1 1,1 0-1,-1 0 1,1-1 0,-1 1-1,0-1 1,0 0-1,0-1 1,0 1-1,-1-1 1,0 0-1,1 0 1,-1 0-1,-1-1 1,1 1-1,-1-1 1,1 0-1,3-10 1,7-11-1784,-2-1 1,-1-1-1,13-52 0,-19 62 1171,0 0-35,3-11 560,1-1 1,15-28-1,-26 65 5171,-8 37-3895,3-25-864,1 0-1,1 1 1,1 0-1,1 0 1,-1 32-1,3-42-240,1 0-1,0 0 1,1 0-1,0-1 1,1 1-1,0 0 1,1 0 0,-1-1-1,2 1 1,0-1-1,0 0 1,0 0-1,7 10 1,-9-30-7995,-9-11 5722,-24-18-710,-15-21 5333,42 54-1125,0 0 0,0 1 0,1-1-1,0-1 1,0 1 0,1 0 0,-3-9 0,6 15-1030,-1 0 0,0 1-1,1-1 1,-1 0 0,0 1-1,1-1 1,-1 1 0,1-1 0,-1 0-1,1 1 1,-1-1 0,1 1 0,-1-1-1,1 1 1,0 0 0,-1-1-1,1 1 1,0 0 0,-1-1 0,1 1-1,0 0 1,0 0 0,-1-1 0,1 1-1,0 0 1,0 0 0,-1 0 0,1 0-1,0 0 1,0 0 0,-1 0-1,1 0 1,0 0 0,0 1 0,-1-1-1,2 1 1,35 3-201,-37-4 146,51 11 85,21 4-114,-26-11-4350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15182,'0'0'6214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17328,'0'0'518,"9"11"-683,135 219 1905,-36-58-1494,-97-141-1196,-10-30 919,-1-1 0,0 1 1,0 0-1,0-1 0,-1 1 1,1-1-1,0 1 0,0 0 1,0-1-1,0 1 0,-1-1 1,1 1-1,0 0 1,0-1-1,-1 1 0,1-1 1,0 1-1,-1-1 0,1 1 1,-1-1-1,1 1 0,-1-1 1,1 0-1,-1 1 0,1-1 1,-1 0-1,1 1 1,-1-1-1,1 0 0,-1 0 1,0 1-1,1-1 0,-1 0 1,1 0-1,-1 0 0,0 0 1,1 0-1,-1 0 1,0 0-1,1 0 0,-1 0 1,1 0-1,-1 0 0,0 0 1,0-1-1,-8 0 6,0-1 0,0-1-1,0 0 1,0 0 0,0-1 0,1 0-1,-16-9 1,-58-44-37,67 46 91,5 4-182,-16-15 942,26 11-129,17 1-125,85-22-89,-2-6 0,-1-3-1,107-63 1,-186 92-910,-1-1 0,23-19 0,0-16-3338,-15-3-5348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15278,'0'0'2979,"11"56"-2178,-4-25-64,2 3-129,4 1 1,-1-6-289,8-7-288,3-6 0,2-11 32,3-5-832,3-4-450,-1-14-575,-3-7-2339,-4-4-1345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10025,'0'0'4389,"-21"59"-2532,5-20-127,-2 10-385,-2 4-96,-1 5-352,-1-1-448,6-6-257,7-7-128,4-11-32,5-9-512,0-14-1314,2-10-576,5-3-1922,3-19-2595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11691,'0'0'9577,"14"56"-9000,-14-21-193,0 6-192,0-1-128,-7 1 32,3-7-64,4-8-1121,0-7-736,0-11-674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10794,'0'0'10143,"9"-6"-9465,5 1-581,-1 0-1,1 0 1,0 2-1,1 0 1,-1 0 0,0 1-1,1 1 1,0 0-1,-1 1 1,28 4-1,-25-2-90,-1 0-1,1 1 0,0 1 1,-1 1-1,0 0 1,0 1-1,16 8 0,-28-12 2,-1 0 0,1 0-1,0 0 1,-1 0 0,1 1 0,-1-1-1,0 1 1,0 0 0,0 0 0,0 0-1,-1 1 1,1-1 0,-1 1 0,0-1-1,0 1 1,0 0 0,0 0 0,-1 0-1,1 0 1,-1 0 0,0 0 0,0 0-1,-1 0 1,1 0 0,-1 0 0,0 1-1,0-1 1,0 0 0,-1 0 0,0 0-1,1 1 1,-1-1 0,-3 6 0,0-1 138,0-1 1,-1 0-1,0 0 1,-1-1-1,1 1 1,-1-1-1,-1 0 1,1-1-1,-1 1 1,-10 6-1,2-2 372,0 0 0,-1-2 0,0 0 0,-23 10 0,34-17-431,0 0 0,-1 0 0,1-1 0,0 1 0,-1-1 0,0-1-1,1 1 1,-1-1 0,1 1 0,-1-2 0,-6 0 0,10 1-158,0-1 0,1 1-1,-1-1 1,0 0 0,1 1 0,-1-1-1,0 0 1,1 0 0,-1 0 0,1 0-1,0-1 1,-1 1 0,1 0 0,0 0-1,-1-2 1,0 0-324,1 1 1,0-1-1,0 0 0,0 1 0,0-1 1,0 0-1,0 0 0,1 1 0,-1-1 1,1 0-1,0-5 0,0-20-5177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33 288,'0'0'17313,"-8"8"-16881,1-2-292,1 1 0,0 0 0,1 0 0,-1 1 0,1-1 0,1 1 0,-1 0 0,1 1 0,1-1 0,-1 1 0,2 0 0,-1-1 0,1 1 0,0 0 0,1 1 0,0-1 0,1 13 0,0-20-107,0 0 0,0-1 0,0 1 0,0 0 0,0 0 0,1 0 0,-1-1 0,1 1 1,-1 0-1,1 0 0,0-1 0,0 1 0,0-1 0,0 1 0,0-1 0,0 1 0,0-1 0,0 1 0,1-1 1,-1 0-1,0 0 0,1 1 0,-1-1 0,3 1 0,0-1 47,-1 0-1,1 0 1,0 0 0,-1 0 0,1-1-1,0 1 1,0-1 0,-1 0 0,1 0-1,0 0 1,5-2 0,4-1 83,1 0 1,-1-1-1,0 0 1,0-2 0,21-10-1,-13 3-110,0 0-1,-1-2 1,0 0 0,-1-2 0,-1 0-1,0 0 1,20-29 0,-29 30 77,-11 12-136,-18 25-198,14-9 216,0-1 1,1 2-1,0-1 1,0 0-1,2 1 0,-1 0 1,2 0-1,-1 0 1,2 0-1,0 0 1,1 25-1,1-35 8,-1-1-1,0 0 1,0 0-1,1 0 1,-1 0 0,1 0-1,0 0 1,0 0-1,0 0 1,0 0-1,0 0 1,0 0 0,0-1-1,0 1 1,1 0-1,-1-1 1,1 1-1,-1-1 1,1 0 0,0 1-1,0-1 1,3 2-1,-2-2 43,0 0 0,1 0-1,0 0 1,-1-1 0,1 1-1,-1-1 1,1 0 0,-1 0-1,1 0 1,0-1 0,-1 1-1,6-2 1,0 0 42,0-1 0,-1 0 0,1-1-1,-1 0 1,0 0 0,0 0 0,0-1 0,0 0 0,13-13-1,-15 10-25,0 0 0,0 0 0,-1-1 0,0 0 0,0 0-1,-1 0 1,0 0 0,4-18 0,-6 20-34,-1 1 1,0 0-1,0-1 1,0 1-1,-1-1 0,0 1 1,0-1-1,0 1 1,-1 0-1,0-1 0,0 1 1,-1 0-1,0-1 1,-4-9-1,5 14-47,0 1-1,0-1 1,0 0-1,0 1 1,0-1-1,-1 1 1,1-1 0,0 1-1,-1 0 1,1-1-1,-1 1 1,0 0-1,1 0 1,-3-1 0,3 2-4,0 0 0,1-1 0,-1 1 0,0 0 0,0 0 0,0 0 0,0 0 0,0 0 0,0 0 0,0 0 0,1 0 0,-1 0 0,0 1 0,0-1 0,0 0 0,0 0 0,0 1 0,1-1 0,-1 1 0,0-1 0,-1 1 0,0 1-41,0 0 0,1 0 0,-1 0 0,0 0 0,1 1 0,-1-1 0,1 0 1,0 1-1,0-1 0,0 1 0,0-1 0,0 1 0,0-1 0,1 1 0,-1 0 0,1-1 0,0 6 0,-1-6-253,1-1 0,-1 1-1,1 0 1,0 0 0,0 0-1,0-1 1,0 1-1,0 0 1,1 0 0,-1 0-1,1-1 1,-1 1 0,1 0-1,-1-1 1,1 1 0,0 0-1,0-1 1,0 1 0,0-1-1,0 1 1,0-1 0,0 1-1,0-1 1,1 0-1,-1 0 1,0 0 0,1 0-1,-1 0 1,1 0 0,-1 0-1,1 0 1,0 0 0,-1-1-1,1 1 1,0 0 0,0-1-1,-1 0 1,1 1 0,3-1-1,22 1-7508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13549,'0'0'7511,"11"2"-6321,-3-1-1062,0 0 0,0 0 0,1-1-1,-1 0 1,0 0 0,1-1 0,-1 0-1,0 0 1,0-1 0,0 0 0,0-1-1,0 0 1,12-6 0,48-36 154,-64 42-254,0-1 0,-1 1 0,1-1 1,-1 0-1,0 0 0,1 0 1,-2 0-1,1-1 0,0 1 1,-1-1-1,0 1 0,0-1 0,2-8 1,-4 13-27,0-1 0,0 1 0,0-1 1,1 0-1,-1 1 0,0-1 0,0 0 1,0 1-1,0-1 0,0 1 0,0-1 1,-1 0-1,1 1 0,0-1 0,0 1 1,0-1-1,0 0 0,-1 1 0,1-1 1,0 1-1,-1-1 0,1 1 0,0-1 1,-1 1-1,1-1 0,-1 1 0,1-1 1,-1 1-1,1 0 0,-1-1 0,1 1 1,-1-1-1,-23 2 36,19 1-36,-1 0 0,0 0 1,1 0-1,0 1 0,0 0 1,-8 6-1,4-1 6,0 0 0,1 1 0,1 0 1,0 1-1,0-1 0,1 2 0,0-1 1,0 0-1,1 1 0,1 0 0,0 1 0,-5 20 1,9-30-10,0-1 0,0 0 0,0 0 1,-1 0-1,1 0 0,1 1 1,-1-1-1,0 0 0,0 0 0,0 0 1,1 0-1,-1 1 0,0-1 0,1 0 1,-1 0-1,1 0 0,-1 0 1,1 0-1,0 0 0,-1 0 0,1 0 1,0 0-1,0-1 0,0 1 0,0 0 1,1 1-1,0-1 10,0 0-1,1-1 1,-1 1-1,0 0 1,1-1 0,-1 1-1,1-1 1,-1 0-1,1 0 1,-1 0 0,1 0-1,2-1 1,5-1 42,1 0 0,-1 0 1,0-2-1,0 1 1,11-6-1,62-42 32,-56 34-386,52-27 0,-78 43 294,0 1 1,0 0 0,-1-1-1,1 1 1,0 0-1,0-1 1,0 1-1,-1 0 1,1 0 0,0-1-1,0 1 1,0 0-1,0 0 1,0 0-1,0 0 1,-1 1 0,1-1-1,0 0 1,0 0-1,0 0 1,0 1-1,-1-1 1,1 0 0,0 1-1,0-1 1,0 1-1,-1-1 1,1 1-1,0-1 1,-1 1 0,1-1-1,0 1 1,-1 0-1,1-1 1,-1 1 0,1 0-1,-1-1 1,1 1-1,-1 0 1,0 0-1,1 0 1,-1-1 0,0 1-1,0 0 1,1 0-1,-1 0 1,0 0-1,0 0 1,0-1 0,0 1-1,0 0 1,-1 1-1,-4 63 591,2-37-290,3-28-275,0 0 0,0 1 1,0-1-1,1 1 0,-1-1 0,0 0 0,0 1 1,1-1-1,-1 1 0,0-1 0,1 0 0,-1 1 1,0-1-1,1 0 0,-1 0 0,0 1 1,1-1-1,-1 0 0,1 0 0,-1 0 0,0 1 1,1-1-1,-1 0 0,1 0 0,-1 0 0,1 0 1,-1 0-1,1 0 0,-1 0 0,0 0 0,1 0 1,-1 0-1,1 0 0,-1 0 0,1 0 1,0-1-1,18-3 451,-7-1-362,-1-1-1,0-1 1,-1 1-1,19-16 1,-23 16-130,1 0 1,0 0-1,1 1 1,-1 0-1,1 1 1,0-1-1,0 2 1,0-1-1,1 1 1,-1 0-1,11-1 1,-18 4 12,-1 0 1,1 0-1,0 1 1,0-1 0,0 0-1,-1 1 1,1-1-1,0 1 1,-1-1 0,1 1-1,0-1 1,-1 1-1,1-1 1,0 1 0,-1 0-1,1-1 1,-1 1-1,0 0 1,1 0 0,-1-1-1,1 1 1,-1 0-1,0 0 1,0-1 0,1 1-1,-1 0 1,0 0-1,0 0 1,0 0 0,0-1-1,0 1 1,0 0-1,0 1 1,-1 40 189,1-31-154,-1 7 325,0-4-3818,1-24-2382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10666,'0'0'10938,"-3"12"-10078,1-2-718,-3 11 327,1 1 0,2-1 0,-2 34 0,5-54-461,-1 0 0,0 0 1,1 0-1,-1-1 0,1 1 1,-1 0-1,1 0 0,-1 0 1,1 0-1,0-1 0,-1 1 1,1 0-1,0 0 0,0-1 1,-1 1-1,1-1 0,0 1 1,0-1-1,0 1 0,0-1 1,0 1-1,0-1 0,0 0 1,0 1-1,0-1 0,0 0 1,0 0-1,0 0 0,0 0 1,0 0-1,0 0 0,0 0 1,0 0-1,0 0 0,0-1 0,0 1 1,0 0-1,0-1 0,0 0 1,43-12 341,-25 2-251,-1 0 0,21-19 0,-27 20-120,1 1 1,-1 0 0,2 0 0,-1 1 0,26-10 0,-39 18 7,1 1 1,-1-1-1,1 0 0,-1 0 0,0 1 0,1-1 0,-1 0 0,1 1 0,-1-1 1,0 0-1,1 1 0,-1-1 0,1 0 0,-1 1 0,0-1 0,0 1 0,1-1 0,-1 1 1,0-1-1,0 1 0,0-1 0,0 1 0,1-1 0,-1 1 0,0-1 0,0 1 1,0-1-1,0 1 0,0-1 0,0 1 0,0-1 0,0 1 0,0-1 0,-1 1 1,1-1-1,0 1 0,0-1 0,0 1 0,-1-1 0,1 1 0,-5 26 130,-7 8 86,8-25-190,0 0 0,1 0-1,1 0 1,-3 17 0,5-26-121,0 0 1,0 0-1,1-1 0,-1 1 1,0 0-1,0 0 0,1-1 0,-1 1 1,0 0-1,1 0 0,-1-1 1,1 1-1,-1 0 0,1-1 1,-1 1-1,1-1 0,-1 1 0,1-1 1,0 1-1,-1-1 0,1 1 1,0-1-1,-1 0 0,1 1 0,0-1 1,0 0-1,-1 1 0,1-1 1,0 0-1,0 0 0,0 0 0,-1 0 1,1 0-1,0 0 0,0 0 1,0 0-1,-1 0 0,1 0 0,0 0 1,0-1-1,-1 1 0,1 0 1,0 0-1,0-1 0,-1 1 1,1-1-1,0 1 0,-1 0 0,1-1 1,0 0-1,25-17-6752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129 197 10666,'0'0'3614,"1"-9"-1260,0 3-2395,1-1 675,-1 0 1,0 0-1,0 0 0,-1 0 0,-1-14 1,1 20-560,0-1-1,-1 1 1,1 0 0,0 0 0,-1-1 0,1 1 0,-1 0-1,1 0 1,-1 0 0,0 0 0,1 0 0,-1 0 0,0 0-1,0 0 1,0 0 0,0 0 0,0 0 0,0 0 0,0 1-1,0-1 1,0 0 0,0 1 0,0-1 0,0 1 0,-1-1-1,1 1 1,0 0 0,0-1 0,-1 1 0,1 0 0,0 0-1,0 0 1,-1 0 0,1 0 0,0 0 0,0 0 0,-1 0-1,1 0 1,0 1 0,0-1 0,-1 1 0,1-1 0,0 1 0,0-1-1,-2 2 1,-2 0-56,0 1-1,1 0 0,-1 1 0,0-1 1,1 1-1,0-1 0,0 1 1,0 1-1,0-1 0,1 0 0,0 1 1,0 0-1,0 0 0,0 0 1,-2 7-1,1-3-9,-1 1 1,2 0-1,0 1 1,0-1-1,1 0 1,0 1-1,-1 12 1,3-21-6,0-1 0,1 1 1,-1 0-1,0 0 0,0 0 1,1-1-1,-1 1 1,1 0-1,0-1 0,0 1 1,-1 0-1,1-1 1,0 1-1,0-1 0,0 1 1,1-1-1,-1 1 0,0-1 1,0 0-1,1 0 1,-1 0-1,1 0 0,-1 0 1,1 0-1,-1 0 1,1 0-1,0 0 0,-1-1 1,1 1-1,0-1 0,0 1 1,0-1-1,-1 0 1,1 0-1,0 1 0,0-1 1,0-1-1,-1 1 0,4 0 1,4-1 32,0 0 1,0-1-1,-1 1 1,1-2-1,-1 1 1,1-1-1,8-5 1,1-1-11,-1-2 0,0 0 1,0-1-1,-1-1 0,-1 0 1,0-1-1,16-21 1,-23 26-17,0-1 0,-1 0 0,0 0 0,-1 0 0,0-1 0,-1 0 0,0 0 0,-1-1 0,0 1 0,-1-1 0,0 0 0,-1 0 0,2-17 0,-5 29-20,1-1 0,0 1-1,-1 0 1,1 0 0,-1-1 0,1 1-1,-1 0 1,1 0 0,0 0-1,-1 0 1,1 0 0,-1 0-1,1 0 1,-1 0 0,1 0-1,-1 0 1,1 0 0,0 0 0,-1 0-1,1 0 1,-1 0 0,1 0-1,-1 0 1,1 1 0,0-1-1,-1 0 1,1 0 0,-1 0 0,1 1-1,0-1 1,-1 0 0,1 1-1,0-1 1,-1 1 0,-8 9-16,1 2 0,1-1 1,0 1-1,0 0 0,1 0 0,0 1 1,-6 24-1,5-20 47,3-4 54,0 0 0,1-1 0,0 1 1,0 0-1,2 1 0,-1 20 0,2-32-64,1-1-1,-1 1 0,0 0 0,1 0 0,-1-1 0,1 1 0,0 0 0,-1-1 0,1 1 1,0 0-1,0-1 0,0 1 0,0-1 0,1 0 0,-1 1 0,0-1 0,1 0 0,-1 0 1,0 1-1,1-1 0,-1 0 0,1-1 0,0 1 0,-1 0 0,1 0 0,0-1 0,-1 1 1,1-1-1,0 1 0,0-1 0,0 0 0,-1 0 0,1 0 0,0 0 0,0 0 0,0 0 1,2-1-1,5 1 34,0 0 1,0-1 0,0-1-1,0 0 1,0 0 0,13-5-1,-6 0-16,0-1-1,-1-1 0,0 0 0,19-15 0,-29 19-4,1 1 0,-1-1 0,1 0 0,-1-1-1,-1 1 1,1-1 0,-1 0 0,0 0 0,0 0 0,-1 0 0,0-1 0,0 0 0,2-8 0,-15 26 60,-5 15-168,3 22 58,11-47 27,1 0 0,-1 1 0,1-1 0,0 0-1,0 0 1,0 0 0,0 1 0,0-1 0,0 0 0,0 0 0,0 0 0,0 1-1,0-1 1,1 0 0,-1 0 0,0 0 0,1 1 0,-1-1 0,1 0 0,-1 0 0,1 0-1,0 0 1,-1 0 0,1 0 0,0 0 0,0 0 0,0-1 0,0 1 0,0 0-1,0 0 1,0-1 0,0 1 0,0 0 0,1 0 0,7-1 32,-1 0 1,0 0-1,1-1 0,-1 0 1,0 0-1,0-1 1,0 0-1,0 0 0,0-1 1,-1 0-1,1 0 0,12-8 1,-10 4-58,1 0-1,-1-1 1,0 1 0,0-2 0,-1 0 0,0 0-1,12-17 1,-13 1-192,-12 22-20,-5 14 10,5-4 222,0 0-1,0 0 1,1 0-1,0 0 1,0 1-1,1-1 1,0 1-1,0-1 0,1 1 1,0 0-1,0 0 1,1 13-1,0-20-1,1 0 0,0 1-1,-1-1 1,1 0 0,0 0-1,-1 0 1,1 0-1,0 0 1,0 0 0,0 0-1,0 0 1,0 0-1,0 0 1,1 0 0,-1-1-1,0 1 1,0 0 0,1-1-1,-1 1 1,0-1-1,1 1 1,-1-1 0,0 0-1,1 1 1,-1-1-1,0 0 1,1 0 0,-1 0-1,1 0 1,-1 0 0,0-1-1,1 1 1,1-1-1,25-6-2691,-10-7-4295,-9-6-3438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17553,'0'0'6021,"-25"52"-5957,25-39-352,0-5-4004,-13-3-10314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27 17392,'0'0'1415,"-8"-5"-363,2 2-942,1 0 0,-1 0 0,0 1 0,0 0 0,0 0 0,0 0 0,0 0 0,0 1 0,0 0 1,-1 1-1,1-1 0,0 1 0,-1 1 0,1-1 0,0 1 0,0 0 0,0 0 0,-1 1 0,1 0 0,-11 4 0,-2 4-93,1 1 0,0 1 0,-21 17 0,33-25-21,0 1 0,0 0 0,1 1 0,0 0 0,0 0 0,0 0 0,1 0 0,0 0 0,0 1 0,0 0 0,1 0 0,-4 10 0,7-17 1,0 1-1,0-1 0,0 1 1,0-1-1,0 0 0,0 1 1,0-1-1,0 1 0,0-1 1,0 1-1,0-1 0,0 0 1,1 1-1,-1-1 0,0 1 1,0-1-1,0 0 0,0 1 1,1-1-1,-1 0 0,0 1 1,0-1-1,1 0 0,-1 1 0,0-1 1,1 0-1,-1 0 0,0 1 1,1-1-1,-1 0 0,0 0 1,1 1-1,-1-1 0,1 0 1,-1 0-1,0 0 0,1 0 1,-1 0-1,1 0 0,19 1 17,-14-1 4,52-2-10,-39 0-103,0 1 1,0 0-1,0 2 0,0 0 1,0 2-1,0 0 0,20 6 1,-36-9 97,0 1 1,0 0 0,0 1-1,0-1 1,0 0 0,0 1-1,-1 0 1,1-1 0,0 1-1,-1 0 1,1 1 0,-1-1-1,0 0 1,0 1 0,0-1-1,0 1 1,0-1-1,0 1 1,-1 0 0,1 0-1,-1 0 1,0 0 0,0 0-1,0 0 1,0 0 0,0 1-1,-1-1 1,0 0 0,1 0-1,-1 0 1,-1 1 0,1-1-1,0 0 1,-1 0 0,1 1-1,-1-1 1,-2 5-1,-2 3 110,0 0 0,-1 0-1,0-1 1,0 0-1,-1 0 1,-1 0 0,0-1-1,-16 15 1,10-12 47,0 0 1,-1-1-1,-28 16 1,35-22-109,0-2 0,0 1 0,0-1 0,0 0 0,-1-1 0,1 0 0,-1 0 0,0-1 0,-16 1 0,24-2-104,-1-1 0,1 1 0,-1 0 0,1-1 0,-1 1 0,1 0 0,0-1 0,-1 0 0,1 1 0,0-1 0,-1 0 0,1 0 0,0 0 0,0 1 0,0-1 0,0 0 0,0-1 0,0 1 0,0 0 0,0 0 0,0 0 0,0-1 0,1 1 0,-1 0 0,0-1 0,1 1 0,-1 0 0,1-1 0,0 1 0,-1-1 0,1 1 0,0-1 0,0 1 0,0-1 0,0 1 0,0-1 0,0 1 0,1 0 0,-1-1 0,1-1 0,0-8-1083,1 0 0,1 0 0,0 1 0,7-16 0,16-33-5927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13485,'0'0'817,"8"11"-924,550 729 2359,-363-489-2235,-68-91 847,6-5 1,8-6 0,5-6 0,301 224 0,-428-349-1658,-18-14-4564,-19-3 616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14670,'0'0'737,"0"50"-1,0-14 545,-5 10-320,3 4 353,-2 1-65,4-2-609,0-3-511,6-7-65,5-9-32,-1-10-1057,3-8-1378,-8-10-1440,4-2-962</inkml:trace>
  <inkml:trace contextRef="#ctx0" brushRef="#br0" timeOffset="1">1 249 11979,'0'0'5381,"46"38"-5317,-14-25-2113,-1-3-2244,8-5-3266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36 10570,'0'0'2162,"-9"0"-123,2 1-1738,0-1-1,0 1 1,0 0-1,1 1 1,-1-1-1,0 1 1,1 1-1,-1-1 1,1 1-1,0 0 1,0 1-1,0-1 1,0 1-1,1 0 1,0 1-1,-1-1 1,2 1-1,-1 0 1,0 1-1,1-1 1,0 1-1,0-1 1,-5 13-1,8-17-290,0 1 0,1-1 0,-1 0 0,1 0-1,-1 1 1,1-1 0,0 0 0,-1 1-1,1-1 1,0 1 0,0-1 0,0 0 0,0 1-1,0-1 1,0 1 0,0-1 0,1 0-1,-1 1 1,0-1 0,1 0 0,-1 1 0,2 1-1,-1-2 4,0-1-1,0 1 0,0 0 0,0-1 1,0 1-1,0-1 0,1 1 0,-1-1 1,0 1-1,0-1 0,0 0 0,1 0 1,-1 0-1,0 1 0,0-1 0,1 0 0,-1-1 1,0 1-1,2 0 0,5-2 23,-1 1 0,0-1-1,0-1 1,0 1 0,0-1-1,-1 0 1,8-5 0,-1-1-77,-1 0 0,-1-1 0,0 0 0,11-12 0,-19 19 32,0 0-1,-1-1 0,1 1 1,-1-1-1,0 1 1,0-1-1,0 0 0,0 0 1,0 0-1,-1 0 1,0 0-1,0 0 0,0 0 1,0 0-1,-1 0 1,1 0-1,-1-1 0,-1-7 1,1 12 7,0 0 1,0 0-1,-1-1 1,1 1 0,0 0-1,0 0 1,-1 0-1,1-1 1,0 1-1,0 0 1,-1 0-1,1 0 1,0 0-1,0 0 1,-1 0 0,1 0-1,0 0 1,-1 0-1,1 0 1,0 0-1,0 0 1,-1 0-1,1 0 1,0 0-1,-1 0 1,1 0 0,0 0-1,0 0 1,-1 0-1,1 0 1,0 0-1,0 0 1,-1 1-1,1-1 1,0 0-1,0 0 1,-1 0 0,1 1-1,0-1 1,0 0-1,0 0 1,-1 0-1,1 1 1,0-1-1,0 0 1,0 0-1,0 1 1,0-1-1,-1 1 1,-10 11-62,5-1 86,1 0 0,0 0-1,0 1 1,1-1 0,1 1 0,0 0 0,0 0-1,1 0 1,1 0 0,0 0 0,1 17 0,0-27-27,1-1 0,-1 0 0,1 1 0,-1-1 0,1 0 0,0 0 0,-1 1 0,1-1 0,0 0 0,0 0 0,0 0 0,0 0 0,0 0 1,0 0-1,0 0 0,0 0 0,1 0 0,-1-1 0,0 1 0,0 0 0,1-1 0,-1 1 0,0-1 0,1 0 0,-1 1 0,1-1 0,-1 0 0,0 0 1,1 0-1,-1 0 0,1 0 0,-1 0 0,1 0 0,-1 0 0,0 0 0,1-1 0,1 0 0,4 0-332,0-1 0,0 0 0,0 0 0,0-1 0,0 0 0,6-3 0,52-44-7740,-32 23 1175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10922,'0'0'2312,"-9"9"47,-111 110 4384,119-118-6834,27-10-768,66-68-4063,-139 146 6881,47-69-1948,0 1 1,0-1-1,-1 1 1,1 0 0,0-1-1,0 1 1,0 0-1,0-1 1,0 1-1,0 0 1,0-1-1,0 1 1,0-1 0,0 1-1,0 0 1,0-1-1,1 1 1,-1 0-1,0-1 1,0 1-1,1 0 1,-1-1 0,0 1-1,1-1 1,-1 1-1,0-1 1,1 1-1,-1-1 1,1 1-1,-1-1 1,1 1 0,-1-1-1,1 0 1,-1 1-1,1-1 1,0 0-1,0 1 1,24 8 216,-25-9-105,-8-30 293,7 28-478,1 1 0,-1-1 0,0 0 0,1 1 0,-1-1 0,1 0 0,0 1-1,-1-1 1,1 0 0,0 0 0,0 1 0,0-1 0,1 0 0,-1 0 0,0 1 0,1-1 0,-1 0-1,1 1 1,-1-1 0,1 0 0,0 1 0,-1-1 0,3-1 0,4-22 453,-36 44 1018,-1 4-422,21-17-570,-1 1 0,1 0 0,1 0 1,-1 1-1,1 1 0,-12 15 1,20-24-406,-1 1 1,1 0 0,-1-1-1,1 1 1,0 0 0,-1-1 0,1 1-1,0 0 1,-1 0 0,1-1-1,0 1 1,0 0 0,0 0 0,0-1-1,0 1 1,0 0 0,0 0-1,0-1 1,0 1 0,0 0 0,0 0-1,0 0 1,0-1 0,1 1 0,-1 0-1,0 0 1,0-1 0,1 1-1,-1 0 1,1-1 0,-1 1 0,1 0-1,-1-1 1,1 1 0,-1-1-1,1 1 1,0 0 0,2 0 10,0 1 1,0-1-1,0 0 1,0 0-1,0-1 1,1 1-1,-1-1 0,0 1 1,7-1-1,0 0 4,0-1 1,0 0-1,1 0 0,-1-1 0,19-5 0,-23 3-160,0 1-1,0-1 0,0 0 1,0 0-1,0 0 0,-1-1 1,0 0-1,0 0 0,0 0 1,0-1-1,-1 0 0,0 1 1,0-2-1,-1 1 0,0 0 0,0-1 1,0 1-1,-1-1 0,0 0 1,0 0-1,-1 0 0,0 0 1,1-9-1,-2 16 131,0 0 1,0-1-1,0 1 0,0 0 1,-1 0-1,1 0 0,0-1 1,0 1-1,0 0 0,0 0 0,0 0 1,0-1-1,-1 1 0,1 0 1,0 0-1,0 0 0,0 0 1,0 0-1,-1-1 0,1 1 1,0 0-1,0 0 0,0 0 1,-1 0-1,1 0 0,0 0 0,0 0 1,-1 0-1,1 0 0,0 0 1,0 0-1,0 0 0,-1 0 1,1 0-1,0 0 0,0 0 1,-1 0-1,1 0 0,0 0 1,0 0-1,0 0 0,-1 0 0,1 0 1,0 0-1,0 1 0,0-1 1,-1 0-1,1 0 0,0 0 1,0 0-1,-1 1 0,-10 7-151,5 1 135,0 0 0,1 1 0,1 0 0,-1-1 0,2 1 0,-1 1 0,1-1-1,1 0 1,0 1 0,0-1 0,1 19 0,1-28 2,0-1 0,0 1-1,0-1 1,1 1 0,-1-1 0,0 1 0,1-1-1,-1 1 1,1-1 0,-1 0 0,0 1 0,1-1 0,-1 0-1,1 1 1,-1-1 0,1 0 0,-1 0 0,1 1 0,-1-1-1,1 0 1,-1 0 0,1 0 0,-1 0 0,1 1 0,-1-1-1,1 0 1,0 0 0,-1 0 0,1 0 0,-1-1 0,1 1-1,-1 0 1,1 0 0,-1 0 0,1 0 0,-1 0 0,1-1-1,-1 1 1,1 0 0,-1 0 0,1-1 0,-1 1-1,1 0 1,-1-1 0,1 1 0,0-1 0,26-16-2417,-3-6-2322,1-3-1709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13805,'0'0'4644,"-6"9"-3565,-8 11-707,1 0 1,1 1-1,1 0 1,1 1-1,1 0 1,1 1-1,1 0 0,0 0 1,2 1-1,1-1 1,1 1-1,0 33 1,10-23-226,-7-33-214,1 0 0,-1 0-1,1 0 1,-1 0 0,1 0 0,0 0-1,-1 0 1,1 0 0,0 0-1,0 0 1,0 0 0,0 0 0,0 0-1,0-1 1,0 1 0,0 0 0,0-1-1,0 1 1,0-1 0,0 1 0,0-1-1,0 1 1,0-1 0,1 0-1,0 0 1,-1 0-75,-1-1 0,0 1 0,0-1 0,1 1 0,-1-1 0,0 0 0,0 1 0,0-1 0,0 1 0,0-1 0,0 0-1,0 1 1,0-1 0,0 1 0,0-1 0,0 0 0,0 1 0,0-1 0,0 0 0,-1 1 0,1-1 0,0 1 0,0-1 0,-1 1 0,1-1 0,0 1 0,-1-2-1,-8-16-822,-3-3 295,-24-45-288,34 61 1282,0 1-1,1-1 0,-1 0 0,1 0 1,0 0-1,-1-10 0,28 15 633,49-1-1731,-49 0-719,0-1 1,0-1-1,0-1 1,37-12-1,-16 0-2280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9 673,'7'-3'1993,"4"-2"2794,-14 7-227,-20 11 772,1 1-4660,8-1 275,-43 41 1775,54-51-2595,0 0 0,0 1 0,0-1 1,1 1-1,-1 0 0,1 0 1,0 0-1,0 0 0,0 0 0,1 0 1,0 1-1,-1-1 0,0 8 1,3-11-122,0 0 0,-1 0 0,1-1 0,0 1 0,-1 0 0,1 0 0,0-1 0,0 1 0,0-1 0,0 1 0,0-1 0,0 1 0,0-1 0,0 1 0,0-1 0,0 0 0,0 1 0,0-1 0,0 0 0,0 0 0,0 0 0,0 0 1,0 0-1,0 0 0,0 0 0,0 0 0,0-1 0,0 1 0,0 0 0,2-1 0,37-6-679,-28 4 369,0 0 1,1 1 0,0 1-1,-1 0 1,15 1-1,-27 0 311,1 0-1,0 0 0,0 0 0,0 1 0,-1-1 0,1 0 1,0 1-1,0-1 0,-1 0 0,1 1 0,0-1 1,0 1-1,-1-1 0,1 1 0,-1-1 0,1 1 1,0-1-1,-1 1 0,1 0 0,-1-1 0,1 1 1,-1 0-1,0 0 0,1-1 0,-1 1 0,0 0 0,1 0 1,-1-1-1,0 1 0,0 0 0,0 0 0,0 0 1,0 0-1,0-1 0,0 1 0,0 0 0,0 0 1,0 0-1,0-1 0,0 1 0,-1 0 0,0 1 0,1 1 93,-1 0 0,0 0 0,0 0 0,-1 0 0,1 0 0,0-1-1,-1 1 1,0 0 0,-4 4 0,-1-1-177,-1 1 0,1-2 0,-1 1 0,-1-1 0,1 0 0,-1-1 0,0 0 0,0 0 0,0-1 0,0 0 1,-1-1-1,1 0 0,-1 0 0,-17 0 0,10-4-4471,10-7-4109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191 118 7687,'0'0'5563,"-12"-8"-3140,8 6-2338,-2-4 315,-1 1 0,-1 0 0,1 1 0,-1-1 0,0 2 0,0-1 1,0 1-1,0 0 0,0 1 0,-1 0 0,1 0 0,-1 1 0,0 0 0,1 0 1,-11 1-1,17 1-366,0 0 0,0 0 0,0 0 0,1 0 1,-1 0-1,0 0 0,0 0 0,1 0 0,-1 1 0,0-1 1,1 1-1,0-1 0,-1 1 0,1 0 0,0 0 1,0-1-1,0 1 0,0 0 0,0 0 0,0 0 0,0 0 1,1 0-1,-1 0 0,1 0 0,-1 0 0,1 3 1,-1 3 109,0 0 0,0 0 0,1 0 1,0 0-1,3 15 0,-3-22-131,1 1 0,0 0-1,0-1 1,-1 1 0,1-1 0,1 1 0,-1-1 0,0 1-1,0-1 1,0 0 0,1 1 0,-1-1 0,1 0 0,-1 0-1,1 0 1,-1 0 0,1-1 0,0 1 0,-1 0 0,1-1-1,0 1 1,-1-1 0,1 1 0,0-1 0,0 0 0,0 0-1,3 0 1,3 1 30,1-1-1,-1 0 1,0-1-1,0 0 0,10-2 1,-9 1-81,-1-1 0,1-1 1,-1 1-1,1-1 0,-1-1 0,0 0 1,-1 0-1,1 0 0,-1-1 0,0 0 1,7-8-1,-9 9-39,-1 0 1,0 0-1,0-1 0,0 1 1,0-1-1,-1 0 0,0 0 1,-1 0-1,1 0 0,-1 0 1,0-1-1,-1 1 0,1-1 1,-1 1-1,-1-1 0,1-7 1,-1 13 71,0 0 1,0 0-1,0 1 1,0-1-1,0 0 1,0 0-1,0 1 1,0-1-1,-1 0 1,1 0 0,0 1-1,0-1 1,-1 0-1,1 0 1,0 1-1,-1-1 1,1 0-1,-1 1 1,1-1 0,-1 1-1,1-1 1,-1 1-1,1-1 1,-1 1-1,0-1 1,1 1-1,-1-1 1,0 1-1,1 0 1,-1-1 0,-1 1-1,1 0-10,-1 0-1,0 0 1,0 0-1,0 0 1,0 1-1,1-1 1,-1 1-1,0-1 1,0 1-1,1-1 1,-1 1-1,-2 2 1,-2 0-12,0 1 1,0 0-1,1 0 1,0 1 0,-1-1-1,-5 8 1,5-3 107,0-1 0,1 1-1,0 0 1,1 1 0,0-1 0,0 1 0,1 0-1,0 0 1,0 0 0,1 0 0,1 0 0,0 0-1,0 1 1,2 16 0,-1-26-63,1 1 0,-1-1 0,1 1 0,0-1 0,0 0 0,0 0 0,0 1 0,0-1 1,0 0-1,0 0 0,0 0 0,0 0 0,0 0 0,1 0 0,-1-1 0,0 1 0,1 0 0,-1-1 0,0 1 0,1-1 0,-1 1 1,1-1-1,-1 1 0,1-1 0,-1 0 0,1 0 0,-1 0 0,1 0 0,-1 0 0,1 0 0,2-1 0,3 0 32,0 0 0,0 0 1,0 0-1,-1-1 0,1 0 0,6-3 0,2-3-20,0-1 0,0 0 0,-1-1 1,-1-1-1,16-14 0,-23 19-105,1 0-1,-1-1 0,0 0 1,-1 0-1,1 0 0,-2-1 1,1 0-1,-1 0 1,0 0-1,-1 0 0,5-15 1,-8 18-242,-3 5 114,-8 16 56,-10 26 301,18-37-18,0 0-1,1 0 1,0 1 0,0-1-1,0 1 1,1 0-1,0-1 1,0 1 0,0 0-1,1 0 1,-1-1-1,2 1 1,-1 0 0,2 7-1,-2-13-117,1 1-1,0 0 0,-1 0 1,1-1-1,0 1 0,0-1 1,-1 1-1,1-1 0,0 1 1,0-1-1,0 1 0,0-1 1,0 0-1,0 0 0,0 1 1,0-1-1,0 0 0,0 0 1,0 0-1,-1 0 0,1 0 1,0 0-1,0 0 0,0 0 1,0-1-1,0 1 0,0 0 1,0-1-1,1 0 0,29-11 275,-3-6-262,-1-1 0,-1-1 0,-1-2 1,-1 0-1,30-36 0,-43 41-490,-27 35 157,9-9 286,1 1 0,0-1 0,0 1 0,1 1 0,1-1 0,0 1 0,0-1 0,1 1 0,1 0 0,-2 13 0,3-23-78,1-1-1,0 1 1,0 0 0,0 0 0,1-1-1,-1 1 1,0 0 0,0 0 0,0-1-1,0 1 1,1 0 0,-1-1 0,0 1-1,1 0 1,-1-1 0,1 1-1,-1-1 1,0 1 0,1 0 0,-1-1-1,1 1 1,0-1 0,-1 1 0,1-1-1,-1 0 1,1 1 0,0-1 0,-1 0-1,1 1 1,1-1 0,26-1-2821,-19-2 1422,0 0 0,-1-1-1,0 0 1,11-6-1,14-13-6480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15278,'0'0'1511,"-9"8"-1078,3-4-478,-43 37 1580,46-38-1383,0 0-1,0 0 1,0 0-1,1 0 1,-1 0-1,1 1 1,0 0-1,0-1 1,0 1-1,1 0 1,-1 0 0,1 0-1,0 0 1,-1 7-1,2-11-161,0 1 1,1 0-1,-1-1 0,1 1 0,-1-1 0,1 1 0,0-1 1,-1 1-1,1-1 0,-1 0 0,1 1 0,0-1 0,-1 0 1,1 1-1,0-1 0,-1 0 0,1 0 0,0 1 1,0-1-1,-1 0 0,1 0 0,0 0 0,-1 0 0,1 0 1,0 0-1,1 0 0,28-1-1386,-23 1 788,21-1-1578,-14 0 970,0 1 1,0 0-1,20 4 0,-30-3 1185,0 0 0,0 0-1,-1 0 1,1 0 0,0 1-1,-1 0 1,1-1 0,-1 1-1,0 1 1,4 2 0,-6-4 209,0 0 1,0 0 0,0 0-1,0 0 1,0 0 0,0 1-1,0-1 1,-1 0 0,1 1 0,0-1-1,-1 0 1,1 1 0,-1-1-1,1 1 1,-1-1 0,0 1-1,0-1 1,0 1 0,0-1-1,0 1 1,0-1 0,0 1-1,0-1 1,0 1 0,-1-1-1,1 1 1,-1-1 0,1 1-1,-1-1 1,0 0 0,1 1-1,-1-1 1,0 0 0,0 1 0,0-1-1,0 0 1,0 0 0,0 0-1,0 0 1,0 0 0,0 0-1,-1 0 1,-1 1 0,-6 5 427,-1-1 1,0 1 0,0-1 0,-15 6-1,9-5-265,-1 0-1,0-1 1,0-1-1,-1 0 1,1-1-1,-1-1 1,0-1-1,-26 0 1,43-2-447,1 0 1,-1 0 0,0 0-1,1 0 1,-1 0 0,0 0 0,1 0-1,-1 0 1,0 0 0,1 0-1,-1 0 1,1-1 0,-1 1 0,0 0-1,1 0 1,-1-1 0,1 1-1,-1-1 1,1 1 0,-1 0-1,1-1 1,-1 1 0,1-1 0,-1 1-1,1-1 1,-1 1 0,1-1-1,0 1 1,-1-1 0,1 0 0,0 1-1,0-1 1,0 0 0,-1 1-1,1-1 1,0 1 0,0-1 0,0 0-1,0 1 1,0-1 0,0 0-1,0 1 1,0-1 0,0 0-1,0 1 1,1-2 0,-1-19-7065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12556,'0'0'10506,"-11"2"-9796,6-2-667,1 1 0,0-1 1,0 1-1,0 0 0,0 0 1,0 1-1,0-1 0,1 1 1,-1 0-1,0 0 0,1 0 1,0 1-1,-1-1 0,1 1 1,0-1-1,0 1 0,0 0 1,0 1-1,1-1 0,0 0 1,-1 1-1,1-1 0,0 1 1,0 0-1,-1 5 0,2-8-39,-1 4 26,-1 1 0,1-1 0,0 1 0,1 0 0,-3 11-1,4-16-30,0 0 0,0 0 0,0 0-1,0 0 1,0 0 0,1 0 0,-1 0-1,0-1 1,1 1 0,-1 0 0,0 0-1,1 0 1,-1 0 0,1 0 0,-1-1-1,1 1 1,0 0 0,-1 0 0,1-1-1,0 1 1,-1-1 0,1 1 0,0 0-1,0-1 1,0 1 0,-1-1 0,1 0-1,0 1 1,0-1 0,0 0 0,0 1-1,0-1 1,0 0 0,0 0 0,0 0-1,0 0 1,0 0 0,0 0 0,0 0-1,0 0 1,-1 0 0,1 0 0,2-1-1,2 0-148,0 0 0,0-1-1,-1 1 1,1-1 0,0 0-1,-1 0 1,1 0-1,-1-1 1,0 0 0,0 1-1,0-2 1,0 1 0,0 0-1,-1-1 1,0 1 0,1-1-1,2-5 1,35-31-2786,-41 65 1339,-19 240 4432,17-249-2355,0 1-1,-1-1 1,-1 0 0,0 1-1,-1-2 1,-1 1-1,0-1 1,-13 22 0,15-29-299,-1-1 0,0 0 0,-1 0 0,1 0 0,-1-1 0,0 0 0,-1 0 0,-7 5 0,10-8-152,-1-1 1,1 1-1,0-1 1,-1 0-1,0-1 1,1 1-1,-1-1 0,0 0 1,0 0-1,0 0 1,1 0-1,-1-1 1,0 0-1,0 0 0,-6-1 1,8 0-16,0 1 1,0-1-1,0 0 1,0 0-1,1 0 1,-1-1-1,0 1 1,0-1-1,1 1 1,-1-1-1,1 0 1,-1 0-1,1 0 1,0 0-1,0 0 1,0-1-1,0 1 1,-3-5-1,2 0-50,0 1 0,0-1-1,0 0 1,1 0 0,0 0-1,0 0 1,-1-15 0,2 11-282,0 0 1,1 0-1,0 0 1,1 0-1,0 0 1,1 0-1,0 0 1,1 0 0,0 1-1,8-20 1,-3 20-350,0-1 1,1 1-1,0 1 0,0-1 1,1 1-1,0 1 1,1 0-1,0 1 1,0 0-1,0 0 1,1 1-1,0 1 1,13-5-1,24-7-4020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43 15759,'-10'0'737,"0"0"-383,0 1 1,0 1 0,0 0-1,0 1 1,0 0 0,1 0-1,-1 1 1,1 0 0,0 0-1,0 1 1,1 1 0,-1-1-1,1 1 1,0 1 0,-9 9-1,-21 32 1294,36-46-1620,0 0 0,1 0 1,-1 0-1,1 0 1,0 1-1,0-1 0,0 1 1,0-1-1,0 1 1,0-1-1,1 1 1,-1-1-1,1 1 0,0 0 1,0-1-1,0 1 1,0 0-1,0-1 0,1 5 1,0-6-21,0-1 0,0 1 0,0 0 0,0 0 0,0 0 0,0-1 0,1 1 0,-1-1 0,0 1 1,0-1-1,0 1 0,1-1 0,-1 0 0,0 1 0,0-1 0,1 0 0,-1 0 0,0 0 0,1 0 0,-1 0 0,0 0 1,0-1-1,1 1 0,-1 0 0,0 0 0,3-2 0,34-12 99,-20 5-405,-1-1 0,0-2 0,0 1 0,-1-2 0,-1 0 0,0-1-1,-1 0 1,0-1 0,-1-1 0,-1 0 0,-1-1 0,16-29 0,-45 73-293,-13 35 1123,28-54-448,-11 40 333,13-45-397,0-1 0,1 1 1,-1 0-1,1 0 0,0 0 1,0 0-1,0-1 0,0 1 0,0 0 1,1 0-1,-1 0 0,1 0 0,2 4 1,-2-6-59,0 0 1,0 0 0,0 0-1,0 0 1,1 0 0,-1 0-1,0-1 1,1 1 0,-1-1-1,0 1 1,1-1 0,-1 1-1,1-1 1,-1 1 0,0-1-1,1 0 1,-1 0 0,1 0-1,-1 0 1,1 0 0,-1 0-1,1-1 1,-1 1-1,1 0 1,-1-1 0,1 1-1,-1-1 1,0 1 0,1-1-1,-1 0 1,2 0 0,42-27-5505,-12 0-2108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15983,'0'0'128,"-40"51"449,17-16 127,2 3 770,3-2 416,7-3-705,6-4-929,5-7-256,5-7 96,17-11-448,1-4-609,5 0-673,6-7-1953,0-1-1122,-2 5-223</inkml:trace>
  <inkml:trace contextRef="#ctx0" brushRef="#br0" timeOffset="1">243 282 7976,'0'0'7687,"-29"57"-4676,3-40-641,2-2-544,-6-6-673,2-3-449,-1-4-351,-1-2-225,6-7-160,10-10-1826,5-6-2082,9-1-4227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2225 14253,'0'0'540,"9"-6"-514,23-14 303,-1-2-1,54-49 0,60-72 731,-66 63-823,181-173 325,192-192 495,408-394 49,-721 711-841,96-83-2636,-223 204-3404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97 12107,'9'0'2392,"-7"0"-2337,4 0 542,-1 0 1,1 0-1,-1 0 0,0-1 0,1 0 0,5-2 1,-9 2-458,-1 1 1,0-1 0,0 1-1,0-1 1,0 1 0,1-1-1,-1 0 1,0 0-1,0 1 1,0-1 0,-1 0-1,1 0 1,0 0 0,0 0-1,0 0 1,-1 0 0,1 0-1,0-1 1,-1 1 0,1 0-1,-1 0 1,0 0 0,1-1-1,-1 1 1,0 0 0,0-1-1,1 1 1,-1 0 0,0 0-1,0-1 1,-1 1 0,1 0-1,0-1 1,0 1 0,-1 0-1,1 0 1,0 0 0,-2-3-1,0 1-112,0 0 1,0-1-1,0 1 0,-1 0 0,1 0 1,-1 0-1,0 1 0,0-1 0,0 1 1,0 0-1,0-1 0,-1 1 0,1 1 1,0-1-1,-1 0 0,0 1 0,1 0 1,-1 0-1,0 0 0,0 0 0,0 0 1,1 1-1,-1 0 0,-5 0 0,4-1-48,0 1 0,0 0 0,0 0 0,0 0 0,1 0 0,-1 1 0,0 0 0,0 0 0,0 1 0,1-1 0,-1 1 0,0 0 0,1 0 0,0 0 0,-1 1 0,1 0 0,0-1 0,-6 7 0,8-5 20,-1-1 1,1 1 0,-1 0-1,1 0 1,0 0-1,0 1 1,1-1-1,0 0 1,-1 1-1,1-1 1,0 9-1,1-11 3,0-1-1,0 1 0,0-1 0,0 1 0,1-1 1,-1 1-1,1-1 0,-1 0 0,1 1 1,-1-1-1,1 1 0,0-1 0,0 0 0,-1 0 1,1 1-1,0-1 0,0 0 0,0 0 1,1 0-1,-1 0 0,0 0 0,0 0 0,0-1 1,1 1-1,-1 0 0,0-1 0,1 1 0,-1 0 1,1-1-1,-1 0 0,1 1 0,-1-1 1,1 0-1,-1 0 0,1 0 0,-1 0 0,3 0 1,13 0-400,0-1 1,0-1-1,0 0 1,0-1-1,0-1 1,-1-1-1,1 0 1,24-13-1,52-14-2718,-93 32 3149,1 0 0,-1 0-1,1-1 1,0 1 0,-1 0 0,1 0 0,-1 0 0,1 0-1,0 0 1,-1 0 0,1 0 0,0 0 0,-1 0-1,1 0 1,0 0 0,-1 0 0,1 0 0,0 0 0,-1 1-1,1-1 1,-1 0 0,1 0 0,0 1 0,-1-1-1,1 0 1,-1 1 0,1-1 0,-1 1 0,1-1 0,-1 1-1,0-1 1,1 1 0,-1-1 0,1 1 0,-1-1-1,0 1 1,0 0 0,1-1 0,-1 1 0,0-1 0,0 1-1,0 0 1,1-1 0,-1 1 0,0 0 0,0-1-1,0 1 1,0 0 0,0-1 0,-1 1 0,1 0 0,0-1-1,0 1 1,0-1 0,0 1 0,-1 0 0,1-1 0,0 1-1,-1-1 1,0 2 0,-23 57 3182,9-23-1795,15-35-1395,-1-1-1,1 1 1,0-1 0,0 1 0,0 0 0,0-1 0,0 1 0,0-1 0,0 1 0,0 0-1,1-1 1,-1 1 0,0-1 0,0 1 0,0-1 0,1 1 0,-1-1 0,0 1 0,1-1-1,-1 1 1,0-1 0,1 1 0,-1-1 0,0 1 0,1-1 0,-1 0 0,1 1 0,-1-1-1,1 0 1,-1 1 0,1-1 0,-1 0 0,1 0 0,0 1 0,0-1 0,30 0 345,29-16-201,11-15-320,-53 22-190,-1 0 0,1 2 0,0 0 0,1 1 0,-1 1 0,38-5 0,-56 10 335,1-1 0,0 1 1,-1 0-1,1 0 0,-1 0 1,1 0-1,-1 0 0,1 0 1,-1 1-1,1-1 0,-1 0 1,1 0-1,0 0 0,-1 0 1,1 1-1,-1-1 0,1 0 1,-1 1-1,0-1 0,1 0 1,-1 1-1,1-1 0,-1 0 1,0 1-1,1-1 0,-1 1 1,0-1-1,1 1 0,-1-1 1,0 0-1,0 1 0,1 0 1,-1-1-1,0 1 1,-4 22 129,-21 18 105,19-34-418,-22 24-137,4-17-4666,3-13-4645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15631,'0'0'1446,"-3"11"-816,-3 11-165,2 1 0,0-1-1,2 1 1,0 0 0,2 32-1,0-51-407,1 1-1,-1-1 1,1 1 0,0-1 0,1 0-1,-1 1 1,1-1 0,-1 0-1,1 0 1,0 0 0,1 0-1,-1-1 1,1 1 0,0 0-1,5 4 1,-5-6-53,1 0 1,0 0-1,-1 0 0,1 0 0,0-1 1,0 0-1,0 0 0,0 0 1,0 0-1,0-1 0,0 0 1,0 0-1,0 0 0,0 0 0,0 0 1,0-1-1,1 0 0,-1 0 1,-1 0-1,9-3 0,-2 0 40,0 0-1,0 0 1,-1-1-1,1-1 0,-1 0 1,0 0-1,16-15 1,52-62-103,-10 11-390,-67 72 443,0 0 0,0 0 0,0 0-1,0-1 1,1 1 0,-1 0 0,0 0-1,0 0 1,0 0 0,0-1 0,1 1-1,-1 0 1,0 0 0,0 0 0,0 0 0,1 0-1,-1 0 1,0 0 0,0 0 0,0-1-1,1 1 1,-1 0 0,0 0 0,0 0 0,1 0-1,-1 0 1,0 0 0,0 0 0,0 0-1,1 0 1,-1 0 0,0 1 0,0-1-1,1 0 1,-1 0 0,0 0 0,0 0 0,0 0-1,1 0 1,-1 0 0,0 1 0,0-1-1,0 0 1,0 0 0,1 0 0,-1 0 0,0 1-1,0-1 1,0 0 0,0 0 0,0 0-1,0 1 1,1-1 0,-1 0 0,2 22-48,-7 26 342,5-47-281,0-1-7,-4 29 137,0 0 1,2 0-1,2 32 1,0-59-126,0-1 1,1 0-1,-1 1 1,0-1-1,0 0 1,1 0-1,-1 1 0,0-1 1,1 0-1,-1 0 1,1 0-1,0 1 1,-1-1-1,1 0 1,0 0-1,0 0 1,0 0-1,0 0 1,-1 0-1,1-1 1,1 1-1,-1 0 1,0 0-1,0-1 1,0 1-1,2 0 1,0 0 27,0-1 0,-1 1 0,1-1 0,0 0 0,0 0 0,0 0 0,0-1 1,0 1-1,0-1 0,-1 1 0,5-2 0,8-4 94,-2 0 1,1-1-1,19-12 1,46-37-30,23-14-158,-91 63 7,1 1-1,0 0 1,1 0 0,-1 2-1,1 0 1,24-5-1,-35 9 41,-1 0 0,1-1-1,-1 2 1,1-1 0,-1 0-1,0 0 1,1 0-1,-1 1 1,1-1 0,-1 1-1,1-1 1,-1 1 0,0-1-1,1 1 1,-1 0 0,0 0-1,0-1 1,0 1 0,0 0-1,1 0 1,-1 0-1,0 1 1,-1-1 0,1 0-1,0 0 1,0 0 0,0 1-1,-1-1 1,1 0 0,-1 1-1,1-1 1,-1 1 0,1-1-1,-1 1 1,0-1 0,0 0-1,0 4 1,2 7 130,-1 1 0,-1 0 0,-2 20 1,1-16 175,-1 33 1178,12-53-608,71-57-409,-56 39-578,42-26-1,-58 42 17,1 0-1,-1 0 1,0 1-1,1 1 0,0-1 1,0 2-1,0-1 1,0 1-1,11 0 0,-19 2 97,0 0 0,0 0-1,-1 1 1,1-1 0,0 1 0,-1-1-1,1 1 1,0-1 0,-1 1-1,1 0 1,-1 0 0,1 0 0,-1 0-1,0 0 1,1 0 0,-1 0-1,0 0 1,0 1 0,1-1 0,-1 1-1,0-1 1,-1 0 0,1 1-1,0-1 1,0 1 0,0 0 0,-1-1-1,1 1 1,-1 0 0,0-1-1,1 1 1,-1 0 0,0 0 0,0-1-1,0 3 1,1 13 150,0 0 0,-4 32 0,1-21 272,2-28-410,0 0 1,0 1-1,0-1 0,0 0 0,0 1 0,0-1 0,0 0 1,0 0-1,0 1 0,0-1 0,0 0 0,0 1 0,0-1 1,0 0-1,0 0 0,1 1 0,-1-1 0,0 0 1,0 0-1,0 1 0,0-1 0,1 0 0,-1 0 0,0 1 1,0-1-1,1 0 0,-1 0 0,0 0 0,0 0 0,1 1 1,-1-1-1,0 0 0,0 0 0,1 0 0,-1 0 0,0 0 1,1 0-1,-1 0 0,1 0 0,14-5 162,12-14-43,-2-2-172,31-26-543,-52 44 178,-1 1 0,2-1 0,-1 1 0,0-1 0,0 1 0,1 0 0,-1 1 0,1-1-1,0 1 1,-1 0 0,7-1 0,-10 3 361,-1-1 0,0 0-1,1 0 1,-1 0 0,0 1-1,1-1 1,-1 0 0,0 0-1,0 1 1,1-1 0,-1 0-1,0 1 1,0-1 0,1 0-1,-1 1 1,0-1 0,0 0-1,0 1 1,0-1 0,0 1 0,0-1-1,1 0 1,-1 1 0,0-1-1,0 1 1,0-1 0,0 0-1,0 1 1,0-1 0,-1 1-1,1-1 1,0 0 0,0 1-1,0-1 1,0 0 0,0 1-1,-1-1 1,1 0 0,0 1 0,0-1-1,0 0 1,-1 1 0,1-1-1,0 0 1,-1 1 0,-10 18-2168,-8-1-3398,-4-4-4602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10 16752,'0'-1'130,"0"1"1,1 0 0,-1 0-1,0-1 1,0 1-1,0 0 1,0-1 0,0 1-1,0 0 1,-1-1 0,1 1-1,0 0 1,0-1-1,0 1 1,0 0 0,0-1-1,0 1 1,0 0-1,-1 0 1,1-1 0,0 1-1,0 0 1,0 0-1,-1-1 1,1 1 0,0 0-1,0 0 1,-1 0-1,1-1 1,0 1 0,0 0-1,-1 0 1,1 0-1,0 0 1,-1 0 0,1 0-1,0-1 1,-1 1-1,1 0 1,0 0 0,-1 0-1,1 0 1,-1 0 0,-18 9 1878,-19 24-1396,37-32-382,-78 77 626,-116 147 0,179-198-716,12-16-335,10-13-1061,29-28-3216,-1-1 0,46-57 0,-71 78 3160,39-46-5495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30 9641,'0'-29'6022,"-5"42"-5093,-11 13 128,2 7 64,-8 7-32,1 5-64,5 2-321,3 2 97,8 0-128,3-5-321,2-5-192,11-4-96,1-9-64,6-7-1569,-5-6-1538,-3-5-1794</inkml:trace>
  <inkml:trace contextRef="#ctx0" brushRef="#br0" timeOffset="1">1 392 14350,'0'0'9064,"50"8"-8263,-4-6-513,15-2-160,5 0-64,2 0-64,2-5-1441,-8-1-1858,-1-4-2210,-9-2-2883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3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10794,'0'0'5435,"-12"3"-3567,-1 0-1520,1 1 0,0 0 0,0 1 0,0 0 0,0 1 0,1 0 0,0 1 0,0 0 0,1 1 0,-19 18 0,7-3 191,0 1 1,2 1 0,-21 31 0,35-47-434,1 0 1,0 1-1,0-1 1,1 1 0,0 0-1,1 0 1,0 0-1,1 1 1,0-1 0,0 1-1,1-1 1,1 1 0,0 17-1,1-26-101,-1-1-1,0 1 0,1 0 1,-1-1-1,1 1 0,0 0 1,0-1-1,-1 1 0,1-1 1,0 1-1,0-1 0,0 0 1,1 1-1,-1-1 1,0 0-1,0 0 0,1 0 1,-1 1-1,1-2 0,-1 1 1,2 1-1,2 0 18,0 0 0,0 0-1,0-1 1,0 0 0,0 0-1,0 0 1,7 0 0,5-1 31,1-1-1,-1 0 1,24-5 0,-26 3-140,-1 0 1,1-1 0,-1-1-1,1 0 1,-1 0-1,-1-2 1,1 0 0,-1 0-1,0-1 1,21-18-1,-33 25 92,0 0-1,-1 1 0,1-1 0,0 0 0,0 1 0,-1-1 0,1 0 1,-1 0-1,1 0 0,0 0 0,-1 1 0,1-1 0,-1 0 0,0 0 1,1 0-1,-1 0 0,0 0 0,0 0 0,0 0 0,1 0 0,-1 0 1,0 0-1,0 0 0,0 0 0,-1 0 0,1 0 0,0-1 0,0 1 1,-1-1-1,0 1 3,0 0 1,-1 0-1,1 0 1,0 0-1,-1 0 1,1 0-1,-1 0 1,1 1-1,-1-1 1,0 0-1,1 1 1,-1-1-1,0 1 1,1 0-1,-4-1 1,-8 0 44,0 0 0,0 1 1,-18 2-1,22 0 12,1-1-1,-1 2 1,0-1-1,-13 7 1,18-8 17,1 1 0,-1 0 0,1 0 0,-1 0 0,1 0 0,0 0 0,0 1 0,0-1 0,0 1 0,1 0 0,-1 0 0,0 0 0,-1 3 0,4-5-73,0-1 1,0 1-1,0-1 0,0 0 0,0 1 0,0-1 0,0 0 0,0 1 1,1-1-1,-1 0 0,0 0 0,0 1 0,0-1 0,0 0 1,1 1-1,-1-1 0,0 0 0,0 0 0,1 1 0,-1-1 1,0 0-1,1 0 0,-1 0 0,0 1 0,1-1 0,-1 0 0,0 0 1,1 0-1,-1 0 0,0 0 0,1 0 0,-1 0 0,0 0 1,1 0-1,-1 0 0,0 0 0,1 0 0,-1 0 0,0 0 1,1 0-1,-1 0 0,0 0 0,1 0 0,-1-1 0,24 0 73,-22 1-54,24-4-63,-1-2-1,0-1 0,0-1 0,45-20 1,-42 15-480,0 2 0,1 1 0,31-6 0,-59 16 512,0 0 1,0-1-1,-1 1 1,1 0-1,0 0 0,0 0 1,-1 0-1,1 0 1,0 0-1,0 0 1,-1 0-1,1 0 0,0 0 1,0 1-1,-1-1 1,1 0-1,0 0 1,-1 1-1,1-1 0,0 0 1,-1 1-1,1-1 1,0 1-1,-1-1 1,1 1-1,-1-1 0,1 1 1,-1-1-1,1 1 1,-1-1-1,1 1 1,-1 1-1,1 0 41,-1 1 0,1-1 0,-1 0 0,0 1 0,0-1 1,0 0-1,0 1 0,0-1 0,0 1 0,-2 3 0,-25 65 1288,24-62-1114,-19 37 442,11-24-427,1 1 1,1 0-1,-12 48 0,21-65-449,5-15-10145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37 12876,'0'0'2712,"-9"-6"-491,3 2-1982,-1 0 1,0 0 0,1 1-1,-1 0 1,-1 0-1,1 1 1,0 0-1,-1 0 1,1 1-1,-1 0 1,1 0 0,-1 0-1,0 1 1,1 1-1,-1-1 1,0 1-1,1 0 1,-1 1-1,1 0 1,0 0 0,-1 0-1,1 1 1,-10 6-1,6-2-219,1 1-1,0 0 0,1 1 0,0 0 0,0 0 1,1 1-1,0 0 0,0 1 0,1-1 0,1 2 1,0-1-1,1 1 0,0-1 0,0 1 1,1 1-1,1-1 0,0 1 0,1-1 0,-1 22 1,3-33-23,-1-1 0,1 1 0,0 0 1,0-1-1,0 1 0,1-1 0,-1 1 0,0 0 1,0-1-1,0 1 0,0-1 0,1 1 1,-1 0-1,0-1 0,0 1 0,1-1 0,-1 1 1,0-1-1,1 1 0,-1-1 0,1 1 1,-1-1-1,1 0 0,-1 1 0,1-1 0,-1 0 1,1 1-1,-1-1 0,1 0 0,1 1 1,21-4 126,22-21 179,-30 11-449,0 0-1,-1 0 0,0-1 0,14-22 1,-22 29 67,-1 0 1,0 0-1,-1-1 1,0 0-1,0 1 0,-1-2 1,0 1-1,0 0 1,-1-1-1,0 1 1,1-17-1,-27 74-225,17-28 338,1 1 1,1 0 0,2 1 0,0-1-1,0 31 1,2-51-18,1 0-1,0 0 1,0 1-1,0-1 1,0 0-1,0 0 1,1 0-1,-1 0 1,0 0-1,1 0 1,0 0 0,-1 0-1,1-1 1,0 1-1,0 0 1,0 0-1,0 0 1,0-1-1,1 1 1,-1-1-1,0 1 1,1-1 0,-1 1-1,1-1 1,0 0-1,-1 0 1,1 1-1,0-1 1,0-1-1,0 1 1,0 0 0,0 0-1,-1-1 1,1 1-1,0-1 1,1 1-1,-1-1 1,0 0-1,0 0 1,0 0-1,0 0 1,0 0 0,0-1-1,0 1 1,0 0-1,0-1 1,0 0-1,2 0 1,8-3 49,-1 0-1,0 0 1,0-1 0,0 0-1,0-1 1,18-14 0,-5-1-5,39-42 1,1-2 17,-64 65-73,0-1-1,0 1 0,1 0 1,-1 0-1,0 0 0,0-1 1,0 1-1,1 0 0,-1 0 1,0 0-1,0 0 0,0 0 1,1 0-1,-1-1 0,0 1 0,0 0 1,1 0-1,-1 0 0,0 0 1,0 0-1,1 0 0,-1 0 1,0 0-1,0 0 0,1 0 1,-1 0-1,0 0 0,0 0 1,1 0-1,-1 0 0,0 0 1,0 1-1,1-1 0,-1 0 1,0 0-1,0 0 0,0 0 1,1 0-1,-1 1 0,0-1 0,0 0 1,0 0-1,1 0 0,-1 0 1,0 1-1,0-1 0,0 0 1,0 1-1,5 19 499,-4 37 390,-2-44-860,1-5-47,3 24 420,-2-31-384,-1-1-1,1 1 0,-1-1 1,1 1-1,-1 0 0,1-1 1,0 1-1,-1-1 1,1 1-1,0-1 0,-1 0 1,1 1-1,0-1 0,0 0 1,-1 1-1,1-1 1,0 0-1,0 0 0,0 0 1,-1 0-1,1 0 1,0 0-1,0 0 0,0 0 1,-1 0-1,1 0 0,0 0 1,0 0-1,0 0 1,-1-1-1,1 1 0,0 0 1,0-1-1,-1 1 0,1 0 1,1-2-1,7-2 62,0-2 0,0 1 0,-1-1-1,0 0 1,0-1 0,0 0 0,11-14 0,-14 15-93,1-1 1,0 1 0,0 0 0,1 0-1,-1 1 1,1 0 0,0 0-1,1 1 1,-1 0 0,1 0 0,14-5-1,-21 9 1,0 0-1,-1 0 0,1 0 0,0 0 0,-1 0 0,1 0 1,0 0-1,-1 0 0,1 0 0,0 0 0,-1 1 0,1-1 1,-1 0-1,1 0 0,0 1 0,-1-1 0,1 0 1,-1 1-1,1-1 0,-1 1 0,1-1 0,-1 1 0,1-1 1,-1 1-1,0-1 0,1 1 0,-1-1 0,0 1 1,1-1-1,-1 1 0,1 1 0,5 30-25,-10 32 137,-11 19-130,15-83-45,0 0 0,0-1 0,0 1 0,0 0 0,0 0-1,1 0 1,-1 0 0,0 0 0,0 0 0,0 0 0,0 0 0,0 0 0,0 0-1,0 0 1,0-1 0,0 1 0,1 0 0,-1 0 0,0 0 0,0 0 0,0 0 0,0 0-1,0 0 1,0 0 0,1 0 0,-1 0 0,0 0 0,0 0 0,0 0 0,0 0-1,0 0 1,0 0 0,0 0 0,1 0 0,-1 0 0,0 0 0,0 1 0,0-1 0,0 0-1,0 0 1,0 0 0,0 0 0,0 0 0,1 0 0,-1 0 0,0 0 0,0 0-1,0 0 1,0 0 0,0 1 0,0-1 0,0 0 0,0 0 0,0 0 0,11-15-5576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59 16752,'0'0'3689,"-10"-9"-2152,-30-24-373,39 32-1103,0 0 0,0 0 0,0 0 0,-1 1 0,1-1 0,0 0 0,-1 0 0,1 1 0,-1-1 0,1 1 0,-1-1 0,1 1 0,-1 0 0,1-1 0,-1 1 0,1 0 1,-1 0-1,0 0 0,1 0 0,-1 0 0,1 1 0,-1-1 0,1 0 0,-1 1 0,1-1 0,-1 1 0,1-1 0,0 1 0,-1 0 0,1 0 0,0-1 0,-1 1 0,1 0 0,0 0 0,0 0 0,0 1 0,0-1 0,0 0 0,0 0 0,-1 3 0,-1 0-72,1 0 0,-1 0 0,1 0 0,0 1 0,1-1 0,-1 1 0,1-1 0,0 1 0,0-1 0,0 6 0,1-9 12,1 0 1,-1-1 0,0 1-1,1-1 1,-1 1 0,1-1-1,-1 1 1,1-1 0,0 1-1,-1-1 1,1 0 0,-1 1-1,1-1 1,0 0 0,-1 1-1,1-1 1,0 0 0,0 0-1,-1 0 1,1 0 0,0 1-1,-1-1 1,1 0 0,0 0-1,0-1 1,0 1 0,33 1 28,-15-1-244,-13 1 174,0 1-1,0 0 1,0 0-1,0 0 1,0 1-1,-1 0 1,1 0-1,-1 1 1,0 0-1,0-1 1,0 2-1,0-1 1,-1 0-1,0 1 1,1 0-1,-2 0 1,1 0 0,-1 1-1,4 7 1,1 1 23,-2 0 0,0 0 0,-1 0 0,0 0 0,-1 1 0,0 0 0,1 16 0,-4-16 45,-1 1 1,0-1-1,-1 0 0,-1 1 0,0-1 1,-1 0-1,-1 0 0,-6 17 1,8-25 72,-1 0 0,0 0 0,0-1 1,0 1-1,-1-1 0,0 0 0,-1 0 1,1 0-1,-1 0 0,0-1 0,-1 0 1,1 0-1,-1 0 0,0-1 0,0 0 0,-1 0 1,1 0-1,-14 5 0,19-9-84,0 1 0,-1 0 0,1-1 0,-1 1 0,0-1 0,1 0 0,-1 0 0,1 1 0,-1-1 0,0 0 0,1 0 0,-1 0 0,1-1 0,-1 1 0,1 0 0,-1-1 0,0 1 0,1-1 0,-1 1 0,1-1 0,0 0 0,-1 1 0,1-1 0,-1 0 0,-1-2 0,2 1-6,-1 0 0,1 0 1,0-1-1,0 1 0,0 0 0,0-1 0,1 1 1,-1-1-1,0 1 0,1-1 0,0 1 1,0-1-1,0 1 0,0-5 0,1-4-12,0 0 0,1 1 0,1-1 0,0 0 0,0 1 0,7-16 0,7 0-97,1 0-1,1 1 1,1 1-1,1 0 0,1 2 1,46-36-1,-34 29 98,0-2 0,35-42-1,-67 71 11,0-1-1,0 1 0,-1 0 0,1-1 0,0 1 0,-1-1 0,1 1 1,-1-1-1,0 0 0,0 1 0,0-1 0,0 0 0,-1 0 1,1 0-1,-1 0 0,1 0 0,-1 0 0,0 0 0,0 1 0,-1-1 1,1 0-1,-1-4 0,-1 5 24,1 0 0,-1 0 0,1 1 1,-1-1-1,0 0 0,0 1 0,1 0 0,-1-1 1,0 1-1,0 0 0,-1 0 0,1 0 0,0 0 1,0 1-1,0-1 0,0 1 0,-1-1 0,1 1 1,0 0-1,-1-1 0,1 1 0,0 0 0,-1 1 1,1-1-1,0 0 0,0 1 0,-1-1 0,-2 2 0,0 0 1,0-1-1,0 1 0,0 0 0,0 0 1,0 1-1,1-1 0,-1 1 0,1 0 1,0 1-1,0-1 0,0 1 0,0-1 0,1 1 1,0 0-1,-1 0 0,1 1 0,1-1 1,-1 1-1,0-1 0,1 1 0,0 0 0,1 0 1,-1 0-1,1 0 0,-1 0 0,1 8 1,1-11-49,0 0-1,1-1 1,-1 1 0,1 0 0,0-1 0,-1 1 0,1 0 0,0-1 0,0 1-1,0-1 1,0 1 0,0-1 0,0 0 0,0 0 0,1 1 0,-1-1 0,0 0-1,1 0 1,-1 0 0,1 0 0,-1 0 0,1 0 0,0-1 0,-1 1 0,1-1-1,0 1 1,-1-1 0,1 1 0,0-1 0,3 0 0,61 5-1786,-59-5 1402,29-2-4756,0-9-5190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9673,'0'0'11798,"5"10"-10218,1 7-1131,-1 1-1,-1-1 0,0 1 1,-2 1-1,0-1 1,0 0-1,-3 29 1,0-23-180,1-17-208,-1-1-1,1 0 1,0 1-1,1-1 1,-1 0-1,1 0 1,0 1-1,3 6 1,-3-11-62,1 0 0,-1-1 1,0 1-1,1-1 0,-1 1 0,1-1 0,-1 0 1,1 0-1,0 0 0,-1 1 0,1-1 1,0-1-1,0 1 0,0 0 0,0 0 0,0-1 1,0 1-1,-1-1 0,2 0 0,-1 1 0,0-1 1,0 0-1,0 0 0,0 0 0,0-1 1,0 1-1,0 0 0,0-1 0,0 1 0,2-2 1,5-1-350,-1 1 1,-1-1 0,1 0-1,0-1 1,-1 0 0,12-8-1,-12 7-197,0 0-1,0 1 1,1 0-1,0 1 1,0 0-1,13-4 1,-21 7 530,1-1 1,-1 1 0,1 0 0,-1 0-1,1 0 1,-1 0 0,1 0-1,-1 0 1,1 0 0,-1 0 0,0 0-1,1 1 1,-1-1 0,1 0-1,-1 0 1,1 0 0,-1 0 0,1 1-1,-1-1 1,0 0 0,1 0 0,-1 1-1,0-1 1,1 0 0,-1 1-1,0-1 1,1 0 0,-1 1 0,0-1-1,0 1 1,1-1 0,-1 0-1,0 1 1,0-1 0,0 1 0,0-1-1,1 1 1,-2 25 888,-17 24 1971,12-44-2679,1 0 0,-1 0 0,-1-1 1,1 1-1,-1-1 0,0-1 0,0 1 0,0-1 0,-1-1 0,0 1 1,1-1-1,-1 0 0,0-1 0,-1 0 0,1 0 0,0-1 1,0 0-1,-1 0 0,1-1 0,-1 0 0,1-1 0,0 0 1,-11-2-1,18 3-249,-1 0 0,1-1 0,0 1-1,0 0 1,-1-1 0,1 1 0,0-1 0,0 1 0,0-1 0,0 0 0,0 1 0,0-1 0,0 0 0,0 0 0,0 0 0,0 0 0,0 0 0,0 0 0,1 0 0,-1 0 0,0 0 0,1 0 0,-1 0 0,1 0 0,-1-1-1,1 1 1,-1 0 0,1 0 0,0-1 0,0 1 0,0 0 0,-1 0 0,1-1 0,0 1 0,1-2 0,-1 1-419,1-1 0,0 1 0,-1 0 0,1-1 0,0 1 1,0 0-1,1 0 0,-1 0 0,0 0 0,1 0 0,-1 0 0,1 1 0,0-1 0,-1 0 0,1 1 0,0-1 1,0 1-1,4-3 0,26-9-5534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113 155 10634,'0'0'14302,"-10"-5"-13309,-31-14-492,39 19-487,1 0 1,-1-1-1,0 1 0,0 0 0,1 0 0,-1 0 0,0 0 0,0 0 0,1 1 0,-1-1 0,0 0 0,1 1 0,-1-1 0,0 1 1,1 0-1,-1 0 0,1-1 0,-1 1 0,1 0 0,-1 0 0,1 1 0,-1-1 0,1 0 0,0 0 0,0 0 0,0 1 0,0-1 1,0 1-1,0-1 0,0 1 0,0-1 0,0 1 0,1 0 0,-1 1 0,-2 4 57,1-1-1,0 1 1,0-1 0,1 1 0,0 0-1,-1 11 1,2-16-62,1 0-1,-1 0 1,0 0 0,1 0 0,-1 0-1,1 0 1,0-1 0,-1 1-1,1 0 1,0 0 0,0 0 0,0-1-1,0 1 1,1-1 0,-1 1-1,0-1 1,1 1 0,-1-1 0,1 0-1,-1 0 1,1 1 0,0-1 0,-1 0-1,1 0 1,0-1 0,0 1-1,0 0 1,0-1 0,-1 1 0,1-1-1,0 1 1,0-1 0,0 0-1,0 0 1,0 0 0,0 0 0,3-1-1,2 1 13,0 0-1,0-1 0,1 0 0,-1 0 1,0-1-1,0 0 0,0 0 0,0 0 1,9-6-1,-5 1-17,0-1 0,0 0 0,-1-1 0,0-1 0,-1 1 0,0-1 0,15-22 0,-20 27 5,0-1 1,-1 0-1,0 1 0,0-1 0,0 0 0,0-1 0,-1 1 0,0 0 0,-1-1 1,0 1-1,0-1 0,0 0 0,0 1 0,-1-1 0,0 0 0,-1 1 0,-2-14 1,3 19-13,0 0 1,-1 0-1,1 0 1,-1 0-1,1-1 1,-1 1-1,1 0 1,-1 0-1,0 0 1,1 0-1,-1 0 1,0 0-1,0 1 1,0-1-1,0 0 1,0 0-1,0 1 1,0-1-1,0 0 1,0 1-1,0-1 1,0 1-1,-1-1 1,1 1-1,0 0 1,0-1-1,0 1 1,-1 0-1,1 0 1,0 0-1,0 0 1,-1 0-1,1 0 1,0 0-1,0 1 1,0-1-1,-1 0 1,1 1-1,-2 0 1,1 0-8,-1 0 0,1 0 0,-1 0 0,1 1 0,-1-1 0,1 1 0,0-1 0,0 1 1,0 0-1,0 0 0,0 0 0,1 0 0,-1 0 0,0 1 0,1-1 0,-3 5 0,3-5-119,0 1 0,0 0-1,0-1 1,1 1 0,-1 0 0,1-1-1,-1 1 1,1 0 0,0-1 0,0 1-1,0 0 1,1 0 0,-1-1 0,1 1 0,-1 0-1,1-1 1,0 1 0,0-1 0,0 1-1,3 4 1,-3-5-285,1-1-1,0 0 1,0 1-1,1-1 1,-1 0 0,0 0-1,0 0 1,1 0-1,-1 0 1,0 0-1,1-1 1,-1 1-1,1-1 1,-1 0 0,1 0-1,-1 0 1,0 0-1,1 0 1,-1 0-1,1-1 1,-1 1-1,1-1 1,3-1 0,15-7-5741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17809,'0'0'1014,"-6"11"411,-13 24 77,1 2 0,-15 44-1,27-66-1266,2 1 0,-1-1 0,2 1 0,0 0 0,1 1 0,1-1 0,0 0 0,1 1 0,3 18 0,-3-33-233,1 0 0,0-1 0,0 1 0,0-1 0,0 1 0,0-1 0,0 1 1,0-1-1,1 1 0,-1-1 0,0 0 0,1 0 0,-1 0 0,1 0 0,-1 0 0,1 0 0,0 0 0,-1 0 0,1-1 0,0 1 0,0 0 1,-1-1-1,1 0 0,0 1 0,0-1 0,0 0 0,-1 0 0,1 0 0,0 0 0,0 0 0,2-1 0,8 0-297,-1 0-1,1-1 1,18-5-1,-17 3-157,0-1-66,0 1 1,0 0 0,1 1-1,-1 1 1,1 0-1,0 1 1,-1 0 0,1 1-1,25 3 1,-37-2 538,0-1 1,0 1-1,0 0 1,0 0-1,0 0 1,0 1-1,-1-1 0,1 0 1,0 1-1,-1-1 1,1 1-1,-1-1 1,0 1-1,1 0 0,-1-1 1,0 1-1,0 0 1,0 0-1,0 0 1,0 3-1,0-2 162,0-1 0,0 1 0,-1-1 0,1 1 0,-1-1 0,0 1 0,0 0 0,0-1 0,0 1 0,0-1 0,-1 1 0,1 0 0,-1-1 0,1 1 0,-1-1 0,0 1 0,0-1 0,0 0 0,0 1 0,-1-1 1,1 0-1,-1 0 0,1 0 0,-1 0 0,0 0 0,-2 2 0,-7 3 223,0-1 1,0-1-1,0 0 1,-1 0-1,0-1 0,0 0 1,0-1-1,0-1 1,-21 2-1,-13-1 288,-55-4-1,96 1-732,-1-1 0,1 1 0,0-1-1,-1-1 1,1 1 0,0-1-1,0 0 1,0 0 0,0-1-1,-6-3 1,10 5-125,-1 0 0,1 0 0,0 0 0,0 0 0,1 1 0,-1-1 1,0 0-1,0-1 0,0 1 0,1 0 0,-1 0 0,0 0 0,1 0 0,-1-1 0,1 1 0,-1 0 0,1 0 0,0-3 0,0 3-230,0-1 0,0 0-1,1 1 1,-1-1 0,1 1-1,-1-1 1,1 1 0,0-1 0,-1 1-1,1-1 1,0 1 0,0 0 0,0-1-1,0 1 1,0 0 0,1 0-1,-1 0 1,0 0 0,2-1 0,16-12-7597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23 5733,'23'-22'7613,"-32"33"-4394,-329 329-165,552-532-14318,-165 145 6496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7783,'0'0'16085,"0"0"-16017,0-1-1,0 1 1,0-1-1,0 0 1,0 1 0,0-1-1,0 1 1,0-1-1,0 1 1,0-1 0,1 1-1,-1-1 1,0 1 0,0-1-1,0 1 1,1-1-1,-1 1 1,0 0 0,1-1-1,-1 1 1,0-1 0,1 1-1,-1 0 1,0-1-1,1 1 1,-1 0 0,1-1-1,-1 1 1,1-1 0,4 0 43,-1 0 1,1 0 0,-1 1 0,1-1-1,0 1 1,-1 0 0,9 1 0,-7-1-68,1 1 1,-1-1 0,0-1-1,0 1 1,1-1-1,8-2 1,-10 1-46,-1 0-1,0 1 1,0-2-1,0 1 1,0 0-1,0-1 1,-1 0-1,1 0 1,-1 0 0,0 0-1,0 0 1,0-1-1,0 1 1,0-1-1,-1 0 1,1 0 0,-1 0-1,0 0 1,-1 0-1,1-1 1,-1 1-1,0 0 1,0-1-1,0 1 1,0-8 0,-1 11-18,0-1 0,-1 1 0,1 0 0,-1-1 0,0 1 1,1 0-1,-1 0 0,0 0 0,0-1 0,0 1 0,0 0 0,0 0 1,0 0-1,0 0 0,0 1 0,0-1 0,0 0 0,0 0 1,-1 1-1,1-1 0,0 1 0,0-1 0,-1 1 0,1-1 1,-1 1-1,1 0 0,0-1 0,-1 1 0,1 0 0,-1 0 0,1 0 1,0 0-1,-1 1 0,1-1 0,-3 1 0,-1-1-9,0 1-1,0 0 1,0 0 0,0 0-1,0 1 1,0 0-1,0-1 1,-7 6-1,5-1 16,-1 0 0,1 1-1,0 0 1,1 0-1,0 1 1,0-1-1,-5 10 1,8-12 10,0 0-1,0 0 1,1 0 0,0 0-1,0 0 1,0 0-1,1 1 1,-1-1 0,1 1-1,0-1 1,1 1-1,0-1 1,0 9 0,1-12 4,-1-1 1,1 0 0,0 1 0,0-1-1,0 0 1,0 0 0,0 0 0,0 1 0,0-1-1,1 0 1,-1-1 0,0 1 0,0 0 0,1 0-1,-1 0 1,1-1 0,-1 1 0,0-1-1,1 1 1,-1-1 0,1 0 0,-1 0 0,1 1-1,0-1 1,-1 0 0,1 0 0,-1 0-1,1-1 1,-1 1 0,2 0 0,50-9 97,-32 2-338,-1-1-1,34-19 0,-40 19-176,1 0 0,-1 1 0,1 1 1,0 0-1,1 1 0,27-5 0,-42 10 417,0 0 0,0 0-1,0 0 1,0 1 0,0-1 0,0 0-1,0 1 1,1-1 0,-1 0 0,0 1-1,0-1 1,-1 1 0,1 0 0,0-1-1,0 1 1,0 0 0,0-1-1,0 1 1,-1 0 0,1 0 0,0 0-1,-1 0 1,1 0 0,0 0 0,-1 0-1,1 0 1,-1 0 0,0 0 0,1 0-1,-1 0 1,0 0 0,0 0-1,0 0 1,1 0 0,-1 0 0,0 0-1,-1 2 1,0 58 1431,0-27-393,2-34-1023,-1 1 0,1 0 0,0-1 0,-1 1 0,1-1 0,0 0 1,0 1-1,-1-1 0,1 0 0,0 1 0,0-1 0,0 0 0,-1 0 0,1 0 0,0 0 1,0 0-1,0 0 0,0 0 0,0 0 0,-1 0 0,1 0 0,0 0 0,0 0 1,1-1-1,22-3 125,-11-1-93,-1-1 0,1-1 0,21-14 0,-26 15-152,0 1 0,0-1-1,0 1 1,1 1 0,-1 0-1,1 0 1,0 1 0,1 0-1,-1 1 1,19-3 0,-27 5 73,0 0 1,0 1-1,-1 0 1,1-1-1,0 1 1,-1-1-1,1 1 1,0 0-1,-1 0 1,1-1-1,-1 1 1,1 0-1,-1 0 1,1 0 0,-1-1-1,0 1 1,1 0-1,-1 0 1,0 0-1,0 0 1,0 0-1,0 0 1,0 0-1,1 0 1,-2 0-1,1 1 1,-3 31-5874,-4-24-1100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60 11403,'0'0'8050,"1"9"-6043,-1 3-1306,-1 1 0,0 0 0,-4 17 0,2-15-319,1 0 0,0 0 0,1 0 0,1 20 0,1-34-375,-1 0-1,0 0 1,1 1-1,-1-1 1,1 0-1,-1 0 1,1 0-1,-1 0 1,1 0 0,0 0-1,0 0 1,0 0-1,-1 0 1,1 0-1,0 0 1,0 0-1,0-1 1,0 1-1,0 0 1,1-1 0,-1 1-1,0-1 1,0 1-1,0-1 1,0 1-1,1-1 1,-1 0-1,0 0 1,0 1-1,1-1 1,-1 0-1,0 0 1,1 0 0,-1-1-1,2 1 1,4-1 16,-1 0 1,0 0-1,0-1 1,0 1-1,0-2 1,6-1-1,-1-2-64,0-1 0,0 0 0,-1 0 0,0-1 0,0 0 0,-1-1 0,0 0 0,0-1 0,7-10 0,-10 12-29,-1 0 0,0 0-1,0-1 1,0 0 0,-1 1 0,-1-2-1,1 1 1,-1 0 0,-1-1-1,0 1 1,0-1 0,0-11 0,-2 20 59,0-1 0,0 1 0,0 0 1,0 0-1,0 0 0,0 0 0,0 0 1,0 0-1,0 0 0,-1 0 0,1 0 1,0 0-1,-1 0 0,1 0 0,0 0 1,-1 0-1,0 0 0,1 0 0,-2-1 1,2 2 1,-1 0 0,0 0 0,1 0 0,-1 0 1,1 0-1,-1 0 0,1 1 0,-1-1 0,0 0 0,1 0 1,-1 0-1,1 1 0,-1-1 0,1 0 0,-1 1 0,1-1 1,0 0-1,-1 1 0,1-1 0,-1 1 0,1-1 0,0 0 1,-1 1-1,1 0 0,-23 39-164,18-23 287,0 1 0,1 0 0,1 0 0,1 0 1,0 0-1,2 1 0,2 34 0,-1-50-83,-1-1 1,1 1-1,-1-1 1,1 0-1,0 0 1,0 1-1,0-1 1,0 0-1,0 0 0,0 0 1,1 0-1,-1 0 1,1 0-1,-1 0 1,1 0-1,0-1 1,0 1-1,0-1 1,0 1-1,0-1 0,0 0 1,0 0-1,0 1 1,0-2-1,1 1 1,-1 0-1,0 0 1,1-1-1,-1 1 1,1-1-1,-1 0 1,0 0-1,5 0 0,-2 0-3,0-1-1,0 1 0,0-1 0,0 0 1,0-1-1,0 1 0,0-1 0,0 0 1,0 0-1,-1-1 0,0 1 0,1-1 1,-1 0-1,0 0 0,4-5 0,-2 3-6,-1-2-1,0 1 1,0-1-1,0 1 1,-1-1 0,0-1-1,0 1 1,-1 0-1,0-1 1,-1 0-1,1 0 1,-1 0-1,-1 0 1,0 0 0,0 0-1,0 0 1,-1 0-1,0 0 1,-2-13-1,2 20-22,0 1-1,0-1 0,-1 1 0,1-1 1,0 1-1,0-1 0,0 1 1,0-1-1,0 1 0,-1 0 0,1-1 1,0 1-1,0-1 0,-1 1 1,1 0-1,0-1 0,0 1 0,-1 0 1,1-1-1,-1 1 0,1 0 1,0 0-1,-1-1 0,1 1 0,-1 0 1,1 0-1,0-1 0,-1 1 1,1 0-1,-1 0 0,1 0 0,-1 0 1,1 0-1,-1 0 0,1 0 1,0 0-1,-1 0 0,1 0 0,-1 0 1,1 0-1,-1 0 0,1 0 1,-1 0-1,1 1 0,-1-1 0,1 0 1,0 0-1,-1 0 0,1 1 1,-1-1-1,1 0 0,0 1 0,-1-1 1,1 0-1,0 1 0,-1-1 1,1 0-1,0 1 0,-1 0 0,-16 24-143,16-23 147,0 0 0,0 0 0,1 0 0,-1 0 1,0-1-1,1 1 0,0 0 0,-1 0 0,1 0 0,0 0 1,0 0-1,0 0 0,0 0 0,0 0 0,1 0 1,-1 0-1,1 0 0,-1 0 0,1 0 0,-1 0 0,1-1 1,0 1-1,0 0 0,0 0 0,0-1 0,1 1 0,-1-1 1,0 1-1,0-1 0,1 1 0,-1-1 0,1 0 1,1 2-1,4-1 5,-1 0 0,1-1 0,-1 1 1,1-1-1,0 0 0,-1-1 0,1 1 1,13-3-1,-7 1 5,0 0 0,-1-1 1,1-1-1,0 0 0,-1-1 0,1 0 0,19-11 1,-26 13-15,-1-1 1,0 0 0,0 0 0,0 0 0,0-1-1,-1 0 1,1 0 0,-1 0 0,0 0 0,0-1-1,0 1 1,-1-1 0,0 0 0,0 0 0,0-1-1,0 1 1,-1-1 0,4-10 0,-6 15-5,0 0 0,0 1 1,0-1-1,0 0 0,1 0 1,-1 1-1,0-1 0,0 0 1,0 1-1,-1-1 0,1 0 1,0 0-1,0 1 0,0-1 1,0 0-1,-1 1 0,1-1 1,0 0-1,-1 1 0,1-1 0,0 0 1,-1 1-1,1-1 0,-1 1 1,1-1-1,-1 1 0,1-1 1,-1 1-1,0-1 0,1 1 1,-2-1-1,-25 0-161,20 3 144,0 0-1,1 0 1,-1 1-1,0 0 1,-11 7-1,-22 27 9,38-35 32,0 1 0,0-1 0,0 1 0,1 0 0,-1-1 0,1 1 0,-1 0 0,1 0 0,0 0 0,0 0 0,0 0 0,1 0 0,-1 0 0,1 0 0,0 4 1,0-6-16,0-1 0,0 1 1,1 0-1,-1-1 1,1 1-1,-1 0 1,1-1-1,-1 1 0,1-1 1,-1 1-1,1-1 1,-1 1-1,1-1 1,-1 1-1,1-1 0,0 1 1,-1-1-1,1 0 1,0 1-1,-1-1 1,1 0-1,0 0 0,0 0 1,-1 0-1,1 1 1,0-1-1,1 0 1,26 1 44,-21-1-42,42 0-230,-29-1-27,1 1 0,0 0 0,-1 2 0,1 0 0,-1 2 0,0 0 0,0 1 0,31 12 0,-33-1 567,-14-13 1114,-6-12-272,-34-150 765,30 129-1979,6 31-375,0 1 0,0 0 0,0-1 0,0 1 0,1 0 0,-1-1 0,0 1 0,1 0 0,-1-1 0,1 1 0,0-1 0,0 1-1,0-1 1,0 1 0,0-1 0,0 0 0,0 1 0,0-1 0,0 0 0,0 0 0,1 0 0,-1 0 0,3 2 0,18 7-5247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179 117 11723,'-8'-1'3604,"2"0"-3278,0 1 1,0 0 0,0 0 0,0 0 0,0 0 0,0 1-1,0 0 1,0 1 0,0-1 0,0 1 0,1 0 0,-1 0 0,1 1-1,-1 0 1,1 0 0,0 0 0,0 0 0,0 1 0,1 0 0,-1 0-1,-5 7 1,5-5-83,1-1 1,0 1-1,-1 0 0,2 1 0,-1-1 0,1 1 0,0 0 0,0 0 1,1 0-1,0 0 0,0 0 0,1 0 0,0 0 0,0 14 0,1-20-226,0 0 1,0 0-1,0 0 0,0 0 0,1 0 0,-1 0 0,0 0 0,1 0 0,-1 0 0,1 0 0,-1-1 0,1 1 0,-1 0 0,1 0 0,-1 0 0,1-1 0,0 1 0,-1 0 0,1-1 0,0 1 0,0-1 0,0 1 1,-1-1-1,1 1 0,0-1 0,0 1 0,2-1 0,0 1 11,0 0 1,0-1 0,0 0-1,0 0 1,0 0-1,0 0 1,1-1 0,5 0-1,0-2 2,0 0 0,0 0-1,-1 0 1,1-1-1,9-6 1,0-3-17,-2-1 0,0 0-1,0-1 1,-2-1 0,24-31 0,-31 37-85,0 0 0,-1-1 0,0 1 0,0-1 0,-1-1 0,-1 1 0,0-1 0,-1 1 0,0-1 0,0 0 0,0-18 0,-4 30 27,0 0-1,0 1 1,0-1 0,0 1-1,0 0 1,0-1 0,0 1-1,0 0 1,0-1-1,0 1 1,0 0 0,0 0-1,0 0 1,0 0-1,1 0 1,-1 0 0,0 0-1,0 2 1,-16 22 65,2 0-1,0 1 1,2 1 0,1 0-1,1 1 1,2 0 0,-10 42-1,19-68-59,-1 0 0,1 0 0,0 0 1,0 0-1,0 0 0,0 0 0,0 0 0,0-1 0,0 1 0,1 0 0,-1 0 0,1 0 0,-1 0 0,1 0 0,0 0 0,-1-1 0,1 1 0,0 0 0,0-1 1,1 1-1,-1-1 0,0 1 0,0-1 0,1 1 0,-1-1 0,1 0 0,2 2 0,0-2-492,-1 1 0,1-1 0,0 0 0,-1-1 0,1 1 0,0-1-1,0 0 1,0 0 0,0 0 0,-1 0 0,1-1 0,0 1 0,5-2 0,19-9-5710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14606,'0'0'7063,"-10"1"-5563,5 0-1376,0-1 0,0 1 0,0 0 0,0 1 0,0-1 0,1 1 0,-1 0 0,1 0 0,-1 1 0,1-1 0,0 1 0,0 0 0,0 0 0,0 0 0,0 1 0,1-1 1,0 1-1,-1 0 0,1 0 0,-3 6 0,1-3 63,1 0 1,0 1 0,0-1-1,1 1 1,0 0-1,-2 9 1,5-17-183,0 0-1,0 1 1,0-1 0,0 0 0,0 1-1,0-1 1,0 0 0,0 1 0,0-1-1,0 0 1,0 0 0,0 1 0,0-1-1,0 0 1,0 1 0,0-1 0,0 0-1,1 0 1,-1 1 0,0-1 0,0 0-1,0 0 1,1 1 0,-1-1 0,0 0-1,0 0 1,0 0 0,1 1-1,-1-1 1,0 0 0,1 0 0,-1 0-1,0 0 1,0 0 0,1 1 0,-1-1-1,0 0 1,1 0 0,-1 0 0,0 0-1,1 0 1,20-1 151,19-12-159,-11-5-542,-23 13 377,1 0 0,-1 1 0,1 0 0,1 0 0,-1 1 0,0-1 0,1 2-1,0-1 1,12-2 0,-19 6 182,0 1-1,-1-1 1,1 0-1,0 1 0,-1-1 1,1 0-1,0 1 1,-1-1-1,0 1 1,1-1-1,-1 0 0,0 1 1,0-1-1,0 1 1,0-1-1,0 1 1,0-1-1,0 1 0,0-1 1,-1 3-1,0 2 180,-4 49 1076,3-44-1069,1 0 0,0-1 0,0 1 0,1 0 0,0 0 0,3 14 0,-2-23-178,-1-1-1,1 1 0,0-1 0,0 1 0,0-1 0,0 1 1,0-1-1,0 0 0,1 1 0,-1-1 0,0 0 0,1 0 0,-1 0 1,1 0-1,-1 0 0,1 0 0,-1-1 0,1 1 0,0 0 0,-1-1 1,1 1-1,0-1 0,-1 0 0,1 0 0,0 1 0,0-1 0,-1 0 1,1 0-1,0 0 0,0-1 0,-1 1 0,1 0 0,2-2 0,4 1 31,1-1 0,-1 0 0,0 0 0,0-1 0,13-6 0,-1-3 14,1 0 1,29-26 0,-42 31-240,-1 1 1,1-2 0,-1 1 0,-1-1-1,0 0 1,0 0 0,0-1-1,7-16 1,-12 20-1024,-1-4-5336,0 4 2537,0-7-5336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15727,'0'0'2712,"9"-3"-43,-4 2-2436,3-1 444,0 0 1,0 0-1,1 1 1,-1 0-1,12 0 1,-18 1-588,0 0 0,0 0 0,0 0 1,0 1-1,0-1 0,0 1 1,0-1-1,-1 1 0,1 0 0,0-1 1,0 1-1,-1 0 0,1 0 0,0 0 1,-1 0-1,1 1 0,-1-1 1,0 0-1,1 1 0,-1-1 0,0 1 1,0-1-1,0 1 0,0 0 0,0-1 1,0 1-1,0 0 0,-1 0 1,1 0-1,-1-1 0,1 1 0,-1 0 1,1 3-1,-1 0 92,0 0 0,1 1 0,-2-1 0,1 1 0,-1-1 1,0 0-1,0 1 0,0-1 0,-1 0 0,0 0 0,0 0 0,-3 7 0,-41 52 917,40-57-1234,0-1 1,1 1-1,-1 0 0,1 0 1,1 0-1,-1 1 0,1 0 0,0 0 1,1 0-1,0 0 0,1 1 1,-1-1-1,-1 15 0,8-7-4559,8-6-4983,-3-5-5527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4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15471,'0'0'2754,"-11"49"802,6-29-610,5-3-928,0-5-1089,0-6-769,5-6-3555,1-19-8360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15214,'0'0'7976,"82"3"-7464,-39 1-191,13-4-161,-1 0-96,0 0 0,-14 0-929,-12-2-1249,-22 2-2306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12492,'0'0'2818,"62"0"-1504,-19 0-449,11-5-289,6 1-127,6 0-321,-1 0-64,-8 0-1634,-4 0-4772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68 10666,'0'0'4778,"6"-10"-2402,18-30-625,-24 40-1712,0 0 1,1-1 0,-1 1 0,0 0 0,0-1 0,0 1 0,0-1 0,1 1 0,-1 0 0,0-1 0,0 1 0,0-1-1,0 1 1,0-1 0,0 1 0,0-1 0,0 1 0,0 0 0,0-1 0,-1 1 0,1-1 0,0 1 0,0 0 0,0-1 0,0 1-1,-1-1 1,1 1 0,0 0 0,0-1 0,-1 1 0,1 0 0,0-1 0,0 1 0,-1 0 0,1-1 0,0 1 0,-1 0 0,1 0-1,-1 0 1,1-1 0,0 1 0,-2 0 0,-16-2 428,14 2-325,-12 0-116,-1 0 0,1 2 0,-1 0 0,1 1 1,0 0-1,0 2 0,0-1 0,0 2 0,1 0 0,0 1 0,-25 16 0,31-17-28,-1 0 0,2 0-1,-1 1 1,1 0 0,0 0-1,0 1 1,1 0 0,0 0-1,1 1 1,0 0 0,0 0-1,1 1 1,0-1 0,0 1 0,1 0-1,1 0 1,0 1 0,0-1-1,-1 13 1,4-20 3,-1 1 1,2-1-1,-1 0 0,0 0 1,1 1-1,-1-1 0,1 0 0,0 0 1,0 1-1,0-1 0,1 0 1,-1 0-1,1 0 0,-1-1 1,1 1-1,0 0 0,0-1 0,0 1 1,1-1-1,-1 1 0,1-1 1,-1 0-1,1 0 0,0 0 1,-1 0-1,1-1 0,0 1 0,0-1 1,0 0-1,1 0 0,-1 0 1,0 0-1,4 0 0,14 3-270,-1-1-1,1-1 0,0 0 0,24-3 1,-25 1-453,108-5-7367,-73-2 930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5477,'0'0'6305,"-9"0"-5243,6 0-971,0 0-1,0-1 1,0 2 0,0-1-1,0 0 1,0 0-1,0 1 1,0 0 0,0 0-1,0 0 1,1 0 0,-1 0-1,0 0 1,1 1-1,-1-1 1,1 1 0,-1 0-1,1-1 1,0 1 0,0 0-1,0 1 1,0-1-1,0 0 1,0 0 0,0 1-1,1-1 1,-1 1-1,1 0 1,0-1 0,0 1-1,0 0 1,0 0 0,0 0-1,1 0 1,-1 0-1,1-1 1,0 1 0,0 0-1,0 6 1,0-6-50,1 0 0,-1 0 0,0-1 0,1 1 0,-1 0 0,1-1 0,0 1 0,0 0 0,0-1 0,0 1 0,1-1 0,-1 1 0,0-1 0,1 0 0,0 1 0,0-1 0,0 0 0,0 0 0,0 0 0,0-1 0,0 1 0,0 0 0,1-1 0,-1 1 0,1-1 0,-1 0 0,1 0 0,-1 0 0,1 0 0,0-1 0,0 1 0,-1 0 0,1-1 0,0 0 0,0 0 0,0 0 0,2 0 0,2 0 3,-1 0-1,0-1 0,0 0 1,0 0-1,0 0 1,0 0-1,0-1 0,0 0 1,0-1-1,0 1 0,-1-1 1,1 0-1,-1 0 0,0-1 1,0 0-1,7-6 0,-11 9 84,1-1 0,-1 1 0,0-1 0,0 1 0,0-1-1,0 0 1,0 0 0,0 1 0,0-1 0,0 0 0,-1 0-1,1 0 1,-1 0 0,1 0 0,-1 0 0,0 0 0,0 0-1,0 0 1,0 0 0,0 0 0,0 0 0,0 0 0,-1 0-1,1 0 1,-1 0 0,0 0 0,1 1 0,-1-1-1,0 0 1,0 0 0,0 1 0,0-1 0,0 0 0,-1 1-1,1-1 1,0 1 0,-1-1 0,-2-1 0,0 0-167,0 0 0,-1 0 0,0 0 0,1 0 0,-1 1 1,0 0-1,0 0 0,0 0 0,0 0 0,-1 1 0,1 0 0,0 0 0,-6 0 1,20 1-7590,4 0 2515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4869,'-6'9'8577,"-5"3"-8277,2 0 0,0 1-1,0 0 1,1 1 0,1 0 0,0 0 0,-5 16-1,11-23-252,0 1-1,0-1 0,0 1 1,1-1-1,0 0 0,1 1 1,0-1-1,0 0 0,1 1 1,-1-1-1,2 0 0,2 9 0,4-1-858,-1 0-1,2 0 1,21 26-1,-26-35-1717,-4-2-961</inkml:trace>
  <inkml:trace contextRef="#ctx0" brushRef="#br0" timeOffset="1">107 266 7399,'0'0'1954,"-48"-40"-96,28 22-33,6 2 129,0 4-96,7 4-449,3 6 225,20 8-1922,7 4 95,11 4 225,11 0-96,10-1-1890,1-2-1921,-3-2-3204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13645,'0'0'2274,"-45"55"-1441,29-25-64,2 4-65,3 0 225,7-2-545,4-5-223,0-4-33,4-3-32,7-7-513,-4-6-1088,0-6-1442</inkml:trace>
  <inkml:trace contextRef="#ctx0" brushRef="#br0" timeOffset="1">0 103 6758,'0'0'7271,"70"-5"-6886,-36 5-225,9 0 0,5 0-1153,7 0-3395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8456,'0'0'1505,"-52"44"-319,25-19 415,9 0 577,6 0-352,6-2-801,6-3-705,0-1-192,8-3-224,1-3-2050,-2-4-2178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8872,'0'0'7688,"59"0"-6727,-23 0-1,5-4-383,3-2-225,10-5-191,-6 1-65,2-2-32,-7-4-32,-7 2-481,-13-6-1088,-9 2-2851,-14-1-1090</inkml:trace>
  <inkml:trace contextRef="#ctx0" brushRef="#br0" timeOffset="1">112 44 11627,'0'0'5157,"64"-38"-4741,-16 34-224,6 2-63,10 2-97,0 0 32,2 0-257,-7 1-4611,4 1-3844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10954,'0'0'4901,"-50"60"-2723,30-30-320,1 2-257,10-1-512,-2 2-576,8-6-289,3-2-160,0-3 32,14-8-256,-11-2-1025,3-4-1442</inkml:trace>
  <inkml:trace contextRef="#ctx0" brushRef="#br0" timeOffset="1">19 210 10282,'0'0'4548,"-18"-47"-2338,18 36-608,3 3-321,17 5-480,3-1-577,9 4-192,6 0-32,-1 1 32,8 7-32,-2-2-1826,5-4-4164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48 9289,'0'0'5504,"1"-8"-2824,-1 6-2565,0 1-1,0-1 1,1 0 0,-1 1 0,0-1 0,-1 0 0,1 1 0,0-1 0,0 0 0,-1 1 0,1-1 0,-1 0 0,1 1 0,-1-1 0,0 1 0,0-1 0,0 1 0,-1-3 0,0 3-71,0 0 0,0 0 0,0 0 0,0 1 0,0-1 0,-1 1 0,1-1 0,0 1-1,0 0 1,0 0 0,0 0 0,-1 0 0,1 0 0,0 0 0,0 1 0,0-1 0,0 1 0,0-1 0,0 1 0,-4 1-1,-7 3 3,-1 1 0,1 1 0,-1 0 0,2 0 0,-1 1 0,1 1 0,1 0-1,-1 1 1,-18 20 0,22-21 30,0 0-1,0 1 1,1 0 0,1 0-1,-1 1 1,2 0-1,-1 0 1,1 0 0,1 1-1,0-1 1,1 1-1,-3 16 1,6-25-62,0 0 0,0 0 0,0-1 0,0 1 0,0 0 0,0 0 0,1 0 0,0-1 0,-1 1 0,1 0 0,0 0 0,0-1 0,1 1 0,-1-1 0,0 1 0,1-1 0,0 0 0,-1 1 0,1-1 0,3 2 0,-1-1 9,0 0-1,0 0 0,0-1 0,0 0 0,1 0 0,-1 0 0,1 0 0,-1-1 0,1 1 1,0-1-1,5 0 0,2 0 22,0 0 1,1-1-1,-1 0 0,0-1 1,0 0-1,0-1 0,0-1 1,0 0-1,13-5 0,-15 3-9,0 1-1,0-2 1,-1 0-1,10-7 1,-16 12-14,-1-1-1,0 0 1,1 0 0,-1 0 0,0 0-1,0-1 1,0 1 0,-1 0 0,1-1-1,0 1 1,-1-1 0,0 0 0,1 1-1,-1-1 1,0 0 0,-1 0-1,1 0 1,0 0 0,0-5 0,-2 7 18,0-1 1,1 1-1,-1 0 1,0 0-1,0 0 1,0 0-1,1-1 1,-1 1-1,0 0 1,-1 1-1,1-1 1,0 0-1,0 0 1,0 0 0,0 1-1,-1-1 1,1 0-1,0 1 1,-1-1-1,1 1 1,0 0-1,-1-1 1,1 1-1,-1 0 1,1 0-1,-1 0 1,1 0-1,0 0 1,-1 0-1,-2 1 1,-1-1-49,-1 0 0,0 1 1,1-1-1,-1 1 0,1 1 0,-11 3 0,15-5 3,0 0 0,-1 0 0,1 1 0,0-1 0,0 1 0,0-1-1,0 1 1,0 0 0,0-1 0,0 1 0,0 0 0,0 0-1,1-1 1,-1 1 0,0 0 0,0 0 0,1 0 0,-1 0 0,0 0-1,1 0 1,-1 0 0,1 0 0,0 0 0,-1 1 0,1-1 0,0 0-1,-1 0 1,1 0 0,0 0 0,0 0 0,0 1 0,0-1-1,0 0 1,1 0 0,-1 2 0,1-1 7,1-1-1,-1 1 1,0 0 0,1-1-1,0 1 1,-1-1 0,1 0-1,0 0 1,-1 1 0,1-1-1,0 0 1,0 0 0,0-1-1,0 1 1,0 0 0,0-1-1,0 1 1,0-1 0,2 1-1,30 1-232,-1-1-1,0-1 0,1-2 1,-1-1-1,0-1 1,48-14-1,-81 18 235,0 1 0,1-1 0,-1 0 0,0 1 1,0-1-1,0 1 0,0-1 0,0 0 0,0 1 0,0-1 0,0 1 0,0-1 0,0 0 0,0 1 1,0-1-1,0 1 0,0-1 0,0 0 0,0 1 0,-1-1 0,1 0 0,0 1 0,0-1 0,0 0 1,-1 1-1,1-1 0,0 0 0,0 1 0,-1-1 0,1 0 0,0 0 0,-1 1 0,1-1 0,0 0 1,-1 0-1,0 1 0,-12 16 390,-1-3-364,-15 21 441,20-9-3593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3:5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13068,'0'0'3235,"-34"52"-2210,20-21 289,-2 6-578,2-2-223,10 0-257,4-3-160,0-9 0,9-4 0,5-8-672,-1-7-1250,-6-4-1217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0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10410,'0'0'8232,"66"-22"-7464,-27 22-479,7 0-193,6 2-32,0-1 0,1-1-1602,-4 0-5893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0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36 3107,'8'-4'5466,"0"1"-4228,25-11 748,-15 0 3177,-24 14-777,-16 0-4058,7 5-310,1 1 0,0 0 0,0 2-1,1-1 1,0 1 0,0 1 0,1 1 0,0-1 0,0 2 0,1 0 0,1 0 0,0 1 0,0 0-1,1 1 1,1 0 0,-9 16 0,16-26-1,-1 0-1,1 1 1,0-1-1,0 0 1,0 1-1,0-1 1,1 0-1,-1 1 1,1-1 0,0 1-1,0-1 1,0 1-1,0-1 1,1 1-1,-1-1 1,1 1-1,2 4 1,-1-5-4,-1-1 0,1 0 0,0 1 0,0-1 0,1 0 0,-1-1 0,0 1 0,1 0 0,-1-1 0,1 1 0,-1-1 0,1 0 0,0 1 0,0-1 0,0-1 0,-1 1 0,1 0 0,0-1 0,0 1 0,4-1 0,18 3-55,0-1-1,0-1 0,36-4 1,-49 1-1044,1 0 1,-1 0-1,1-2 1,-1 1-1,12-6 1,10-8-5813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0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9801,'0'0'9700,"8"9"-8936,26 26-257,-29-33-482,-1 1 1,1-1-1,0 0 1,-1-1-1,1 1 1,0-1-1,0 0 1,0 0-1,0-1 1,1 1-1,-1-1 1,0 0-1,0-1 1,0 1-1,0-1 1,0 0-1,5-2 1,-3 1-405,0 0 1,-1 0-1,1-1 1,-1 0-1,0 0 1,0-1 0,11-8-1,-14 10 382,-1 0 0,1 0 0,0 0 0,-1-1 0,0 1 0,1-1 0,-1 1 0,0-1 0,0 0 0,-1 0 0,1 0 0,-1 0 0,1 0 0,-1-1 0,0 1 0,0 0 0,1-6 0,-24 30 2875,12-8-2394,1 1-1,0-1 1,1 1 0,1 1 0,0-1 0,1 1 0,0 1-1,1-1 1,1 1 0,-3 28 0,7-43-477,0 0-1,0-1 1,0 1-1,0-1 1,0 1-1,0 0 1,0-1 0,1 1-1,-1-1 1,0 1-1,1 0 1,-1-1-1,0 1 1,1-1-1,-1 1 1,0-1 0,1 1-1,-1-1 1,1 1-1,-1-1 1,1 0-1,-1 1 1,1-1 0,0 0-1,-1 1 1,1-1-1,-1 0 1,1 0-1,-1 0 1,1 1 0,0-1-1,1 0 1,23 0-4762,-14-2-1373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0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17328,'0'0'7656,"48"27"-9194,-23-27-4323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11627,'0'0'4228,"-2"10"-2867,-19 87 105,-8 114-1,28-203-1251,-1 16-1226,-3-20-636,-3-13-929,-3-12-1486,1-8-1297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0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13196,'0'0'7143,"-9"51"-5413,9-31-545,16-3-288,7-3-481,16-3-224,6-6-31,10-5-1,2 0-1345,-5-8-2531,-4-9-3459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0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13773,'0'0'1441,"-54"42"321,20-13 192,-3 2 608,3 3-288,4 0-448,3 0-833,5-3-448,12 2-289,2-1-96,3 0-96,0 5-64,3-1-961,-2 3-1281,-1-2-1025,-6-3-2146,-1-6-5958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1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 5765,'-18'-5'-3491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1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15791,'0'0'1409,"-6"9"-699,-5 10-381,0 0 0,-14 36 0,22-49-242,1-1 1,0 1 0,0 0 0,1 0 0,-1 0 0,1 0 0,1 1-1,-1-1 1,1 0 0,0 0 0,0 0 0,1 1 0,0-1 0,0 0-1,0 0 1,1 0 0,2 6 0,-2-10-77,0 1 0,1-1 0,-1 1 0,0-1-1,1 0 1,0 0 0,-1 0 0,1-1 0,0 1 0,0-1 0,0 1-1,0-1 1,0 0 0,0 0 0,0-1 0,1 1 0,-1 0 0,0-1 0,0 0-1,1 0 1,-1 0 0,0 0 0,6-1 0,1-1 23,0 1-1,0-1 1,0 0 0,-1-1-1,0 0 1,16-8 0,-3-1-814,-2 0 0,31-25 0,-46 33 396,0 0 0,0 0 0,0-1 0,-1 0 0,1 0 0,-1 0 1,-1 0-1,1-1 0,-1 0 0,0 1 0,0-1 0,0 0 0,-1-1 0,3-9 0,-5 16 389,0 0 0,0 0 0,0 0 0,-1 1 0,1-1 0,0 0 0,0 0 0,0 0 0,0 0 0,0 0 0,-1 1 0,1-1 0,0 0 0,0 0 0,0 0 0,0 0 0,-1 0 0,1 0 0,0 0 0,0 0 0,0 0 0,-1 0-1,1 0 1,0 0 0,0 0 0,0 0 0,-1 0 0,1 0 0,0 0 0,0 0 0,0 0 0,-1 0 0,1 0 0,0 0 0,0 0 0,0 0 0,0 0 0,-1 0 0,1 0 0,0 0 0,0-1 0,0 1 0,0 0 0,-1 0 0,1 0 0,0 0 0,0 0 0,0-1 0,0 1 0,0 0 0,0 0 0,0 0 0,-1-1 0,1 1 0,0 0-1,0 0 1,0 0 0,0 0 0,0-1 0,0 1 0,0 0 0,0 0 0,0 0 0,0-1 0,0 1 0,0 0 0,0 0 0,-13 13 1018,-4 20 358,0 0-1,-21 62 0,21-39-1036,2 1 0,-12 94 0,23-85-2778,13-70-6502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1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12043,'0'0'1442,"-7"0"-257,-2 17-705,4 8-63,1 7-97,-5 7 193,7 2-225,2-1-192,0-4-32,0-4 32,6-9-480,-1-6-1090,-1-8-159,-4-6-641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1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88 9737,'0'0'3112,"9"-9"-1793,-2 2-1110,0 0 0,1 1 0,0 0 0,0 1 0,0 0 0,0 0 0,1 0 0,0 1 0,0 0 0,0 1 0,0 0 0,11-1 0,-18 3-177,87-11 574,-82 11-594,0 0 1,0 1-1,0 0 1,0 1-1,0 0 0,0 0 1,0 0-1,0 1 1,0 0-1,10 4 0,-14-4 30,-1 0 0,1 0-1,-1 0 1,0 1 0,0-1-1,0 0 1,0 1-1,0-1 1,0 1 0,-1 0-1,1 0 1,-1-1 0,0 1-1,0 0 1,0 0 0,0 0-1,0 0 1,0 1 0,-1-1-1,0 0 1,0 0-1,0 0 1,0 0 0,0 0-1,0 1 1,-1-1 0,0 0-1,-1 4 1,0 2 151,-1 0-1,0 1 1,-1-1 0,0-1-1,0 1 1,-1-1 0,0 1-1,-7 7 1,-5 3 126,-1-1 1,-1-1-1,-1-1 1,0-1-1,-1 0 1,0-2-1,-1 0 1,-1-1-1,0-2 1,0 0-1,-1-2 1,-32 8-1,54-15-332,0-1 1,1 0-1,-1 1 0,0-1 1,0 0-1,1 0 0,-1 0 1,0 0-1,0 0 0,1 0 1,-1 0-1,0-1 1,-3 0-1,5 0-52,0 1 0,0 0 1,-1-1-1,1 1 0,0-1 0,0 1 1,0 0-1,0-1 0,0 1 0,0-1 1,0 1-1,0 0 0,0-1 0,0 1 1,0-1-1,0 1 0,0-1 1,0 1-1,0 0 0,0-1 0,0 1 1,0-1-1,1 1 0,-1 0 0,0-1 1,0 1-1,1 0 0,-1-1 0,0 1 1,0 0-1,1-1 0,-1 1 0,1-1 1,40-36-5799,-34 31 5077,26-22-4723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1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8776,'0'0'8905,"-20"54"-8809,6-26-64,5 1 32,4-1-160,1-9-1666,4-10-2466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16656,'0'0'1986,"86"15"-1826,-40-15 288,10 0-224,1 0-160,-2 0-96,-5 0-1249,-10 0-1089,-15 0 288,-9 2-1986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10890,'0'0'6727,"73"18"-5927,-25-18 193,15 0-448,1 0-417,4-3-128,-6-1-1569,-10-4-5062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169 104 3075,'0'0'4287,"8"-10"-2312,4-1-1399,-7 7-210,0 0 1,-1-1 0,0 1-1,0-1 1,0 0 0,-1 0-1,1 0 1,4-10 0,-8 15-250,1-1 1,-1 0 0,1 1 0,-1-1 0,1 0 0,-1 1 0,0-1 0,1 0 0,-1 1 0,0-1 0,0 0-1,1 1 1,-1-1 0,0 0 0,0 0 0,0 0 0,0 1 0,0-1 0,0 0 0,0 0 0,0 1 0,0-1 0,0 0-1,0 0 1,-1 1 0,1-1 0,0 0 0,0 0 0,-1 1 0,1-1 0,-1 0 0,1 1 0,-1-1 0,1 1 0,-1-1-1,1 0 1,-1 1 0,1-1 0,-1 1 0,1-1 0,-1 1 0,0 0 0,1-1 0,-1 1 0,0 0 0,0-1 0,1 1-1,-1 0 1,0 0 0,0 0 0,1-1 0,-1 1 0,0 0 0,0 0 0,1 0 0,-1 0 0,0 0 0,0 1-1,0-1 1,-1 0 0,-4 1 6,-1 0-1,1 1 0,-1-1 1,1 1-1,-12 5 0,6 0-76,0 0-1,1 1 1,0 0-1,0 1 1,0 0 0,2 1-1,-1 0 1,1 0-1,0 1 1,-11 20-1,15-23-30,0 0 0,1 0 0,0 1-1,1-1 1,0 1 0,0 0 0,1 0-1,0 0 1,0 0 0,1 0 0,0 0-1,1 1 1,0-1 0,1 0 0,-1 0-1,2 1 1,2 8 0,-3-15-65,0 1 0,1-1 0,-1 0 0,1-1 0,0 1 0,0 0 0,0 0 0,1-1 0,-1 1 0,0-1-1,1 0 1,0 0 0,-1 0 0,1 0 0,0 0 0,0 0 0,0-1 0,0 0 0,1 1 0,-1-1 0,0 0 0,4 0 0,6 2-845,0-1-1,0-1 1,1 0-1,19-1 1,23-4-4525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8520,'0'0'3342,"7"9"-1751,12 19-680,0-1-483,0 0 0,41 41-1,-54-62-305,-1-1-1,1 1 1,0-1 0,1-1-1,-1 1 1,1-1-1,0 0 1,0 0-1,0-1 1,0 0 0,1-1-1,0 1 1,-1-1-1,1-1 1,0 1-1,0-2 1,13 1 0,-18-1 65,0-1 1,0 0-1,-1 0 1,1-1-1,0 1 1,0 0 0,-1-1-1,1 0 1,-1 0-1,1 1 1,-1-1 0,0-1-1,0 1 1,0 0-1,0 0 1,0-1 0,0 1-1,-1-1 1,3-4-1,24-58 1485,-26 60-1474,4-12 33,-1 1 0,0-1 0,-1 0 0,-1 0 0,-1-1 0,0 1 0,-1-1 0,-1 1 0,-1-1 0,-4-28 0,4 37-1293,4 6-4544,5 2-880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8456,'0'0'6561,"-8"3"-4906,0 1-1403,1-1 1,0 1-1,0 1 1,0-1-1,0 1 1,1 0-1,-1 1 1,1-1-1,1 1 1,-1 0-1,1 1 0,0 0 1,0-1-1,1 1 1,0 1-1,-3 8 1,3-7-14,0 0 0,1 0 0,1 1 0,-1-1 0,0 14 0,3-21-214,-1-1-1,1 1 1,0 0-1,0 0 1,0 0-1,0-1 1,0 1-1,0 0 1,1 0-1,-1 0 1,1-1-1,-1 1 1,1 0-1,0 0 1,-1-1-1,1 1 1,0-1-1,0 1 1,0-1-1,0 1 1,1-1-1,-1 1 1,0-1 0,1 0-1,-1 0 1,0 0-1,1 0 1,-1 0-1,1 0 1,0 0-1,-1 0 1,1 0-1,0-1 1,0 1-1,2 0 1,7 0 31,0-1 0,0 1 0,-1-2 0,1 1 1,0-2-1,-1 1 0,1-1 0,-1-1 0,0 0 0,1-1 1,-1 0-1,-1 0 0,13-8 0,-16 9-44,0 0 0,0-1 0,-1 0 0,1 0 0,-1-1 0,0 1 0,-1-1 0,1 0 0,-1 0 0,0-1 0,0 1 0,0-1 0,-1 0 0,0 0 0,0 0 0,-1-1 0,0 1 0,0 0 0,0-1 0,-1 0 0,1 1 0,-1-8 0,-1 12 4,0 0 0,0 0 0,0 0 0,-1 0 0,1 0 0,-1 0 0,1 0 0,-1 0 0,1 1 0,-1-1 0,0 0 0,0 0 0,0 1 0,0-1 0,0 1 0,0-1 0,-1 1 0,1-1 0,0 1 0,-1 0 1,1-1-1,-1 1 0,0 0 0,-1-1 0,-21-5-2100,-2 7-6936,32-1 3484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10922,'0'0'7047,"-25"58"-6374,13-25-33,5 5-287,1-1-257,6-1-64,0-2 0,0-7-513,0-6-1312,2-7-930,-2-11-896</inkml:trace>
  <inkml:trace contextRef="#ctx0" brushRef="#br0" timeOffset="1">0 100 12107,'0'0'5958,"47"-28"-5477,-8 28 31,9 0-288,6 0-160,10 0-64,0 0-1185,8-4-2626,-8-7-289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6566,'0'0'6534,"-34"54"-5477,18-32 641,4 4-417,1-2-64,9 1-832,-1 2-321,3-2-385,0 0-960,0-2-352,0-1-802,0-7-1857</inkml:trace>
  <inkml:trace contextRef="#ctx0" brushRef="#br0" timeOffset="1">1 304 13741,'0'0'4068,"84"-13"-2851,-31 4-32,10-3-352,3-3-641,-2-2-160,-3-3-64,-10-1-1089,-11-2-897,-21-5-2242,-19 1-2819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15471,'0'0'3459,"46"-12"-2883,-3 12 129,9 0 96,9 0-609,3 0-160,4 1-192,-6 3-961,-1 0-1410,-11-2-3138,-9-1-2819</inkml:trace>
  <inkml:trace contextRef="#ctx0" brushRef="#br0" timeOffset="1">824 99 13196,'0'0'3396,"-29"66"-2243,15-35 160,9 3-352,-1 2-160,6-3-545,0 0-160,9-4-128,2-6-833,-4-3-320,-2-9-384,-3-7-1827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58 8392,'0'0'7591,"-25"-47"-5669,41 44-1313,11 1 127,12 2-127,8 0-449,10 0-96,4 0-833,3 0-3235,-2-6-6341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8 14350,'0'0'7206,"-12"-2"-6832,7 1-356,2 0-16,-1 0 1,1 0-1,0 1 0,-1-1 0,1 1 1,-1 0-1,1 0 0,0 0 1,-1 0-1,1 1 0,-1-1 0,1 1 1,0 0-1,0 0 0,-1 0 0,1 1 1,0-1-1,0 1 0,0-1 0,0 1 1,1 0-1,-1 0 0,0 0 1,-3 4-1,-9 12 34,1 0 1,0 1-1,-18 33 0,27-41 42,0 0 1,0 0-1,1 0 0,1 1 0,0 0 0,1-1 0,0 1 0,-1 23 1,3-32-68,0 0 1,1 0 0,-1 0 0,0 0-1,1 0 1,0 0 0,0 0 0,0-1-1,0 1 1,0 0 0,0 0-1,1-1 1,-1 1 0,1-1 0,0 0-1,0 1 1,0-1 0,0 0 0,0 0-1,0 0 1,1 0 0,-1 0 0,1-1-1,-1 1 1,1-1 0,-1 0 0,1 0-1,0 0 1,0 0 0,0 0-1,-1 0 1,1-1 0,0 1 0,0-1-1,0 0 1,0 0 0,0 0 0,6-1-1,-1 1 10,0-1 1,0 0-1,0 0 0,1-1 0,-2 0 0,1-1 0,0 0 0,0 0 0,-1 0 0,0-1 0,1 0 0,-1 0 0,9-9 0,-13 11-13,0-1 0,0-1 0,0 1 0,-1 0 0,1-1 0,-1 1-1,1-1 1,-1 0 0,-1 0 0,1 0 0,0 0 0,-1 0 0,0 0-1,0 0 1,0 0 0,0 0 0,-1-1 0,0-3 0,0 7-12,0 0 1,0 1 0,0-1-1,-1 1 1,1-1-1,0 0 1,0 1-1,-1-1 1,1 1 0,0-1-1,-1 1 1,1-1-1,-1 1 1,1 0 0,-1-1-1,1 1 1,-1 0-1,1-1 1,-1 1-1,1 0 1,-1-1 0,1 1-1,-1 0 1,0 0-1,1-1 1,-1 1 0,1 0-1,-1 0 1,0 0-1,1 0 1,-1 0-1,1 0 1,-1 0 0,0 0-1,1 0 1,-1 0-1,1 1 1,-1-1 0,0 0-1,1 0 1,-1 0-1,1 1 1,-1-1-1,1 0 1,-2 1 0,0 0-4,0 0 1,0-1 0,0 1-1,0 0 1,0 0 0,1 0-1,-1 1 1,0-1 0,0 0-1,1 1 1,-1-1 0,1 1 0,-3 2-1,3-3 8,1 0-1,-1 0 0,1 1 1,-1-1-1,1 0 0,-1 0 1,1 0-1,0 1 0,0-1 1,0 0-1,-1 0 0,1 1 1,0-1-1,0 0 1,1 0-1,-1 1 0,0-1 1,0 0-1,1 0 0,-1 0 1,0 1-1,1-1 0,0 0 1,-1 0-1,1 0 0,-1 0 1,1 0-1,0 0 1,0 0-1,0 0 0,0 0 1,-1 0-1,1 0 0,0-1 1,1 1-1,-1 0 0,0-1 1,0 1-1,0-1 0,0 1 1,0-1-1,0 1 0,1-1 1,-1 0-1,0 0 1,0 1-1,3-1 0,7 1 27,1 0-1,-1-1 1,1-1-1,13-1 0,-17 1 7,10-2-89,0 0 0,0-2 0,20-7-1,-23 7-96,-1 0-1,1 1 0,-1 1 0,1 0 0,18 0 0,-33 3 140,1 1 0,-1-1 1,0 0-1,0 1 0,1-1 0,-1 1 1,0-1-1,0 1 0,0-1 0,0 1 1,0 0-1,0-1 0,0 1 0,0-1 0,0 1 1,0-1-1,0 1 0,0-1 0,0 1 1,0-1-1,0 1 0,-1-1 0,1 1 1,0-1-1,0 1 0,0-1 0,-1 1 1,1-1-1,0 0 0,-1 1 0,-7 16-61,0-4-224,-16 32-293,23-43 110,1 0 1,-1 0 0,0 1-1,1-1 1,0 0 0,-1 0-1,1 0 1,0 1 0,0-1-1,0 0 1,1 3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13325,'0'0'3523,"-43"51"-2754,23-21 95,12 0 33,-1 3 160,9-3-608,0-4-353,12-2-609,-1-6-1440,3-8-770,-9-3-1537</inkml:trace>
  <inkml:trace contextRef="#ctx0" brushRef="#br0" timeOffset="1">0 91 10762,'0'0'8008,"79"-18"-7111,-36 18-289,-1 3-480,8 2-288,2-1-1858,2-4-5381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11371,'0'0'7137,"-8"11"-5882,-4 6-786,-45 62 580,-51 92 0,111-170-2317,8-8 411,12-11-968,25-45-7309,-19 24 497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6086,'0'0'9545,"-41"74"-8616,24-39-129,2-1 129,5 5 288,6 0-320,4 2-352,0 1-353,0-2-128,13-4-32,-3-8-673,1-11-1985,-7-9-2979</inkml:trace>
  <inkml:trace contextRef="#ctx0" brushRef="#br0" timeOffset="1">0 311 11915,'0'0'6278,"61"-1"-5349,-20 1-64,9 0-385,7 0-384,2 0-31,0 0-610,-2-6-2466,-7-6-4932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 8552,'-12'0'3700,"-2"1"-3234,-1 0 0,1 1 0,0 1 0,0 1 0,0 0 0,0 0 0,0 2 0,1 0 0,-23 13 0,17-7 4,1 0 0,1 2 0,0 0-1,1 0 1,-24 28 0,35-36-372,0 1 0,0-1-1,0 1 1,1 0 0,0 0 0,1 1-1,-1-1 1,1 1 0,1 0 0,0 0-1,0 0 1,0 0 0,1 0 0,0 0-1,1 0 1,-1 1 0,2-1 0,0 9-1,0-14-90,0 0 0,0-1 0,0 1 0,0 0 0,0 0-1,1-1 1,-1 1 0,1-1 0,0 1 0,-1-1 0,1 0-1,0 0 1,0 0 0,1 0 0,-1 0 0,0 0-1,1-1 1,-1 1 0,5 1 0,-2 0 12,1-1 1,1 0-1,-1 0 0,0 0 0,0-1 1,1 0-1,-1 0 0,0-1 1,8 0-1,-7 0-7,0 0 1,0-1-1,-1 0 0,1-1 1,0 1-1,-1-1 0,1-1 1,9-4-1,-13 5-18,0 1 0,0-1 1,-1 0-1,1 0 0,-1 0 0,1 0 1,-1 0-1,0 0 0,0-1 0,0 1 0,0-1 1,-1 1-1,1-1 0,0 0 0,-1 0 1,0 0-1,0 0 0,1-3 0,-2 5 6,1 0 0,-1 0 0,0-1 0,0 1 0,0 0 0,0 0 0,0 0-1,-1 0 1,1 0 0,0 0 0,0 0 0,-1 0 0,1 0 0,-1 0 0,1 0-1,-1 0 1,1 0 0,-1 0 0,1 0 0,-1 0 0,0 0 0,0 1 0,1-1-1,-1 0 1,0 0 0,0 1 0,-1-1 0,-1-1-5,0 1 0,0-1-1,0 1 1,0 0 0,0 0 0,0 0 0,0 1 0,0-1 0,-7 0-1,8 1 1,0 0 0,0-1 0,-1 1 0,1 0 0,0 0 0,0 0 0,-1 0 0,1 1-1,0-1 1,0 1 0,0-1 0,-1 1 0,1 0 0,0 0 0,0 0 0,0 0 0,0 0 0,0 0-1,0 0 1,1 1 0,-1-1 0,0 1 0,1-1 0,-1 1 0,1 0 0,-1 0 0,1 0-1,0-1 1,-2 4 0,3-4 9,1 0 0,-1 0 0,0-1-1,0 1 1,0 0 0,0 0 0,1-1 0,-1 1-1,0 0 1,0 0 0,1-1 0,-1 1 0,1 0-1,-1-1 1,1 1 0,-1-1 0,1 1 0,-1-1-1,1 1 1,-1-1 0,1 1 0,0-1 0,-1 1-1,1-1 1,0 1 0,-1-1 0,1 0 0,0 0-1,0 1 1,-1-1 0,1 0 0,0 0 0,0 0-1,-1 0 1,3 0 0,33 1 241,-27-2-173,19-1-72,-1-1 0,0-1 0,-1-2 0,31-10 0,19-4-635,-73 25 588,-8 8 245,-8 11 297,-24 47 338,34-66-835,2-1 1,-1 1-1,0 0 1,1 0-1,0 0 1,0 0-1,0 0 0,1 0 1,-1 0-1,1 0 1,1 1-1,-1-1 1,2 7-1,-2-11-126,1-1 0,-1 1-1,0 0 1,1-1 0,-1 1-1,1-1 1,-1 0 0,0 1 0,1-1-1,-1 1 1,1-1 0,-1 0-1,1 1 1,-1-1 0,1 0 0,0 1-1,-1-1 1,1 0 0,-1 0 0,1 0-1,0 0 1,-1 0 0,1 1-1,-1-1 1,1 0 0,0 0 0,-1 0-1,1 0 1,-1-1 0,1 1-1,0 0 1,-1 0 0,2-1 0,12-5-6006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6 233 7976,'-1'-10'3421,"0"6"-3200,0 0 13,0-1 0,0 1 0,1 0 0,-1-1 0,1 1 0,0 0 0,0-1 0,1 1 0,-1 0 0,1 0-1,0-1 1,0 1 0,0 0 0,1 0 0,0 0 0,-1 0 0,1 0 0,1 0 0,-1 1 0,0-1 0,1 1-1,0-1 1,5-4 0,12-6 212,1 1 0,0 2-1,1 0 1,0 1 0,0 1 0,1 1-1,0 1 1,28-4 0,2 2-132,1 2 0,84 1 0,-127 6-317,1 0 0,-1 1-1,0 1 1,0 0 0,0 0-1,0 1 1,0 1 0,13 6-1,-21-9 65,0 1 1,0-1-1,0 1 0,-1-1 0,1 1 1,-1 0-1,1 0 0,-1 1 1,0-1-1,0 0 0,0 1 0,0-1 1,0 1-1,-1-1 0,1 1 0,-1 0 1,0 0-1,1 0 0,-1 0 0,-1 0 1,1 0-1,0 0 0,-1 0 0,1 0 1,-1 0-1,0 0 0,0 1 1,0-1-1,-1 0 0,1 0 0,-1 0 1,1 0-1,-1 0 0,-2 5 0,0-3 132,0 1-1,0-1 0,-1 0 1,1 0-1,-1 0 0,0 0 0,-1-1 1,1 1-1,-1-1 0,0 0 1,-6 3-1,-61 38 912,70-44-1083,-21 11 77,1-1-1,-2-1 1,1-1-1,-2-1 1,1 0 0,-49 6-1,56-17-1349,19-8-2188,23-13-3527,4 3-3608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3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5465 493 5125,'-9'0'336,"-29"-2"-394,16 2 848,-1 0 1,0-2 0,1-1 0,0 0-1,-1-2 1,1-1 0,-40-16-1,-205-85 781,80 36-29,101 39-1472,-1 3 0,-1 4-1,-1 4 1,-95-10 0,-369-14 216,479 41-281,-709 7-17,596 13 0,1 8 0,-215 56 0,288-46 9,1 5 0,2 4 0,3 5 0,1 5 0,3 4 0,2 5 1,3 4-1,-158 140 0,184-138 0,3 4 1,-95 127 0,-85 183 3,195-287 9,5 2-1,3 3 0,6 1 1,3 2-1,6 2 0,3 1 1,-18 151-1,24-47 20,8 411 1,21-542-33,3-1 0,3 0 0,4 0 0,3-2 0,4 0 1,2-1-1,4-2 0,4-1 0,2-1 0,3-3 0,85 113 1,-67-108 36,4-4 0,2-2 1,3-2-1,3-4 0,3-3 1,2-3-1,2-3 1,2-4-1,154 70 0,-85-59 15,3-6-1,2-6 0,280 47 0,-315-79-78,1-4-1,-1-6 1,1-4 0,0-6-1,207-36 1,-108-2-20,-2-9 0,293-113 1,-436 133 82,-1-2 1,-2-3 0,-2-3 0,-2-3 0,79-68 0,-74 48 164,-2-3-1,-4-3 0,-2-2 1,55-85-1,-44 42-35,-6-2-1,-4-3 1,-6-2 0,-5-3-1,-5-3 1,39-170 0,171-581-8,-106 387-52,-124 387-78,-5-1-1,-5-1 1,-4 0 0,-5-1-1,-4-1 1,-12-119-1,4 168-12,-3 0-1,-2 0 1,-2 1-1,-3 0 0,-26-64 1,30 96 4,-2 0 1,-1 1-1,-1 0 0,0 1 0,-2 1 1,-1 0-1,-1 1 0,-1 1 1,-1 1-1,-1 0 0,0 2 1,-46-30-1,18 21 101,-2 2 1,-60-20-1,-11-5-214,112 46-252,1-1 0,-1 1 0,1-2 0,0 1 0,0-1 1,1 0-1,0-1 0,0 0 0,0-1 0,-8-10 0,-7-32-4930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9065,'0'0'13644,"-48"4"-13323,48 14-33,0 3-192,0 3-64,11-3 32,0 1-256,5-5-737,-9-1-576,-2-3-545,-5-6-801,0-4-2370,-10-3-4772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10090,'0'0'3651,"0"-46"-992,0 41-545,16 1-481,1 4-640,10 0-577,4 0-320,6 2 1,2 4-65,2-5-417,-1-1-2946,-1 0-5573</inkml:trace>
  <inkml:trace contextRef="#ctx0" brushRef="#br0" timeOffset="1">568 5 10730,'0'0'10271,"-10"-2"-9449,4 1-725,0 0 0,-1 0 0,1 1 0,-1 0 0,1 1-1,0-1 1,-1 1 0,1 0 0,0 1 0,-1 0 0,1 0 0,0 0-1,0 1 1,0-1 0,1 1 0,-1 1 0,1-1 0,0 1 0,0 0-1,-6 6 1,5-5 77,0 0 1,0 0-1,1 1 0,0 0 1,0 0-1,0 1 0,-6 11 0,10-16-160,0 0-1,0-1 1,1 1-1,-1-1 1,1 1-1,-1 0 0,1 0 1,0-1-1,-1 1 1,1 0-1,0-1 1,0 1-1,0 0 1,0 0-1,1-1 1,-1 1-1,0 0 0,1 0 1,-1-1-1,1 1 1,0 0-1,-1-1 1,1 1-1,0-1 1,0 1-1,0-1 1,0 0-1,0 1 0,0-1 1,1 0-1,-1 1 1,0-1-1,1 0 1,-1 0-1,1 0 1,-1-1-1,1 1 1,-1 0-1,1 0 0,0-1 1,2 1-1,6 3-473,0-1-1,1 0 0,0 0 0,20 1 0,21-3-5322,-22-1-799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10890,'0'0'2605,"-9"5"-1153,-27 16 492,34-21-1790,1 1 0,0-1 1,0 1-1,0 0 1,0-1-1,0 1 1,0 0-1,0 0 0,1 0 1,-1 0-1,0 0 1,0 0-1,1 0 0,-1 0 1,0 0-1,1 0 1,-1 0-1,1 2 0,0-2-114,0-1 0,0 1 0,0-1 0,0 1 0,1-1 0,-1 1 0,0-1 0,0 1 0,1-1 0,-1 1 0,0-1 0,1 1 0,-1-1 0,1 0 0,-1 1 0,0-1 0,1 0 0,-1 1 0,1-1 0,-1 0 0,1 1 0,-1-1 0,1 0 0,0 0 0,0 1 0,36 5 129,-15-6-1174,-1 0 0,29-5 0,-45 4 400,0 0-1,0 0 0,1 0 1,-1-1-1,0 0 0,0 0 1,0 0-1,-1-1 0,1 1 1,-1-1-1,1 0 0,-1-1 1,0 1-1,0-1 1,4-4-1,-9 5 5210,-8 7-2220,-12 9-78,15-8-2000,0 1 1,0 0-1,1 0 1,-1 1-1,2 0 1,-1-1-1,1 1 0,0 1 1,0-1-1,1 1 1,0-1-1,0 1 1,1 0-1,0 0 0,0 0 1,1 0-1,0 1 1,1-1-1,0 10 0,0-17-312,1 0 0,-1 1 0,1-1 0,-1 0 0,1 1 0,-1-1 0,1 0 0,0 0 0,0 0 0,0 0 0,0 0 0,0 0 0,0 0 0,0 0 0,0 0 0,0 0 0,0-1 0,0 1 0,0 0 0,1-1 0,-1 1 0,0-1 0,0 1 0,3 0 0,20 2-4365,-17-3-1822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13389,'0'0'10762,"59"14"-9737,-35-12-769,1-1-224,-6 0-480,-3-1-2275,-9 0-4324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15022,'0'0'2322,"-8"0"-784,7 0-1580,-32 3 2212,32-3-2082,0 1 0,0-1 0,0 1 0,0-1 0,0 1 0,0 0 0,1-1 0,-1 1 0,0 0 0,0 0 0,0 0 0,1 0 0,-1 0 0,1 0 0,-1 0 0,1 0 0,-1 0 0,1 0 0,-1 0 0,1 0 0,0 0 0,-1 0 0,1 0 0,0 0 0,0 0 0,0 0 0,0 1 0,0-1 0,0 0 0,0 0 0,0 0 0,1 0 0,-1 0 0,0 0 0,2 2 0,-1 0-54,1 1 0,0-1 0,0 0 0,0 0 0,0 0 0,1-1 0,-1 1 0,1 0 0,0-1 0,-1 0 0,1 0 0,0 0 0,0 0 0,1 0 0,-1 0 0,0-1 0,1 0 0,-1 1 0,1-1 0,-1 0 0,6 0 0,10 3-24,-1-1 1,32 1-1,-44-4-8,17 2-581,-1-2-1,1-1 1,26-4 0,-44 4 482,1 0-1,-1 0 1,0-1 0,0 1 0,0-1-1,0 0 1,0 0 0,-1-1 0,1 1-1,-1-1 1,1 0 0,-1-1 0,0 1-1,0-1 1,0 1 0,-1-1 0,0 0-1,1-1 1,3-6 0,-5 0-20,-13 20 263,-15 21 364,12-10-337,2 2-1,0-1 1,2 1-1,0 1 0,2 0 1,0 0-1,2 1 1,0-1-1,2 1 1,0 1-1,2-1 1,1 26-1,0 26-5355,-4-56 149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6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1261 184 3427,'2'-7'365,"0"1"0,-1-1-1,0 0 1,0 1 0,-1-1 0,1 0-1,-1 0 1,-1 1 0,1-1 0,-1 0-1,-3-9 1,2 11-201,0 1 1,0 0-1,-1 0 0,1 0 1,-1 0-1,0 1 0,-1-1 1,1 1-1,0 0 0,-1 0 1,0 0-1,0 0 0,0 0 1,0 1-1,0 0 0,0 0 1,-8-3-1,-9-2 104,1 1 1,-1 0-1,0 2 0,0 0 0,-1 1 1,1 1-1,-1 2 0,1 0 0,-1 1 1,1 1-1,-1 1 0,-24 6 0,8 1-57,1 2-1,1 1 0,0 2 1,1 2-1,0 1 0,-31 22 1,8-1 92,2 3 1,2 2 0,1 3 0,3 1-1,2 3 1,2 2 0,3 2 0,2 2-1,-33 62 1,60-94-249,1 2 1,1 0-1,1 0 0,2 1 0,1 1 1,1-1-1,-5 53 0,10-69-38,2 0 1,0 0-1,0 0 0,1 0 0,1 0 1,0 0-1,0 0 0,1 0 1,1-1-1,0 1 0,0-1 0,1 0 1,1 0-1,0-1 0,0 0 0,1 0 1,0 0-1,1-1 0,0 0 1,0 0-1,15 10 0,-5-6 76,1-2 0,0 0 0,1-2-1,0 0 1,1-1 0,0-1 0,0-1 0,0 0 0,43 3-1,-11-4 230,0-3 0,0-2 0,54-7 0,-45-1-145,0-2-1,-1-3 1,-1-3 0,79-31 0,-94 28-36,-1-1-1,-1-2 1,-2-2-1,0-2 1,-1-1 0,42-40-1,-64 50-120,-1 0 0,0-2 0,-2 0 0,0-1 0,-1 0 0,-1-1 0,-1-1 0,-1 0 0,-1 0 0,-1-1 1,-1 0-1,-1-1 0,5-28 0,-10 35-120,0-1 0,-1 1 1,0-1-1,-2 0 1,0 1-1,-1-1 0,0 1 1,-2-1-1,0 1 0,-1 0 1,-1 0-1,0 1 1,-1 0-1,-1 0 0,0 0 1,-1 1-1,-1 0 0,-23-26 1,15 23-160,-1-1 0,0 2 0,-2 1 1,0 0-1,0 2 0,-1 0 0,-47-20 0,50 26-349,0 1 0,-1 1 0,1 1 0,-1 1-1,0 0 1,0 2 0,0 0 0,0 1 0,-1 1 0,-35 5 0,5 11-5702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70 6758,'0'0'4020,"4"-9"-1756,1-1-1191,6-16 38,-7 1 5705,-34 25-4093,15 4-2707,-1 1 0,2 1 0,-1 0 0,1 1 0,0 0 0,0 1 0,1 0 0,0 2 0,0-1 0,1 2 0,0-1 0,1 2 0,1-1 0,-1 2 0,-9 15 0,18-25-20,0 0 1,1 0-1,-1 0 0,1 0 1,-1 0-1,1 1 0,0-1 1,1 0-1,-1 1 0,0-1 1,1 7-1,0-8-28,0-1-1,1 1 0,-1 0 1,1 0-1,-1-1 1,1 1-1,-1 0 1,1-1-1,0 1 1,0 0-1,0-1 1,0 0-1,0 1 1,0-1-1,1 1 0,2 1 1,4 2-235,0 0 0,1 0 0,0-1 0,0-1-1,0 1 1,19 3 0,-20-6 82,0 1-1,0 1 0,0-1 1,-1 1-1,1 0 1,-1 1-1,0 0 0,14 9 1,-20-11 184,1 0 0,-1 0 0,0 0 0,0 0 0,0 0 0,0 0 0,0 1 0,0-1 0,0 0 0,-1 1 0,1-1 0,-1 0 0,0 1 0,1-1 0,-1 1 0,0-1 0,-1 1 0,1-1 0,0 0 0,-1 1 0,1-1 0,-1 0 0,0 1 0,0-1 0,0 0 0,0 0 0,0 0 0,0 0 0,-3 4 0,-4 6 286,-1-1-1,0 1 1,-18 16-1,19-20-186,-6 6 150,9-7-168,-1-1 0,1 0-1,-1 0 1,0-1 0,-1 0 0,1 0 0,-1-1 0,-14 8 0,21-12-134,20-18-3208,-18 16 3125,1 1 0,-1 0-1,0 0 1,0 0 0,0 0 0,1 0-1,-1 0 1,0 0 0,1 1-1,-1-1 1,1 1 0,-1 0 0,1-1-1,-1 1 1,1 0 0,-1 1-1,1-1 1,-1 0 0,0 1 0,1-1-1,-1 1 1,3 1 0,-3 0 175,0-1 0,0 1 0,-1 0 1,1 0-1,-1 0 0,1 0 0,-1 0 0,0 0 1,1 0-1,-1 0 0,0 1 0,-1-1 1,1 0-1,0 1 0,-1-1 0,1 0 0,-1 1 1,0-1-1,1 1 0,-1-1 0,-1 4 0,-10 69 2199,12-74-2220,-1 0 0,0 0 0,1 0-1,-1 0 1,1 0 0,-1-1 0,1 1 0,-1 0-1,1 0 1,0 0 0,-1-1 0,1 1-1,0 0 1,0-1 0,-1 1 0,1-1 0,0 1-1,0-1 1,0 1 0,0-1 0,0 0-1,0 1 1,-1-1 0,1 0 0,0 0 0,0 1-1,2-1 1,32 4-8,-29-4-103,54 4-4876,-33-4-1009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3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8381 2915,'0'0'6774,"-1"-2"-6366,1 0 0,0 0 1,0 0-1,0 0 0,0 0 0,0 1 0,0-1 0,0 0 0,1 0 1,0-4-1,10-3 162,-1-1-1,0-1 1,0 0 0,-2 0 0,1-1 0,-1 0 0,9-19 0,-11 22-506,0 0 0,1 0 0,0 1-1,0 0 1,1 0 0,0 1 0,0 0 0,1 0 0,0 1 0,11-6 0,18-8 102,50-19 1,-52 24-77,53-19-58,30-13 192,-77 23-155,-1-2-1,38-30 1,12-9 8,150-108-38,38-24 8,-64 49-43,92-54 2,13-9-2,-119 72 24,573-345-28,-152 89 6,-221 148 10,-50 33-27,24-13 37,33-21-31,141-92 20,-210 134-30,-191 115 34,386-250 21,61-54-47,-313 211 30,-114 75-1,125-85-87,73-45 98,13-9-33,162-109 3,-281 190-6,379-209-7,-403 244 30,-159 88-16,468-277-18,-484 282 15,833-512-45,-605 393-34,182-112-58,-361 204 148,-62 39-2,54-41 0,-102 68-10,0 0-172,1-1-1,-1 1 0,1 0 1,0-1-1,-1 1 1,1-1-1,-1 1 0,1 0 1,-1-1-1,1 0 1,-1 1-1,0-1 0,1 1 1,-1-1-1,0 1 1,1-1-1,-1 0 0,0 1 1,0-1-1,0 0 1,1 1-1,-1-1 0,0 0 1,0 1-1,0-1 0,0-1 1,-3-7-5898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3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15054,'0'0'7335,"57"-2"-7079,-30 20-127,2 1-97,3 1 0,-2-3 0,4-4-160,0-8-1346,-5-5-1377,-4 0-2626,-11-13-4837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15503,'0'0'3107,"-34"62"-2755,27-33 128,0 2 33,7 0-193,0-1-192,0 0-96,7 0 0,4-9-1377,-1-3-2883,-1-8-3779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10442,'0'0'2071,"2"8"-1761,-1-6-284,-1 1 0,1-1 0,0 0 0,0 1 0,0-1 0,0 0 0,0 1 0,0-1 0,0 0 0,1 0 0,-1 0 0,1 0 0,0 0 0,0-1 0,0 1 0,-1 0 0,1-1 0,3 2 0,2 0 63,-1 0 0,0-1 0,1 0 0,0-1 0,-1 1 0,1-1 0,11 0 0,60 2 384,-1-3 0,1-3-1,90-16 1,230-61 337,-8 2-500,-248 60-256,211 0-1,-371 18 270,8 1-1112,0-1 1,1-1-1,-1 1 0,0-2 0,-16-3 0,-9-9-3460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3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15407,'0'0'0,"-16"57"544,15-21 545,-3 2-833,4 1 33,0-5 95,0-3-288,14-6-32,-5-7-897,7-5-2274,-7-7-1089,-3-6-1313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3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10698,'0'0'4719,"12"-4"-4206,4 0-312,0 0-1,0 1 1,0 1 0,0 0 0,0 1 0,1 1 0,22 2 0,-7 3 69,52 16 1,-72-18-230,-1 2 1,0-1 0,0 1 0,0 1 0,-1 0-1,0 0 1,17 14 0,-25-18-16,0 0 1,1 0-1,-1 0 0,0 1 1,0-1-1,-1 1 0,1-1 1,0 1-1,-1-1 0,0 1 0,1 0 1,-1 0-1,0 0 0,-1 0 1,1-1-1,0 1 0,-1 0 1,0 0-1,1 1 0,-2 4 1,0-4 62,0 0 1,0 1 0,-1-1 0,1 0-1,-1 0 1,0 0 0,0-1 0,-1 1-1,1 0 1,-1-1 0,0 1-1,-5 4 1,-7 5 256,-1-1 0,0 0 0,-1-2 1,0 1-1,-18 6 0,-83 35 1282,103-46-1536,1-2-1,-1 0 1,0-1-1,-1 0 1,1-1-1,-20-1 0,35-1-150,-1 0 0,0 0-1,0 0 1,1 0 0,-1 0-1,0 0 1,1 0-1,-1 0 1,0 0 0,1 0-1,-1-1 1,0 1-1,1 0 1,-1-1 0,1 1-1,-1 0 1,0-1 0,1 1-1,-1-1 1,1 1-1,-1 0 1,1-1 0,-1 0-1,1 1 1,0-1-1,-1 1 1,1-1 0,0 1-1,-1-2 1,2-21-4544,5 1-1862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3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14510,'0'0'3203,"0"59"-2210,0-24 64,0 4-192,0 3-353,0 4-320,5 1-96,11 0-64,2-7 32,0-10-2626,3-15-8809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11691,'0'0'1788,"2"-9"-1606,1-1-166,0 1 0,1 0 0,0-1 0,1 1 0,0 1 0,0-1 0,1 1 0,0 0 0,1 0 0,0 1 0,0 0 0,0 0 0,1 1 0,10-7 0,18-11 183,1 1-1,2 2 1,0 2-1,53-18 1,170-38-113,-228 67-166,0 1 1,0 2 0,0 1 0,1 2-1,41 2 1,-63 1 86,-1 0 0,1 1 0,-1 1 1,1 0-1,-1 1 0,0 0 0,0 1 0,-1 0 0,1 1 0,-1 0 1,0 1-1,-1 0 0,0 1 0,0 0 0,0 0 0,-1 1 0,10 14 1,1 4 32,-2 0 0,-1 1 0,-2 1 0,0 1 0,12 40 0,-2 5 760,14 82 1,-24-64-605,-4 0-1,-2 144 0,9 88-156,-1-196-15,-7 0 0,-4 0 0,-25 256 0,-12-133-5,-73 277-1,93-490-20,-55 238 10,57-229-3,3 1 1,2 0-1,3 88 0,3-116-1,2 0-1,0 0 1,1 0 0,1-1 0,0 0-1,2 0 1,1-1 0,0 0 0,1 0-1,1-1 1,1-1 0,0 0-1,2 0 1,0-1 0,0-1 0,31 25-1,-24-24 18,1 0 0,1-1-1,0-1 1,1-1-1,1-2 1,0 0-1,0-2 1,1 0 0,1-2-1,-1-1 1,1-1-1,43 2 1,151-13 515,-150 0-438,138 9-1,-205-3-97,32 6 38,-35-6-43,0 0-1,0 0 0,0 0 0,0 0 0,0 1 1,1-1-1,-1 0 0,0 1 0,0-1 1,0 1-1,-1-1 0,1 1 0,0 0 0,0-1 1,0 1-1,0 0 0,0-1 0,-1 1 1,1 0-1,0 0 0,-1 0 0,1 0 1,0 0-1,-1 0 0,1 1 0,-16-5-1355,-5-11-929,-4-5-1314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12684,'0'0'1425,"10"-2"-458,8-3-741,1 2 1,0 1 0,0 0 0,0 1 0,0 1 0,0 1 0,-1 0 0,1 2 0,0 0-1,0 1 1,-1 1 0,0 1 0,19 8 0,-34-12-177,0 0 1,0 0-1,0 0 1,0 0-1,0 1 1,-1-1-1,1 1 1,-1-1-1,1 1 1,-1 0-1,0 0 1,0 0-1,-1 1 1,1-1-1,-1 0 1,1 1-1,-1-1 1,0 1-1,0-1 1,-1 1-1,1-1 0,-1 1 1,1 0-1,-1-1 1,0 1-1,-1-1 1,1 1-1,-1 0 1,1-1-1,-1 1 1,0-1-1,0 1 1,-1-1-1,-2 6 1,-4 9 306,-1-1 1,-1 1 0,-1-2 0,-23 30-1,0-6-469,-1-2 0,-62 53 0,94-89-236,-13 10-1821,4-9-2798,7-4-3735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 13325,'-6'-3'1825,"3"3"-319,-3 12-770,3 12-479,3 7-33,0 6 96,0 4-128,5 1-128,2-4-64,4-4 32,-2-7-800,-4-7-1282,1-7 0,-6-8-897,-9-5-2370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17 264 3555,'-3'-8'7415,"-10"-49"-3168,12 53-4073,1 0 1,0 0 0,0 1 0,0-1-1,1 0 1,-1 1 0,1-1 0,0 0 0,0 1-1,0-1 1,1 1 0,-1-1 0,1 1 0,0 0-1,0 0 1,4-6 0,6-2 61,0-1 1,1 2-1,0 0 0,1 0 1,0 2-1,0-1 0,1 2 1,0 0-1,1 1 0,29-8 1,-9 5-128,-1 2 1,1 2-1,69-2 0,-102 6-105,0 1 1,-1 0-1,1 0 0,0 0 0,0 0 0,-1 1 0,1-1 0,0 1 0,-1-1 0,1 1 0,0 0 0,-1 0 0,1 0 0,-1 1 0,0-1 1,1 0-1,-1 1 0,0 0 0,0-1 0,0 1 0,0 0 0,0 0 0,0 0 0,0 0 0,-1 1 0,1-1 0,-1 0 0,0 1 0,1-1 0,-1 1 1,0-1-1,-1 1 0,1 0 0,0-1 0,-1 1 0,1 0 0,-1-1 0,0 1 0,0 0 0,-1 5 0,0 1 114,0 0 0,0-1 0,-1 1-1,-1 0 1,0-1 0,0 1 0,0-1-1,-1 0 1,0 0 0,-1-1 0,-10 14 0,-15 11 105,-1-2 1,-67 49 0,33-27-2016,64-49-2472,6-5 1796,12-5-2203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47 13805,'0'0'3523,"-9"4"-2012,1 0-1200,0 0 0,0 1 0,0 0 0,1 0 0,-1 0-1,1 1 1,-6 8 0,10-12-267,1 0 0,0 1 0,-1-1 0,1 1 0,0 0 0,1 0 0,-1-1 0,0 1-1,1 0 1,0 1 0,-1-1 0,1 0 0,1 0 0,-1 0 0,0 1 0,1-1 0,0 0 0,-1 1 0,1-1 0,1 0-1,-1 1 1,0-1 0,1 0 0,0 1 0,-1-1 0,4 6 0,-3-8-36,0 1-1,0-1 1,0 0-1,0 0 1,0 0-1,0 0 1,1 0-1,-1 0 1,0 0-1,1 0 1,-1 0-1,1-1 1,-1 1-1,1-1 1,-1 1 0,1-1-1,-1 1 1,1-1-1,0 0 1,-1 0-1,1 0 1,-1 0-1,1 0 1,0 0-1,-1 0 1,4-1-1,0 0 31,1 0 0,-1-1 0,0 1 0,0-1 0,0 0 0,0 0 0,7-4 0,2-5 8,0-1 0,0 0 0,19-22 0,-22 21-23,1 0 0,0 1 0,1 1 0,19-13 0,-31 24-26,-1 0 1,0 0-1,1 0 0,-1 0 0,1 0 1,-1 0-1,0 0 0,1 0 0,-1 0 1,0 0-1,1 0 0,-1 0 0,1 0 1,-1 0-1,0 0 0,1 0 0,-1 1 1,0-1-1,1 0 0,-1 0 0,0 0 1,0 1-1,1-1 0,-1 0 0,0 0 1,1 1-1,-1-1 0,0 0 0,0 1 1,0-1-1,1 0 0,-1 1 1,0-1-1,0 0 0,0 1 0,0-1 1,0 0-1,0 1 0,0-1 0,0 1 1,0-1-1,0 0 0,0 1 0,0-1 1,0 0-1,0 1 0,0-1 0,0 0 1,0 1-1,0-1 0,0 1 0,-1 27-166,1-25 166,-13 135 537,49-359 2060,-36 221-2607,1 0 0,-1-1-1,0 1 1,1 0-1,-1 0 1,1-1 0,-1 1-1,0 0 1,1 0-1,-1 0 1,1 0 0,-1 0-1,0 0 1,1 0-1,-1 0 1,1 0 0,-1 0-1,1 0 1,-1 0-1,0 0 1,1 0 0,-1 0-1,1 0 1,-1 0-1,0 0 1,1 1 0,-1-1-1,1 0 1,-1 0-1,0 1 1,1-1 0,-1 0-1,0 0 1,1 1-1,-1-1 1,1 1 0,25 16-456,-5-5-697,-13-9 367,1 0 0,-1-1 1,1 0-1,-1-1 0,11 1 0,-10-2-691,0 0 1,-1 0-1,1-1 1,0 0-1,10-3 1,12-7-4362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 9257,'0'0'2461,"-9"-1"-401,6 1-1879,-1-1-1,1 1 0,-1 0 1,1 0-1,-1 0 0,1 1 0,0-1 1,-1 1-1,1 0 0,0-1 1,-1 2-1,1-1 0,-5 2 0,5 0-62,0 0 0,0-1-1,0 1 1,0 0-1,0 0 1,1 0-1,0 1 1,-1-1-1,1 1 1,0-1-1,1 1 1,-1 0-1,1-1 1,-2 6-1,1-2 56,0-1 1,0 1-1,0 0 1,1 0-1,0 0 0,1 0 1,-1-1-1,2 1 0,-1 0 1,3 14-1,-3-20-137,1 1 0,-1 0 0,1 0 0,0-1 0,0 1 0,0 0 0,0-1 0,0 1 0,0-1 0,0 1 0,1-1 0,-1 0 0,0 1 0,1-1 0,-1 0 0,1 0 0,2 1 0,-1-1-17,0 0 0,0 0 0,0 0 1,0 0-1,0-1 0,1 0 0,-1 0 1,0 0-1,0 0 0,0 0 0,1 0 1,-1-1-1,5-1 0,-1 0 28,-1-1-1,1 0 1,0 0-1,-1-1 1,1 0 0,-1 0-1,0 0 1,0-1-1,-1 0 1,0 0 0,1 0-1,-2-1 1,9-11-1,-4 4 1,0-1-1,-1-1 0,-1 1 0,0-1 0,6-20 0,-14 41 2,-7 26 19,2-1 1,-3 35 0,9-54-120,3 29-638,-3-40 665,1 0-1,-1 0 1,0-1 0,1 1-1,-1 0 1,1 0 0,-1-1-1,1 1 1,0 0 0,-1-1-1,1 1 1,0-1 0,-1 1-1,1-1 1,0 1 0,-1-1-1,1 1 1,0-1 0,0 0-1,0 1 1,0-1 0,-1 0-1,1 0 1,0 0 0,0 1-1,0-1 1,0 0 0,0 0-1,0 0 1,-1-1 0,1 1-1,0 0 1,0 0 0,0 0-1,0-1 1,0 1 0,-1 0-1,1-1 1,0 1 0,0 0-1,-1-1 1,2 0 0,4-3-473,0-1 0,-1 1-1,1-1 1,-1 0 0,0 0 0,0-1 0,-1 0 0,0 0 0,0 0 0,0 0 0,-1 0-1,5-11 1,10-24-3527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9865,'-4'11'2952,"-16"38"-139,-14 62 0,29-93-2299,1 0-1,1 1 0,0-1 0,2 1 1,0-1-1,1 1 0,4 32 0,-4-50-511,0 1 0,1 0 0,-1 0-1,1 0 1,0 0 0,-1-1 0,1 1-1,0 0 1,0-1 0,0 1 0,0-1-1,0 1 1,0-1 0,0 1 0,1-1 0,-1 0-1,1 1 1,-1-1 0,1 0 0,-1 0-1,1 0 1,-1 0 0,1-1 0,0 1-1,0 0 1,-1-1 0,1 1 0,0-1-1,0 1 1,0-1 0,0 0 0,-1 0-1,1 0 1,0 0 0,0 0 0,3-1 0,-1 0-22,1 0 0,-1 0 1,1 0-1,-1-1 1,1 0-1,-1 0 1,0 0-1,0 0 1,0-1-1,0 1 1,0-1-1,-1 0 1,6-6-1,1-4-145,-1 0 0,-1 0 0,0-1-1,0 0 1,-2 0 0,0-1 0,0 0 0,6-30 0,-6 12 181,-1-1 1,-1 1-1,-2-38 1,-2 71 0,0 0 1,0 0-1,-1 0 0,1 0 0,0 0 1,0 0-1,0 0 0,0 0 0,0 0 1,0 0-1,0 0 0,-1 0 0,1 0 1,0 0-1,0 0 0,0 0 1,0 0-1,0 0 0,0 0 0,0 0 1,0 0-1,-1-1 0,1 1 0,0 0 1,0 0-1,0 0 0,0 0 0,0 0 1,0 0-1,0 0 0,0 0 0,0 0 1,0-1-1,0 1 0,0 0 0,-1 0 1,1 0-1,0 0 0,0 0 0,0 0 1,0 0-1,0 0 0,0-1 0,0 1 1,0 0-1,0 0 0,0 0 0,0 0 1,0 0-1,-8 18 190,-6 27-204,6 3 67,3 1-1,-1 69 0,6-116-112,0 0-1,0-1 1,0 1-1,0 0 1,1-1-1,-1 1 1,0-1-1,1 1 1,-1 0-1,1-1 1,-1 1-1,1-1 1,0 1-1,0-1 1,0 0-1,2 3 1,16 2-4663,-12-6-424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1 8456,'0'0'1532,"-14"5"-833,0 0-542,0 1 0,1 0 0,-1 1 0,1 0 0,1 1-1,0 0 1,-13 12 0,-88 85 1757,-130 154 0,240-256-1912,-4 5-5,-1 0 0,2 0 0,-1 1-1,1 0 1,1 0 0,0 0 0,0 1 0,0 0 0,1 0 0,-4 17 0,8-26-39,0-1 0,0 1 0,0-1 0,0 1 0,0-1 0,0 1 0,0-1 0,0 1 1,0-1-1,0 1 0,0-1 0,0 1 0,0-1 0,1 1 0,-1-1 0,0 1 1,0-1-1,1 0 0,-1 1 0,0-1 0,0 1 0,1-1 0,-1 0 0,0 1 0,1-1 1,-1 0-1,1 1 0,-1-1 0,0 0 0,1 1 0,-1-1 0,1 0 0,-1 0 1,2 1-1,21-3-1183,25-15-553,11-21-747,10-14-1414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2 303 13004,'0'0'3791,"0"8"-2526,0 4-1171,-1-7 74,1 0 1,0 0 0,0-1-1,0 1 1,1 0-1,0 0 1,0-1 0,2 7-1,-2-9-125,0-1 0,0 1 0,0-1 0,0 0 0,0 1 0,1-1 0,-1 0-1,0 0 1,1 0 0,-1 0 0,1 0 0,-1 0 0,1 0 0,-1 0 0,1-1 0,0 1 0,-1-1 0,1 1-1,0-1 1,-1 1 0,1-1 0,0 0 0,0 0 0,-1 0 0,1 0 0,0 0 0,0-1 0,-1 1-1,1 0 1,3-2 0,3 0-3,0 0-1,0-1 1,0 0 0,-1-1-1,1 0 1,-1 0-1,0 0 1,0-1-1,0 0 1,-1 0 0,0-1-1,0 0 1,6-7-1,-3 3-7,-1-1 1,0 0-1,-1 0 0,0-1 0,0 0 0,-2 0 0,7-19 1,-11 31-34,-1 0 0,0 0 1,0-1-1,1 1 0,-1 0 1,0 0-1,0-1 0,0 1 1,0 0-1,1-1 1,-1 1-1,0 0 0,0-1 1,0 1-1,0 0 0,0-1 1,0 1-1,0-1 0,0 1 1,0 0-1,0-1 0,0 1 1,0 0-1,0-1 0,0 1 1,-1 0-1,1-1 1,0 1-1,0 0 0,0-1 1,0 1-1,-1 0 0,1 0 1,0-1-1,0 1 0,0 0 1,-1 0-1,1-1 0,-1 1 1,-12 8-46,-14 21 64,17-13 174,0 0 0,1 0-1,1 0 1,1 1 0,0 1-1,1-1 1,1 1 0,1 0 0,0 0-1,-1 27 1,5-44-182,0 0-1,0 0 1,0 0 0,0 0 0,0 1 0,0-1-1,0 0 1,0 0 0,1 0 0,-1 0 0,0 0-1,1 0 1,-1 0 0,1 0 0,-1 0 0,1 0-1,0 0 1,-1 0 0,1 0 0,0 0-1,-1-1 1,1 1 0,0 0 0,0 0 0,0-1-1,0 1 1,1 0 0,0 0 9,0-1 1,0 0 0,1 1-1,-1-1 1,0 0-1,0 0 1,0 0-1,0-1 1,0 1-1,1 0 1,-1-1-1,0 0 1,2 0-1,6-3 42,-1 0 0,-1-1 0,1 1 0,-1-2 0,12-8 0,4-8-28,-1 0-1,-2-2 1,0-1 0,-1-1 0,-1 0 0,-2-1 0,0-2 0,-2 1-1,-2-2 1,0 1 0,-2-2 0,14-59 0,-25 88-29,0 0 0,1 0 0,-1 1 0,0-1-1,0 0 1,0 0 0,0 0 0,0 0 0,0 1 0,-1-1 0,1 0 0,-2-3 0,2 4-8,-1 1 1,1 0-1,0-1 1,-1 1-1,1-1 1,0 1-1,-1 0 1,1 0-1,0-1 1,-1 1-1,1 0 1,-1 0-1,1-1 1,-1 1-1,1 0 1,-1 0-1,1 0 1,0 0-1,-1 0 1,1 0-1,-1 0 1,1 0-1,-1 0 1,1 0-1,-1 0 1,1 0-1,-1 0 1,1 0-1,-2 0 1,-1 2-20,-1 0 0,1 0 0,0 0 1,-1 0-1,1 0 0,0 0 1,0 1-1,0 0 0,1 0 0,-4 4 1,-11 14 58,2 1 0,0 1 0,1 0 1,-17 43-1,26-54 19,0 0 0,1 0 0,1 1 1,0 0-1,0 0 0,2 0 0,-1 0 0,2 0 0,0 0 1,0 0-1,5 24 0,-4-34-49,0 0-1,1 1 1,-1-1 0,1 0-1,0 0 1,0 0-1,0 0 1,1 0 0,-1-1-1,0 1 1,1-1 0,0 0-1,0 1 1,0-1 0,0 0-1,0-1 1,0 1-1,0 0 1,0-1 0,1 0-1,-1 0 1,0 0 0,1 0-1,-1 0 1,1-1 0,-1 1-1,1-1 1,0 0-1,4-1 1,2 1-415,0 0 0,-1-1 0,1 0-1,12-4 1,26-14-5983,-20-1-1701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20 11915,'0'0'11419,"-5"12"-10709,4-10-685,-4 9 192,1 0 0,0 1 0,0 0 0,1 0 0,1 0 0,0 0 0,0 1-1,1-1 1,1 18 0,1-28-205,-1 0-1,1 0 0,0 0 1,0 0-1,0-1 1,0 1-1,0 0 0,0 0 1,0-1-1,0 1 1,1-1-1,-1 1 0,1-1 1,-1 1-1,1-1 1,0 0-1,-1 0 0,1 0 1,0 0-1,0 0 1,-1 0-1,1-1 0,0 1 1,0 0-1,0-1 1,0 0-1,0 1 0,0-1 1,0 0-1,0 0 1,0 0-1,0 0 0,1 0 1,2-2-1,2 2 21,-1-1 0,1-1-1,-1 1 1,0-1 0,0 0-1,1 0 1,-1-1 0,-1 0-1,1 0 1,5-4 0,-5 3-60,-1-1 0,0 0 1,0 0-1,0 0 1,-1-1-1,1 1 1,-1-1-1,-1 0 1,1 0-1,-1-1 1,0 1-1,-1-1 1,1 1-1,-1-1 1,-1 0-1,1 0 0,-1 0 1,1-11-1,-6 9-810,-4 17 485,-5 21 220,13-27 139,-1-1 1,1 1-1,0-1 0,0 1 0,0-1 0,0 1 0,0-1 0,0 1 0,0-1 0,0 1 0,0-1 0,1 1 0,-1-1 0,1 0 0,-1 1 0,1-1 0,0 1 0,-1-1 0,1 0 0,0 0 0,0 1 0,0-1 0,0 0 0,0 0 0,0 0 0,0 0 0,0 0 0,0 0 0,1 0 0,-1-1 0,3 2 0,-2-1 18,1-1-1,0 0 0,-1 0 0,1 0 1,0 0-1,-1 0 0,1-1 1,0 1-1,-1-1 0,1 1 0,0-1 1,-1 0-1,1 0 0,-1 0 1,0-1-1,1 1 0,-1-1 0,3-1 1,41-35 63,-44 36-88,1 0-1,-1-1 1,0 1-1,1-1 1,-1 0-1,-1 0 0,1 0 1,0 0-1,-1 0 1,1 0-1,-1 0 1,0-1-1,0 1 0,1-7 1,-3 11-32,-1 0 1,1-1 0,0 1-1,-1 0 1,1 0-1,0 0 1,0 0-1,-1 0 1,1 0 0,0 0-1,0 0 1,0 1-1,-1 1 1,-2 5 4,-1 1 0,2 0 0,-1 0 0,1 0 0,-2 13 0,4-21 32,1 0-1,0 1 1,-1-1-1,1 1 0,0-1 1,0 1-1,0-1 1,0 1-1,0-1 0,0 1 1,1-1-1,-1 1 1,0-1-1,1 0 0,-1 1 1,1-1-1,0 0 1,-1 1-1,1-1 0,0 0 1,0 0-1,0 1 1,0-1-1,0 0 0,0 0 1,0 0-1,0 0 1,0 0-1,0 0 0,1-1 1,-1 1-1,0 0 1,0-1-1,1 1 0,-1-1 1,1 1-1,-1-1 1,1 0-1,-1 1 0,0-1 1,1 0-1,2 0 1,30 2-188,0-1 1,65-7 0,-97 2 461,-1 0 1,-1 0 0,1 0-1,0 0 1,-1 0-1,0 0 1,0 0 0,0 0-1,-1-4 1,1 0-129,-1-1-103,0 0 0,-1 0 0,1 0 1,-2 0-1,1 0 0,-7-14 0,3 8-153,12 13-5456,15 5 3097,-15-2 1049,22 0-3272,3-1-1723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 9737,'0'0'8857,"-9"-1"-7032,0 0-1523,0 1-1,0 1 1,0-1-1,0 2 1,0-1-1,0 1 1,0 1-1,1-1 0,-1 1 1,1 1-1,0 0 1,0 0-1,0 0 1,0 1-1,1 0 1,-10 10-1,16-15-305,1 0-1,0 0 1,0 0-1,0 0 1,0 0 0,-1 0-1,1 1 1,0-1-1,0 0 1,0 0-1,0 0 1,0 0 0,-1 0-1,1 1 1,0-1-1,0 0 1,0 0 0,0 0-1,0 1 1,0-1-1,0 0 1,0 0-1,0 0 1,0 0 0,0 1-1,0-1 1,0 0-1,0 0 1,0 0-1,0 1 1,0-1 0,0 0-1,0 0 1,0 0-1,0 1 1,0-1-1,0 0 1,0 0 0,1 0-1,-1 1 1,0-1-1,0 0 1,0 0-1,0 0 1,0 0 0,1 0-1,-1 0 1,0 1-1,0-1 1,0 0-1,0 0 1,1 0 0,-1 0-1,18 4-1005,31-3-1838,-42-2 2167,-3 1 478,5 0-121,1 0 0,-1 1 0,1-1 0,-1 2 0,1-1-1,9 4 1,-17-4 393,0 0 1,0 0-1,-1 0 0,1 0 0,0 0 0,-1 0 0,1 0 0,0 0 0,-1 1 0,0-1 1,1 1-1,-1-1 0,0 1 0,0-1 0,0 1 0,0 0 0,0 0 0,0-1 1,0 1-1,0 0 0,-1 0 0,1 0 0,-1 0 0,0 0 0,1 0 0,-1 0 1,0 0-1,0 0 0,0 0 0,-1 0 0,1 0 0,0 0 0,-1 0 0,1 0 0,-1 0 1,-1 2-1,1 0 95,-1 0 0,0 0 0,0 0 0,-1-1 0,1 1 0,-1 0 0,0-1 0,0 0 0,0 0 0,0 1 0,0-2 0,-1 1 0,0 0 0,1-1 1,-1 0-1,0 0 0,0 0 0,0 0 0,0 0 0,-1-1 0,1 0 0,0 0 0,-1 0 0,1-1 0,-9 1 0,13-1-286,-1-1 0,0 1 0,1 0 0,-1-1 0,0 1-1,1-1 1,-1 1 0,1-1 0,-1 1 0,1-1 0,-1 1 0,1-1 0,-1 0 0,1 1 0,0-1-1,-1 0 1,1 1 0,0-1 0,-1 0 0,1 1 0,0-1 0,0 0 0,0 0 0,0 1 0,0-1-1,0 0 1,0 0 0,0 1 0,0-1 0,0-1 0,3-27-8670,9 8-929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102 178 12300,'0'0'3523,"-9"8"-2546,3-4-945,-47 43 2601,50-43-2308,-1-1 0,1 1-1,0 0 1,0 0 0,1 0 0,-1 0 0,1 1 0,0-1 0,0 0-1,1 1 1,-1 0 0,1-1 0,0 1 0,-1 6 0,2-10-310,0 0-1,0-1 1,0 1 0,1 0 0,-1 0 0,0-1-1,0 1 1,1 0 0,-1-1 0,0 1 0,1 0 0,-1-1-1,0 1 1,1 0 0,-1-1 0,1 1 0,-1-1 0,1 1-1,-1-1 1,1 1 0,0-1 0,-1 1 0,1-1-1,-1 1 1,1-1 0,0 0 0,0 1 0,-1-1 0,1 0-1,1 0 1,32 1 236,-25-3-234,0 0 1,0 0 0,0-1 0,0 0 0,9-5-1,-6 0-90,-1 0 0,0 0 0,-1-1 0,0 0-1,0-1 1,-1 0 0,0-1 0,-1 0-1,11-19 1,-15 23 33,0 0 0,-1 0 0,0 0 0,0-1-1,-1 1 1,0-1 0,0 0 0,-1 1 0,0-1 0,-1 0 0,1 0 0,-1 0-1,-1 1 1,1-1 0,-1 0 0,-1 0 0,0 1 0,-2-10 0,3 15 47,0 0 0,-1-1 1,1 1-1,0 0 0,0 0 1,-1 0-1,1 0 0,-1 0 1,0 1-1,0-1 0,0 0 1,1 1-1,-1-1 0,-1 1 1,1 0-1,0-1 0,0 1 1,0 0-1,-1 0 1,1 1-1,0-1 0,-1 0 1,1 1-1,-1-1 0,1 1 1,-1 0-1,1 0 0,-1 0 1,1 0-1,-1 1 0,1-1 1,-1 0-1,1 1 0,0 0 1,-1 0-1,1-1 0,0 1 1,-1 1-1,-3 1 0,2-1 11,0 0 0,0 0-1,0 1 1,1-1 0,-1 1 0,0 0-1,1 0 1,0 0 0,0 1-1,0-1 1,0 1 0,0-1 0,1 1-1,-1 0 1,1 0 0,0 0-1,0 0 1,1 1 0,-1-1 0,1 0-1,-1 9 1,2-12-20,1 1 1,-1-1-1,1 1 1,0-1-1,-1 1 1,1-1-1,0 1 1,0-1-1,0 0 1,0 0-1,0 0 1,1 1-1,-1-1 1,0 0-1,0 0 0,1 0 1,-1-1-1,1 1 1,-1 0-1,1 0 1,-1-1-1,1 1 1,-1-1-1,1 1 1,1-1-1,54 13-89,-38-9 41,-9-2 10,0 0 0,-1 1 0,1 1 0,0 0 0,17 10 1,-25-12 49,1 0 1,0 0 0,-1 0 0,1 0 0,-1 1 0,0-1 0,0 1-1,0 0 1,0 0 0,0 0 0,-1 0 0,1 0 0,-1 0 0,0 0 0,0 0-1,0 1 1,0-1 0,0 0 0,-1 0 0,0 1 0,1 5 0,-1 5 74,1-10-122,-1 0 1,1-1 0,-1 1 0,0 0 0,0 0-1,0 0 1,-1-1 0,1 1 0,-1 0 0,0-1-1,0 1 1,-1-1 0,-1 5 0,2-12-6082,1-12-1382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18802,'0'0'3395,"-33"64"-2594,28-42 672,0-3-288,5-1-768,0-4-385,5-2-224,6-4-1538,3-6-1185,-1-2-2210,-3 0-3491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8392,'0'0'10506,"8"4"-10223,2-1-40,0 0 0,-1 0 1,1 0-1,13 0 0,-20-2-198,0-1 1,0 0-1,0 0 0,0 0 0,0-1 0,0 1 1,0-1-1,0 1 0,-1-1 0,6-2 0,-7 2-48,0 1 0,0-1 0,1 0 0,-1 0-1,0 0 1,0 0 0,0 0 0,-1 0 0,1 0-1,0 0 1,0 0 0,-1 0 0,1-1 0,0 1-1,-1 0 1,1-1 0,-1 1 0,0 0 0,1-1-1,-1 1 1,0 0 0,0-1 0,0 1 0,0-3-1,0 4 21,0 0 0,0 0 0,0 0-1,0-1 1,0 1 0,0 0 0,0 0-1,0-1 1,0 1 0,0 0 0,0 0 0,0 0-1,0-1 1,0 1 0,0 0 0,0 0-1,0 0 1,-1-1 0,1 1 0,0 0-1,0 0 1,0 0 0,0 0 0,0-1-1,-1 1 1,1 0 0,0 0 0,0 0-1,0 0 1,0 0 0,-1 0 0,1-1-1,0 1 1,0 0 0,-1 0 0,1 0 0,0 0-1,0 0 1,0 0 0,-1 0 0,1 0-1,0 0 1,0 0 0,-1 0 0,-12 6 334,-10 14 246,20-15-435,0 0 0,0 0 0,1 0-1,-1 1 1,1-1 0,0 1-1,1-1 1,-1 1 0,1 0 0,0-1-1,0 12 1,2-15-133,-1-1 1,0 1-1,0 0 0,1 0 1,-1 0-1,1 0 0,0 0 0,0 0 1,0-1-1,-1 1 0,1 0 1,1-1-1,-1 1 0,0 0 0,0-1 1,1 0-1,-1 1 0,1-1 0,-1 0 1,1 0-1,-1 0 0,1 1 1,0-2-1,0 1 0,-1 0 0,1 0 1,0-1-1,0 1 0,0-1 1,0 1-1,0-1 0,0 0 0,0 0 1,0 0-1,0 0 0,0 0 1,2 0-1,-1 0-110,-1 0 1,1 0-1,0-1 0,0 1 1,0-1-1,0 1 1,0-1-1,0 0 0,-1 0 1,1 0-1,0 0 1,-1-1-1,1 1 0,4-4 1,-5 3-333,-1 1 1,1-1-1,-1 0 0,1 0 1,-1 0-1,0 0 0,0 0 1,0-1-1,0 1 1,0 0-1,1-5 0,0-16-6633</inkml:trace>
  <inkml:trace contextRef="#ctx0" brushRef="#br0" timeOffset="1">13 0 20083,'0'0'4036,"0"51"-3844,17-34-96,6-3-288,2-5-2210,-2-5-2915,0-4-6054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15503,'0'0'875,"-5"10"348,-32 73 2898,34-74-3654,0 1-1,1-1 1,0 1 0,0-1 0,1 1 0,0 0 0,1-1-1,2 19 1,-2-27-458,0 1-1,1 0 1,-1-1-1,1 1 1,0-1-1,-1 1 1,1-1-1,0 1 1,0-1-1,0 1 1,0-1 0,0 0-1,0 0 1,0 1-1,1-1 1,-1 0-1,0 0 1,1 0-1,-1 0 1,1 0-1,1 0 1,2 1-123,-1-1-1,1 1 1,-1-1 0,1 0 0,-1-1-1,1 1 1,9-1 0,-5-1-505,1 1 1,0-2-1,0 1 1,-1-2-1,1 1 1,-1-1-1,9-4 0,-7 0-123,-9 6 733,0 0 1,-1 0 0,1 0-1,0 0 1,0 0-1,0 0 1,0 0 0,0 1-1,0-1 1,0 1-1,3-1 1,-11 27 2677,-1-9-1817,5-11-491,0-1 1,-1 1-1,1-1 1,-1 1-1,0-1 1,0 0-1,-1 0 1,-5 6-1,18-39-3243,-6 24 2409,0 0 0,1 1 0,-1-1 0,1 1 0,0 0 1,0 0-1,0 0 0,0 1 0,1-1 0,-1 1 0,1 0 0,0 1 1,-1-1-1,9-1 0,8-1 720,0 1 0,28 0 0,29-4 1492,-70 5-1692,-1 1 0,0-1 0,0-1 0,0 1 0,-1-1 0,1-1 0,0 1 0,-1-1 0,8-6 0,-11 73 2163,0-53-2152,1 1-1,0-1 1,1 0 0,0-1-1,11 16 1,17 37-1258,-30-53 1102,0 0 0,-1 1 0,0-1 0,0 1 0,-1 0 0,-1 0-1,1-1 1,-2 1 0,1 0 0,-4 14 0,4-21 234,-1 0-1,0 0 1,0 0 0,0 0-1,0 0 1,0-1 0,0 1-1,-1 0 1,1-1 0,-1 1-1,0-1 1,0 0 0,0 1-1,0-1 1,0 0 0,-1 0-1,1 0 1,0-1 0,-1 1-1,0-1 1,1 1 0,-1-1-1,0 0 1,0 0 0,1 0-1,-1 0 1,0 0 0,0-1-1,0 1 1,0-1 0,0 0-1,0 0 1,0 0 0,0 0-1,0-1 1,0 1 0,0-1-1,-3 0 1,3-1-1,-1 1 0,1-1 0,-1 0 0,1 1 0,0-2 0,0 1 0,0 0 0,0 0 0,0-1 0,1 0 0,-1 1 0,1-1 0,0 0 0,0 0 0,0-1 0,0 1 0,0 0 0,1-1 0,-1 1 0,1-1 0,0 1 0,0-1 0,-1-5 0,-2-9-12,1 0 0,1-1 0,-1-25 0,3 36-204,0 0 1,0 0 0,1 0 0,0 0 0,1 0-1,-1 0 1,1 0 0,1 1 0,0-1 0,0 1-1,0-1 1,1 1 0,0 0 0,5-7 0,-5 10-151,0-1 0,1 1 1,-1 0-1,1 0 0,-1 0 0,1 1 1,1 0-1,5-3 0,-4 2-556,0 2-1,0-1 1,1 1-1,-1 0 0,1 0 1,14 0-1,2 0-4886,-5 2-3861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49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10666,'0'0'4228,"3"-8"-1740,6-23-364,-9 31-2064,0-1 0,0 1-1,0 0 1,0-1 0,0 1-1,0 0 1,0-1 0,0 1-1,1 0 1,-1-1 0,0 1-1,0 0 1,0 0 0,0-1-1,0 1 1,0 0 0,1 0-1,-1-1 1,0 1 0,0 0-1,0 0 1,1-1 0,-1 1-1,0 0 1,0 0-1,1 0 1,-1-1 0,0 1-1,0 0 1,1 0 0,-1 0-1,0 0 1,0 0 0,1 0-1,-1 0 1,0 0 0,1-1-1,-1 1 1,0 0 0,1 0-1,-1 0 1,0 1 0,1-1-1,-1 0 1,0 0 0,0 0-1,1 0 1,-1 0 0,0 0-1,1 0 1,-1 0-1,0 1 1,0-1 0,1 0-1,-1 0 1,0 0 0,0 0-1,1 1 1,6 10 691,3 12 506,-6-10-1032,2 0 0,0 0 0,0 0 1,15 19-1,-21-31-218,1 1 1,0-1-1,0 0 1,1 0-1,-1 1 0,0-1 1,0 0-1,1 0 1,-1 0-1,0 0 0,1 0 1,-1-1-1,1 1 1,-1 0-1,1-1 0,-1 1 1,1-1-1,0 1 1,-1-1-1,1 0 1,0 0-1,-1 1 0,1-1 1,0 0-1,-1-1 1,1 1-1,0 0 0,-1 0 1,1-1-1,0 1 1,-1-1-1,1 0 1,-1 1-1,1-1 0,-1 0 1,1 0-1,-1 0 1,0 0-1,1 0 0,-1 0 1,0 0-1,0 0 1,0-1-1,0 1 1,0 0-1,0-1 0,1-1 1,81-112-323,-83 115 286,0-1 1,0 1-1,0 0 1,1 0-1,-1 0 1,0-1-1,0 1 0,0 0 1,0 0-1,0 0 1,0 0-1,0 0 1,1-1-1,-1 1 1,0 0-1,0 0 1,0 0-1,0 0 1,0 0-1,1 0 0,-1 0 1,0-1-1,0 1 1,0 0-1,0 0 1,1 0-1,-1 0 1,0 0-1,0 0 1,0 0-1,1 0 1,-1 0-1,0 0 0,0 0 1,0 0-1,1 0 1,-1 0-1,0 0 1,0 0-1,0 0 1,0 1-1,1-1 1,-1 0-1,0 0 1,0 0-1,0 0 0,0 0 1,1 0-1,-1 0 1,0 1-1,0-1 1,0 0-1,0 0 1,0 0-1,1 1 1,2 16-463,-2 31 670,-1-41-282,0 2 50,0-2 77,0-1-1,0 1 1,0 0 0,1-1 0,3 14-1,-3-19-27,-1-1 1,0 1-1,0-1 0,1 1 0,-1 0 0,0-1 0,1 1 1,-1-1-1,0 1 0,1-1 0,-1 1 0,1-1 0,-1 0 0,1 1 1,-1-1-1,1 1 0,-1-1 0,1 0 0,-1 0 0,1 1 1,0-1-1,-1 0 0,1 0 0,-1 0 0,1 1 0,1-1 1,0-1-38,0 1 0,0-1 0,-1 1 0,1-1 0,0 0 0,0 1 0,0-1 0,-1 0 0,1 0 1,0-1-1,-1 1 0,1 0 0,1-2 0,34-32-6830,-19 12 295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15086,'0'0'2157,"-9"7"-1367,-36 29 1324,52-37-1337,20-5-880,-26 6 100,0 0 0,0-1-1,0 1 1,-1-1 0,1 1 0,0-1-1,0 1 1,0-1 0,-1 1-1,1-1 1,0 0 0,-1 1-1,1-1 1,0 0 0,-1 0 0,1 1-1,-1-1 1,1 0 0,-1 0-1,0 0 1,1 0 0,-1 0-1,0 0 1,1 0 0,-1 0 0,0 1-1,0-3 1,-17 34 265,4-11-134,10-14 62,1 1 1,0 0 0,0-1 0,0 1 0,1 0 0,0 0 0,-1 8-1,3-14-180,-1-1-1,1 1 0,-1-1 1,1 1-1,-1-1 0,1 1 0,-1-1 1,1 0-1,-1 1 0,1-1 0,0 0 1,-1 1-1,1-1 0,-1 0 1,1 0-1,0 1 0,-1-1 0,1 0 1,0 0-1,0 0 0,-1 0 0,1 0 1,0 0-1,-1 0 0,1 0 1,0 0-1,-1 0 0,1-1 0,0 1 1,-1 0-1,1 0 0,0-1 0,0 1 1,26-9 128,17-20-2082,-20 4-4514,-19 13 1402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67 250 6662,'0'0'11707,"5"-7"-10794,6-16-3,-11 16-322,-14 18-201,6-3-236,1 0 1,1 1 0,-1-1-1,1 1 1,1 1 0,0-1 0,0 1-1,1 0 1,0 0 0,1 0-1,-4 20 1,7-30-136,0 0-1,0 1 1,-1-1-1,1 1 1,0-1-1,0 0 1,0 1 0,0-1-1,0 1 1,0-1-1,0 0 1,0 1-1,0-1 1,0 1-1,0-1 1,0 0 0,0 1-1,1-1 1,-1 1-1,0-1 1,0 0-1,0 1 1,1-1 0,-1 0-1,0 1 1,0-1-1,1 0 1,-1 1-1,0-1 1,0 0-1,1 0 1,-1 1 0,0-1-1,1 0 1,-1 0-1,1 0 1,-1 0-1,0 1 1,1-1-1,-1 0 1,0 0 0,1 0-1,0 0 1,21-8 336,19-23-81,-22 11-235,0 0-1,-1-2 1,-2 0-1,18-30 1,-26 40-32,-1-1 1,-1 0 0,-1-1-1,0 0 1,0 1 0,-1-2-1,-1 1 1,-1 0 0,2-26-1,-4 39-15,0-1-1,1 1 1,-1 0 0,0 0-1,0 0 1,-1 0 0,1 0-1,0 0 1,0 0 0,0 0-1,-1 0 1,1 0 0,-1-1-1,1 1 1,-1 1-1,1-1 1,-1 0 0,1 0-1,-1 0 1,0 0 0,1 0-1,-1 0 1,0 1 0,0-1-1,0 0 1,0 1 0,0-1-1,0 0 1,0 1-1,0 0 1,0-1 0,0 1-1,0-1 1,0 1 0,0 0-1,0 0 1,0 0 0,0-1-1,0 1 1,0 0-1,-1 0 1,1 1 0,0-1-1,0 0 1,0 0 0,0 0-1,0 1 1,0-1 0,0 1-1,0-1 1,0 1 0,0-1-1,0 1 1,-1 0-1,-4 2-18,-1 0 0,1 1 0,-1 0 0,1 0 0,1 0 0,-1 1 0,-6 6 0,3-1 16,2-3 52,1-1 0,0 1 1,0 0-1,0 1 0,1-1 0,0 1 0,1 0 1,0 0-1,0 1 0,-4 11 0,9-19-31,0 0 1,0 0-1,-1 0 0,1 0 0,0 0 1,0 0-1,0 0 0,0-1 0,0 1 1,0 0-1,0-1 0,0 1 0,0-1 1,1 1-1,-1-1 0,0 1 1,0-1-1,0 0 0,0 0 0,1 0 1,-1 1-1,0-1 0,0 0 0,1-1 1,-1 1-1,0 0 0,0 0 0,3-1 1,40-3-11,-29 2-249,1 0 0,-1 0-1,0 1 1,1 1 0,-1 1 0,21 3-1,-32-3 110,-1 0 0,1 0 0,-1 0 0,0 1-1,1-1 1,-1 1 0,0 0 0,0 0 0,0 0-1,0 0 1,0 1 0,-1-1 0,1 1 0,-1 0-1,1-1 1,-1 1 0,0 0 0,0 0 0,-1 1-1,1-1 1,0 0 0,-1 1 0,0-1 0,0 0-1,0 1 1,0 0 0,-1-1 0,1 1 0,-1-1-1,0 1 1,0 0 0,-1 3 0,1 25-4774,0-23 961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0 8264,'-8'10'1393,"-44"46"-957,-72 59 0,-18 18 1129,116-107-1248,2 1 0,1 2 0,-23 36 0,45-63-315,0-1 1,-1 1-1,1 0 0,0 0 1,0 1-1,0-1 1,0 0-1,0 0 0,1 0 1,-1 1-1,1-1 0,-1 0 1,1 0-1,0 1 0,0 4 1,0-7-6,1 1 0,-1 0-1,1-1 1,-1 1 0,1 0 0,-1-1 0,1 1 0,0-1 0,-1 1-1,1-1 1,0 1 0,-1-1 0,1 0 0,0 1 0,0-1 0,-1 0-1,1 1 1,0-1 0,0 0 0,0 0 0,-1 0 0,1 0 0,0 0-1,0 0 1,0 0 0,0 0 0,-1 0 0,3-1 0,7-1-30,1 0 0,0-1 0,-1 0 0,1-1 0,12-7 0,89-51-3284,201-149 0,-163 104 529,-41 33 4544,-96 70-1129,-22 16-436,-23 19-32,-83 63 810,63-55 400,2 3-1,2 1 1,-72 85 0,119-126-1321,-21 34 896,22-35-931,0-1 0,0 1 0,-1-1 0,1 1 0,0-1 0,0 1 0,0-1 0,0 1 0,0-1 0,0 1 1,0-1-1,0 1 0,0 0 0,1-1 0,-1 1 0,0-1 0,0 1 0,0-1 0,1 1 0,-1-1 0,0 1 0,0-1 0,1 0 0,0 2 0,0-2-8,0 1 0,0-1-1,1 1 1,-1-1 0,0 1-1,0-1 1,1 0 0,-1 1-1,0-1 1,1 0 0,-1 0-1,0 0 1,1 0 0,-1 0-1,2-1 1,17-1 96,0-2 0,0-1 1,-1 0-1,0-1 0,36-18 0,96-58-714,-76 39-113,-51 29 467,-6 4-399,0 0 0,1 1 0,0 0-1,35-9 1,-54 18 589,1 0-1,-1 1 1,0-1-1,0 0 0,0 1 1,0-1-1,1 0 1,-1 0-1,0 1 0,0-1 1,0 1-1,0-1 1,0 0-1,0 1 0,0-1 1,0 0-1,0 1 1,0-1-1,0 0 0,0 1 1,0-1-1,0 0 1,0 1-1,-1-1 0,1 0 1,0 1-1,0-1 1,0 0-1,0 1 0,-1-1 1,1 0-1,0 1 0,0-1 1,-1 0-1,1 0 1,0 1-1,0-1 0,-1 0 1,-12 19-996,-29 25-1514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67 9065,'0'0'9726,"-12"2"-9400,3 0-206,0 1 1,0-1-1,0 1 1,1 1-1,-1 0 1,1 0 0,0 0-1,-8 6 1,12-7 41,0 0 0,0 0 0,1 1 0,-1-1 0,1 1 0,0 0 1,0-1-1,0 1 0,0 1 0,1-1 0,0 0 0,0 1 0,0-1 0,0 1 1,1 0-1,-1-1 0,1 1 0,0 0 0,1 0 0,-1 6 0,1-10-139,1 0-1,-1-1 0,0 1 0,1 0 0,-1 0 1,1 0-1,-1 0 0,1-1 0,-1 1 0,1 0 0,-1-1 1,1 1-1,0 0 0,-1-1 0,1 1 0,0-1 1,0 1-1,-1-1 0,1 1 0,0-1 0,0 1 1,0-1-1,0 0 0,0 1 0,-1-1 0,1 0 1,0 0-1,0 0 0,0 0 0,0 0 0,0 0 1,0 0-1,0 0 0,1-1 0,36-5 451,-29 2-452,-1-1 0,0 0 0,0 0 0,0-1 1,-1 0-1,0-1 0,0 1 0,0-1 0,-1 0 1,8-13-1,-9 14-29,-1-1-1,0 1 1,0-1 0,-1 0-1,0 0 1,0 0 0,-1 0 0,0 0-1,0 0 1,-1-1 0,0 1 0,0-1-1,0-13 1,-1 20-3,0 0 0,-1 1-1,1-1 1,0 0 0,0 0 0,-1 1 0,1-1-1,0 0 1,-1 1 0,1-1 0,-1 0 0,1 1 0,0-1-1,-1 0 1,0 1 0,1-1 0,-1 1 0,1-1-1,-1 1 1,0-1 0,1 1 0,-1 0 0,0-1-1,1 1 1,-1 0 0,0-1 0,0 1 0,1 0-1,-1 0 1,0 0 0,0 0 0,0 0 0,1 0 0,-1 0-1,0 0 1,0 0 0,0 0 0,1 0 0,-1 0-1,0 1 1,0-1 0,1 0 0,-1 1 0,0-1-1,1 0 1,-2 1 0,-1 0-18,0 1 0,0-1 0,0 1 1,0 0-1,1-1 0,-1 1 0,0 0 0,1 1 0,-1-1 0,-1 3 0,1-2 25,1 0 0,0 1 0,0-1 0,1 1 0,-1-1 0,1 1 0,0 0 0,0-1-1,0 1 1,0 0 0,1 0 0,-1 0 0,1 0 0,0 0 0,0-1 0,0 1 0,2 6-1,-2-9-10,1 0 0,-1 0 0,1 0 0,0 1-1,-1-1 1,1 0 0,0 0 0,-1 0-1,1 0 1,0-1 0,0 1 0,0 0 0,0 0-1,0 0 1,0-1 0,0 1 0,0 0-1,0-1 1,0 1 0,0-1 0,2 1-1,0-1-96,0 1 0,0-1 0,0 0-1,0 0 1,0-1 0,0 1 0,0 0-1,0-1 1,-1 0 0,1 0 0,0 0-1,5-2 1,-2 0-732,0-1 0,0 0 0,-1 0 0,1 0-1,-1-1 1,0 0 0,6-7 0,12-16-5023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12844,'0'0'3732,"-8"11"-2750,-2 3-433,1 0 1,1 1-1,-8 19 1,13-29-335,1 1-1,0-1 1,0 1-1,0 0 1,1-1 0,0 1-1,0 0 1,0 0 0,1 0-1,0 0 1,0 0-1,0 0 1,1 0 0,0 0-1,3 9 1,-3-13-212,1 0 1,0 0-1,-1 1 1,1-1-1,0 0 1,0-1-1,1 1 1,-1 0 0,0-1-1,0 1 1,1-1-1,-1 0 1,1 1-1,-1-1 1,1 0-1,0-1 1,-1 1-1,1 0 1,0-1-1,0 0 1,-1 1-1,1-1 1,0 0-1,0-1 1,0 1-1,4-1 1,4 0-393,0-1 0,0 0 1,0-1-1,0 0 1,11-5-1,-21 7 345,0 0-1,1 0 0,-1 1 1,1-1-1,-1 0 1,1 0-1,0 1 1,-1-1-1,1 1 0,-1 0 1,1-1-1,0 1 1,0 0-1,-1 0 0,1 0 1,0 0-1,-1 0 1,1 0-1,0 1 1,-1-1-1,1 0 0,2 2 1,-3 0 140,0 0 0,0 1 1,0-1-1,-1 1 0,1-1 1,-1 1-1,1-1 0,-1 1 1,0-1-1,0 1 0,0 0 1,-1 3-1,1 2 88,0-1 30,0-1-1,-1 1 1,1-1 0,-2 1-1,1-1 1,-1 1 0,0-1-1,0 0 1,0 0-1,-1 0 1,0 0 0,0 0-1,-8 9 1,8-11-97,0-1 0,0 0 0,-1 0-1,1 0 1,-1-1 0,1 1 0,-1-1 0,0 0 0,0 0 0,0 0 0,0-1 0,-1 1 0,1-1 0,0 0-1,-1 0 1,1 0 0,0-1 0,-1 0 0,1 1 0,-1-2 0,-6 0 0,8 1-217,0-1 1,0 0 0,1 0 0,-1 0-1,1-1 1,-1 1 0,1 0-1,-1-1 1,1 0 0,0 1-1,0-1 1,-1 0 0,1 0-1,1 0 1,-1-1 0,0 1-1,0 0 1,1-1 0,0 1-1,-1-1 1,1 1 0,0-1-1,0 0 1,-1-3 0,-3-34-5061,5 36 4096,1 1 0,-1-1-1,1 1 1,-1-1 0,1 1-1,0 0 1,1-1 0,1-4-1,11-8-6782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4:5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 13741,'0'0'8824,"-1"3"-8840,1 0 0,-1 0 0,1 0 0,0 0 0,0 0 0,0 0 0,0 0 0,0 0 0,0 0 0,2 5 0,2-6 23,-1-1 0,1 1 0,0-1 0,0 0 0,-1 0 0,1 0 0,0-1 0,0 0 0,0 1 0,0-1-1,0-1 1,0 1 0,0 0 0,-1-1 0,9-2 0,-5 1-110,0 0-1,1-1 0,-1 0 1,0 0-1,0-1 1,11-8-1,-9 6 10,-1-1 0,1-1 0,-2 1 0,10-12 0,-18 24 231,0-1-1,1 1 1,-1-1-1,1 0 1,1 1-1,-1-1 1,0 1-1,1-1 1,0 1-1,0-1 1,0 0-1,1 0 1,-1 1-1,1-1 0,3 5 1,-1-7-103,-1 0-1,1 0 1,0 0-1,0-1 1,0 0 0,0 1-1,0-2 1,0 1 0,0 0-1,0-1 1,0 1 0,0-1-1,0 0 1,8-2 0,-7 2-515,-1-1 0,1 0 0,-1 0 0,1 0 0,-1-1 1,0 1-1,7-4 0,10-11-6277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0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17905,'0'0'4228,"79"38"-2755,-11-38-768,15 0-545,9-9-64,2-3-64,-1-1 0,-9-1-192,-7 1-1025,-15-2-609,-12 4-1473,-14-4-544,-15 2-1026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0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13421,'0'0'6480,"12"5"-5551,-4-1-764,0 0 0,0 1-1,0-1 1,-1 2 0,1-1 0,-1 1-1,0 0 1,-1 0 0,1 1-1,-1 0 1,-1 0 0,1 0-1,-1 1 1,-1 0 0,1 0-1,-1 0 1,-1 1 0,0-1-1,4 16 1,-6-14-13,0-1 0,-2 1-1,1 0 1,-1-1 0,0 1 0,-1-1-1,0 1 1,0-1 0,-1 0 0,-1 1-1,1-1 1,-2-1 0,1 1-1,-6 8 1,-12 16-20,-2-1-1,-30 32 0,26-31-62,-46 62 44,39-48-1520,-1-3-3561,19-26-2501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0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6822,'0'0'4933,"2"55"-4869,-2-20-64,0 5 32,0 11 0,0 5 64,0 6 32,0 3 1,-5 0-97,3 2-64,-2-7-225,4-4-1600,0-6-3621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04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 1 14157,'-16'59'1634,"3"-1"-865,5-3-353,2-3-320,6-7-128,0-6-1826,0-10-3106</inkml:trace>
  <inkml:trace contextRef="#ctx0" brushRef="#br0" timeOffset="1">667 912 13164,'-6'71'833,"-1"-4"-801,4-4 0,1-6-512,-2-10-2083,4-9-1953</inkml:trace>
  <inkml:trace contextRef="#ctx0" brushRef="#br0" timeOffset="2">615 2046 10154,'-5'85'736,"-3"-8"-608,3-8-736,-4-6-2147</inkml:trace>
  <inkml:trace contextRef="#ctx0" brushRef="#br0" timeOffset="3">520 3349 8520,'-10'115'3523,"1"-9"-3234,-7-8-514,5-12 193,0-13-1121,1-14-1313</inkml:trace>
  <inkml:trace contextRef="#ctx0" brushRef="#br0" timeOffset="4">340 4954 7847,'0'0'513,"-14"84"-1698,8-50-1986</inkml:trace>
  <inkml:trace contextRef="#ctx0" brushRef="#br0" timeOffset="5">320 5420 7751,'6'108'4181,"-6"55"-3234,0-84-16,-1-65-804,-1 1-1,0-1 1,-6 20-1,-4 22-151,8-4 713,2-26 74,0 1 1,-2-1-1,-12 45 0,9-64-1137,0-16-4316,-3-9-4299</inkml:trace>
  <inkml:trace contextRef="#ctx0" brushRef="#br0" timeOffset="6">35 6783 10762,'0'0'7170,"-4"10"-5499,-3 11-572,0 1 1,-5 39 0,10-53-936,1-1 1,0 0-1,0 1 0,1-1 1,0 1-1,1-1 1,-1 1-1,1-1 0,1 1 1,0-1-1,0 0 1,0 0-1,1 0 1,3 8-1,-4-12-346,0-1-1,0 0 1,0 0 0,0 1-1,1-1 1,-1-1 0,1 1-1,-1 0 1,1-1 0,0 1-1,-1-1 1,1 1 0,0-1-1,0 0 1,0-1 0,0 1-1,0 0 1,0-1 0,0 0-1,0 1 1,0-1 0,0 0-1,0-1 1,0 1 0,0 0-1,0-1 1,0 0 0,0 0-1,0 0 1,0 0 0,5-3-1,1 0-987,0-2 1,0 1-1,0-1 0,0 0 0,-1-1 1,0 0-1,12-14 0,2-6-6987</inkml:trace>
  <inkml:trace contextRef="#ctx0" brushRef="#br0" timeOffset="7">261 6828 11371,'0'0'7511,"-8"11"-6193,-6 5-767,2 2 0,0 0 0,1 0 0,-18 39 0,-15 54 968,21-61-1312,3 0-1,2 1 1,3 1-1,-15 86 1,29-138-266,1 0 0,0 1 1,0-1-1,0 0 1,0 1-1,0-1 0,-1 0 1,1 1-1,0-1 0,0 0 1,0 1-1,0-1 0,0 0 1,0 1-1,0-1 0,0 0 1,0 1-1,0-1 1,0 0-1,0 0 0,1 1 1,-1-1-1,0 0 0,0 1 1,0-1-1,0 0 0,0 1 1,1-1-1,-1 0 0,0 0 1,0 1-1,1-1 0,-1 0 1,0 0-1,0 0 1,1 1-1,-1-1 0,0 0 1,0 0-1,1 0 0,-1 0 1,0 0-1,1 1 0,-1-1 1,0 0-1,1 0 0,-1 0 1,0 0-1,1 0 0,-1 0 1,0 0-1,1 0 1,-1 0-1,0 0 0,1 0 1,-1 0-1,0-1 0,1 1 1,-1 0-1,0 0 0,1 0 1,18-15-3999,5-13-2130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0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29 9033,'-1'-1'381,"-1"0"0,0 1 0,1-1 0,-1 0 0,0 0 0,0 1 1,1-1-1,-1 1 0,0 0 0,0 0 0,0-1 0,0 1 0,1 0 1,-1 1-1,0-1 0,0 0 0,0 0 0,1 1 0,-1-1 0,0 1 1,0 0-1,1-1 0,-1 1 0,0 0 0,-2 1 0,1 1-143,1 0 0,-1 0 0,1 0 0,-1 0 0,1 1 0,0-1 0,0 1 1,0-1-1,1 1 0,-1 0 0,-1 5 0,-1 8 75,1 1 1,0 0-1,1 0 1,0 23-1,2-39-277,0 0 0,0 0 0,0-1 0,1 1 0,-1 0 1,0 0-1,1 0 0,0 0 0,-1 0 0,1-1 0,0 1 0,0 0 0,0-1 0,0 1 0,0-1 0,0 1 0,1-1 0,-1 1 1,0-1-1,1 0 0,-1 1 0,1-1 0,-1 0 0,1 0 0,0 0 0,-1-1 0,1 1 0,0 0 0,0 0 0,0-1 0,0 0 0,-1 1 1,1-1-1,0 0 0,0 0 0,0 0 0,0 0 0,0 0 0,0 0 0,0 0 0,3-2 0,2 2 28,0-2 1,0 1-1,0-1 0,-1 0 0,1 0 0,-1-1 0,1 0 0,-1 0 1,0-1-1,9-6 0,-10 6-1,1-1 1,-1 0 0,-1-1-1,1 1 1,-1-1-1,0 0 1,0 0-1,0-1 1,-1 1-1,0-1 1,0 0-1,-1 1 1,0-1 0,0 0-1,-1-1 1,0 1-1,0 0 1,0 0-1,-1 0 1,-1-13-1,0 18-31,1 1 0,-1-1 0,0 0 0,0 1 0,0-1 0,0 1 0,0-1 0,0 1 0,-1 0 0,1-1-1,0 1 1,-1 0 0,1 0 0,-1 0 0,1 0 0,-1 0 0,0 0 0,1 0 0,-1 1 0,0-1 0,0 1-1,1-1 1,-1 1 0,0-1 0,0 1 0,-2 0 0,-55 0 47,52 0-69,1 1-62,0-1 0,0 1 0,0 1 1,1-1-1,-1 1 0,0 0 1,1 0-1,-1 0 0,1 1 0,0 0 1,0 0-1,-5 4 0,17-9-5152,12-2 3201,13-16-2935,1-7-2140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0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13549,'0'0'7783,"-33"70"-6309,27-24 479,-4 8-543,4 4-642,1 2-223,1-7-257,4-8-224,0-8-64,6-13-256,8-16-1730,-2-8-2402,-5-15-4709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31 9225,'37'-30'9614,"-49"35"-6160,-37 29-3088,2 3-1,-82 82 1,90-81-310,14-12-22,1 1 0,-37 57 0,112-127-2362,23-29-1665,64-65-7784,-94 89 11510,-3-1 4020,-65 90 6452,12-17-9520,2 1 0,1-1 1,-11 46-1,16-41-460,2 1 0,2 55 0,2-29-3211,-2-55 2822,-1-1 0,1 1 1,0-1-1,0 0 0,0 1 1,0-1-1,0 1 1,0-1-1,-1 0 0,1 1 1,0-1-1,0 0 1,0 1-1,-1-1 0,1 0 1,0 1-1,-1-1 1,1 0-1,0 1 0,-1-1 1,1 0-1,0 0 1,-1 0-1,1 1 0,0-1 1,-1 0-1,1 0 1,-1 0-1,1 0 0,0 0 1,-1 0-1,1 1 1,-1-1-1,1 0 0,0 0 1,-1 0-1,1-1 0,-1 1 1,1 0-1,-1 0 1,1 0-1,-1 0 0,-2 0-1096,-16 0-5531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13773,'0'0'-544,"-9"66"576,9-26-32,16 0 160,16 2 352,9-3-127,11-2-129,9-5-224,1-3-385,4-7-575,-7-5-642,-5-7-256,-12-3-1216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9769,'0'0'11115,"68"31"-10795,-24-31-96,6 0-160,0 0-32,2-10-96,-6 1-1858,-1-4-1313,-7-1-2370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12748,'0'0'3571,"-9"5"-1756,4-3-1631,1 0-1,0 0 0,0 1 0,0-1 1,0 1-1,0 0 0,1 0 0,-1 1 0,1-1 1,0 1-1,0-1 0,0 1 0,0 0 0,1 0 1,0 0-1,0 1 0,0-1 0,0 1 1,0-1-1,1 1 0,0-1 0,0 1 0,0 0 1,0 9-1,1-11-136,0 0 0,0 0 0,0 0 0,0 0 0,1 0 0,-1 0 0,1 0 0,-1 0 0,1 0 0,0 0 1,1 0-1,-1 0 0,0 0 0,1-1 0,-1 1 0,1-1 0,0 1 0,0-1 0,2 3 0,0-3-32,-1 0 0,1 0 0,0 0 1,0-1-1,0 1 0,0-1 0,0 0 0,0 0 0,0-1 0,1 1 1,-1-1-1,0 0 0,6 0 0,3-1-543,0 0-1,0-1 1,0 0 0,0-1-1,0-1 1,-1 0 0,15-6-1,-19 6-99,0 1-1,-1-1 0,0-1 0,1 1 0,-2-1 1,1 0-1,0-1 0,-1 0 0,0 0 0,-1 0 0,1 0 1,5-10-1,-6 0 1113,-13 17 1735,-19 18 534,3 9-1944,0 0 1,2 2-1,2 0 0,0 2 1,2 0-1,2 1 1,-21 56-1,34-81-812,1-1 0,0 0 0,1 1 0,0-1 0,0 1 0,0-1 0,1 1 0,1 11 0,-1-19-86,0 0-1,0 1 0,0-1 0,0 1 0,0-1 1,0 0-1,0 1 0,1-1 0,-1 1 0,0-1 0,0 0 1,0 1-1,1-1 0,-1 0 0,0 0 0,0 1 0,1-1 1,-1 0-1,0 1 0,1-1 0,-1 0 0,0 0 1,1 0-1,-1 1 0,1-1 0,-1 0 0,0 0 0,1 0 1,-1 0-1,1 0 0,-1 0 0,0 0 0,1 0 0,-1 0 1,1 0-1,-1 0 0,0 0 0,1 0 0,-1 0 1,1 0-1,-1 0 0,0 0 0,1 0 0,-1-1 0,1 1 1,14-5-5154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18834,'0'0'6182,"53"7"-5478,-21-3-608,4 1-32,0-4-31,-6 1-130,-3 0-1088,-8 0-865,-8 0-416,-11 1-32,0 1-1154,-16 1-2209</inkml:trace>
  <inkml:trace contextRef="#ctx0" brushRef="#br0" timeOffset="1">1 101 10186,'0'0'10986,"19"46"-10153,12-45-417,2-1-288,3 0-64,3 0-64,-3-2-1249,-2-3-2370,-4 0-3268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13325,'0'0'5984,"-2"11"-4532,1-7-1338,0 1 0,0-1 0,1 0 0,-1 1 0,1-1 0,0 1 0,0-1 0,1 1 0,-1-1-1,1 0 1,0 1 0,0-1 0,0 0 0,1 0 0,-1 1 0,1-1 0,0 0 0,0 0 0,1-1 0,-1 1 0,1 0 0,0-1 0,0 0 0,0 0 0,0 0 0,1 0 0,-1 0 0,5 3-1,0-2-118,-1 0-1,1 0 0,0 0 1,1-1-1,-1 0 1,0-1-1,1 1 0,-1-2 1,1 1-1,0-1 0,0-1 1,-1 0-1,1 0 0,11-2 1,-13 1-444,0 0 0,-1 0 1,1-1-1,0-1 0,0 1 1,-1-1-1,0 0 0,7-4 1,-9 4-466,0 0-1,0 0 1,0 0 0,0 0 0,-1-1 0,0 0 0,1 0 0,-1 0 0,-1 0 0,1 0 0,4-9 0,-2-7-888,-5 20 1893,0-1-1,0 1 1,-1 0-1,1 0 1,0 0-1,0-1 1,0 1-1,0 0 1,0 0-1,0 0 1,0-1-1,0 1 0,0 0 1,0 0-1,-1 0 1,1 0-1,0-1 1,0 1-1,0 0 1,0 0-1,0 0 1,-1 0-1,1 0 1,0 0-1,0 0 1,0-1-1,0 1 0,-1 0 1,1 0-1,0 0 1,0 0-1,0 0 1,-1 0-1,1 0 1,0 0-1,0 0 1,0 0-1,-1 0 1,1 0-1,0 0 1,0 0-1,-1 0 0,-14 11 5469,5 2-5076,-72 135 4815,72-126-5208,1 0-1,0 1 1,2 0-1,1 1 1,-3 23-1,8-44-348,-1 19-73,4-11-4346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20 15535,'0'0'1276,"-9"8"-332,-32 26 268,38-31-923,0 1-1,0-1 0,0 1 0,0 0 1,1 0-1,0 0 0,0 0 0,0 1 1,0-1-1,0 0 0,1 1 0,-1 4 1,1-7-240,1-1 1,0 1 0,-1-1-1,1 0 1,0 1-1,0-1 1,0 1 0,0-1-1,0 1 1,0-1-1,0 1 1,0-1 0,1 1-1,-1-1 1,0 0 0,1 1-1,-1-1 1,1 1-1,0-1 1,-1 0 0,1 0-1,0 1 1,0-1 0,0 0-1,0 0 1,0 0-1,0 0 1,0 0 0,0 0-1,0 0 1,1 0 0,-1-1-1,3 2 1,2-1 25,1 1 1,-1-2-1,1 1 0,0-1 1,-1 0-1,1 0 1,-1-1-1,1 0 1,0 0-1,-1 0 0,0-1 1,1 0-1,-1-1 1,0 1-1,0-1 1,8-5-1,-10 5-61,1 1 1,-1-1-1,0-1 0,0 1 0,-1-1 1,1 1-1,-1-1 0,0 0 0,0 0 1,0-1-1,0 1 0,-1-1 0,1 1 1,-1-1-1,0 0 0,-1 0 1,1 0-1,-1 0 0,0 0 0,0 0 1,-1-7-1,0 10-5,0 0-1,0 1 1,-1-1-1,1 0 1,-1 0 0,0 0-1,1 1 1,-1-1-1,0 0 1,0 1 0,0-1-1,0 1 1,0-1-1,0 1 1,-1 0 0,1-1-1,0 1 1,-1 0-1,1 0 1,-1 0 0,1 0-1,-1 0 1,0 0-1,1 0 1,-1 1 0,0-1-1,0 1 1,0-1-1,1 1 1,-1-1 0,-3 1-1,-8-2-423,0 1 0,0 0 0,-17 1 0,17 0-1248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51 14894,'0'0'6118,"-20"-50"-2819,18 50-2082,-1 15-1121,1 9-64,-3 4 289,-1 3 63,1 2-192,0-2-96,5-3-96,0-5 0,0-1-1121,0-10-2402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11499,'0'0'12652,"48"21"-12364,-19-17-160,1 0-96,4-1 0,5-3-416,-5 0-2275,-2-6-3554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14125,'0'0'7624,"7"56"-6728,9-40-607,4-2-193,12-5-96,2-5 96,5-4-64,0 0-352,2-4-1474,-7-6-1153,-5-4 0,-4-1-1825,-7 2-385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2466,'0'0'10090,"-9"6"-7170,-7 6-2037,1 1 0,0 0 0,1 1 0,1 1 0,0 0 0,1 0 0,-14 23 0,15-21-623,1 1 1,1 0 0,0 1 0,1 0 0,1 1-1,1-1 1,-6 31 0,12-7-1643,5-34-9295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5:1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29 13004,'0'0'6780,"-8"-3"-5178,5 2-1514,1 0 0,-1 0 1,0 0-1,1 1 0,-1-1 1,0 0-1,1 1 0,-1 0 1,0 0-1,0 0 0,0 0 1,1 0-1,-1 1 0,0-1 1,1 1-1,-1 0 0,-4 1 1,4 0-52,1 0 0,-1-1 1,1 1-1,0 0 1,0 1-1,0-1 0,0 0 1,0 0-1,0 1 1,1-1-1,-1 1 0,1 0 1,0-1-1,-1 1 1,1 0-1,1 0 1,-1 0-1,0 0 0,1 0 1,-1 0-1,1 3 1,-1-4 1,1 0 1,0 0 0,0 0 0,0 0 0,0 0 0,0 0 0,0 0 0,0 0 0,0 0 0,1 0-1,-1 0 1,1 0 0,0 0 0,-1 0 0,1 0 0,0 0 0,0 0 0,0-1 0,0 1 0,1 0-1,-1-1 1,0 1 0,1-1 0,-1 1 0,1-1 0,0 0 0,-1 1 0,1-1 0,0 0-1,2 1 1,1 0 23,0-1-1,0 0 1,0 0-1,1 0 0,-1-1 1,0 0-1,0 1 1,0-2-1,1 1 1,-1-1-1,9-2 0,-11 2-25,0 0-1,1 0 0,-1-1 0,0 1 0,1-1 1,-1 0-1,0 0 0,0 0 0,-1-1 0,1 1 1,0-1-1,-1 1 0,1-1 0,-1 0 0,0 0 1,0 0-1,0 0 0,2-6 0,-3 7-29,0 0 0,0 0 0,0 0-1,-1 0 1,1 0 0,-1-1 0,0 1 0,1 0 0,-1 0-1,0 0 1,0 0 0,0-1 0,-1 1 0,1 0-1,0 0 1,-1 0 0,1 0 0,-1 0 0,0 0 0,0 0-1,0 0 1,0 0 0,0 0 0,0 0 0,0 0 0,-1 1-1,1-1 1,-1 0 0,1 1 0,-1-1 0,0 1-1,-2-2 1,0 1-104,-1-1 0,0 1 0,0 0 0,0 0 0,0 1 0,-9-2-1,-3-1-2307,0-3-3649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13132,'0'0'1314,"-2"49"-1378,2-13 32,12 5 224,13 3 64,7-2-96,4-5 32,9-5-128,5-7 32,-4-9-384,-1-10-1698,-11-6-480,-6-11-2178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36 5541,'0'0'4901,"8"-5"-3476,24-18 262,-29 17 1931,-13 4-2609,-14 6-714,-1 7 77,1 1 0,0 1 0,1 2 0,1 0 0,0 1 0,1 2 0,0 0-1,-19 23 1,32-33-329,1 0 0,1 0 0,0 1 0,0 0 0,-7 13 0,12-21-42,0 1-1,0 0 1,0 0-1,0 0 1,1 0-1,-1 0 0,0 1 1,1-1-1,-1 0 1,1 0-1,0 0 1,0 0-1,0 1 0,0-1 1,0 0-1,0 0 1,1 0-1,-1 0 1,1 0-1,-1 1 0,1-1 1,0 0-1,0 0 1,0 0-1,0 0 1,0-1-1,0 1 0,1 0 1,-1 0-1,1-1 1,-1 1-1,4 2 1,11 5-70,0-1 0,1 0 1,0-1-1,1-1 0,0-1 1,0 0-1,18 2 1,-16-4-166,0 1 1,-1 2 0,0 0 0,0 0-1,35 19 1,-52-24 230,0 0 0,0 0 1,-1 0-1,1 0 0,0 0 0,-1 0 1,1 1-1,-1-1 0,1 1 0,-1-1 0,1 1 1,-1-1-1,0 1 0,0 0 0,0-1 0,0 1 1,0 0-1,0 0 0,-1 0 0,1 0 0,0 0 1,-1 0-1,0 0 0,1 0 0,-1 0 1,0 3-1,-1-2 33,0 0 0,-1 0 0,1-1 1,-1 1-1,1 0 0,-1 0 0,0-1 1,0 1-1,0-1 0,0 0 0,0 1 1,-1-1-1,1 0 0,-6 3 0,-8 5 321,-1-1-1,0 0 0,0-1 1,-24 7-1,7-3 293,-1-2 0,0-1 0,0-2 0,-1-1 0,0-2-1,-52-1 1,87-2-652,0-1-1,0 0 0,0 0 0,-1 0 1,1 0-1,0 0 0,0 0 0,0 0 1,-1 0-1,1-1 0,0 1 0,0 0 1,0-1-1,0 1 0,0-1 0,0 1 1,0-1-1,0 0 0,0 1 0,0-1 1,0 0-1,0 0 0,0 0 0,0 1 1,0-1-1,1 0 0,-1 0 1,0 0-1,1 0 0,-1 0 0,1 0 1,-1-1-1,1 1 0,0 0 0,-1 0 1,1 0-1,0 0 0,0-1 0,0 1 1,0 0-1,0 0 0,0 0 0,0-1 1,0 1-1,1-2 0,0-1-318,1-1 0,-1 1 0,1 0 1,1 0-1,-1 1 0,0-1 0,1 0 0,0 1 0,0 0 0,0-1 0,3-2 1,31-22-3453,9-4-1767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15791,'0'0'5130,"-10"9"-4388,0 1-542,0 0-1,0 1 1,1 1-1,1 0 1,0 0 0,0 0-1,1 1 1,1 0-1,0 1 1,1-1-1,0 1 1,-2 15 0,1 3-141,1-1 1,3 1 0,0 0-1,2 0 1,1 0 0,1-1-1,2 1 1,2-1 0,0 1 0,16 42-1,-39-106-4464,-23-25 2767,10 16 1243,-7-10 320,-20-31 218,29 26 2923,31 55-2926,-1 0 0,0 0 0,1 1 0,-1-1-1,0 1 1,1 0 0,-1-1 0,0 1 0,1 0 0,-1 0 0,1 1 0,-1-1 0,4 1 0,70 14 363,79 12 112,-51-21-5550,-73-7-3254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76 6502,'0'0'8974,"4"-8"-6449,1 1-1837,-3 5-479,0-1 1,0 1-1,0-1 0,-1 0 1,0 1-1,1-1 0,-1 0 0,0 0 1,0 1-1,0-1 0,-1 0 1,1 0-1,-1 0 0,1-3 1,-2 5-98,1 0 0,-1 0 0,1 0 0,0 0 1,-1 0-1,0 0 0,1 1 0,-1-1 0,1 0 1,-1 0-1,0 1 0,0-1 0,1 0 0,-1 1 1,0-1-1,0 1 0,0-1 0,0 1 0,0-1 1,1 1-1,-1 0 0,0 0 0,0-1 0,0 1 1,0 0-1,0 0 0,0 0 0,0 0 0,0 0 1,0 0-1,0 0 0,-1 0 0,-35 4 478,31-1-534,0 0 0,0 1 1,0-1-1,0 1 0,0 0 1,1 1-1,0-1 0,0 1 1,0 0-1,0 1 0,1-1 1,0 1-1,-4 7 0,-1 2 53,0 1 1,1 0-1,1 0 0,-5 18 0,10-28-88,1-1-1,-1 1 0,1 0 0,0 0 0,0 0 0,1 0 1,0 0-1,0 0 0,0 0 0,1 6 0,0-11-16,-1 1 0,1-1 0,-1 0 0,1 0 0,-1 0-1,1 0 1,-1 0 0,1 0 0,0 0 0,0 0-1,0 0 1,-1 0 0,1 0 0,0 0 0,0-1 0,0 1-1,0 0 1,0-1 0,0 1 0,3 0 0,-2 0 4,1-1 0,0 1-1,0-1 1,0 0 0,0 0 0,0 0 0,0 0 0,0-1 0,0 1 0,-1-1 0,1 0 0,4-1 0,8-4 21,0-1 1,-1 0-1,0-1 0,0 0 0,-1-1 1,21-18-1,-4-1 10,40-44 0,-65 65-31,1 1-1,-1-1 1,0 0 0,0 0 0,-1 0-1,1 0 1,-2-1 0,4-8-1,-15 19-150,-5 9 62,0 5 72,1 0 0,0 1 0,2 1 0,0 0 0,1 0 0,1 1 0,0 0 0,2 0-1,-7 34 1,13-53 4,0 0 0,0 0 0,0 0 0,-1 0 0,1 1-1,0-1 1,0 0 0,1 0 0,-1 0 0,0 0 0,0 1-1,1-1 1,-1 0 0,0 0 0,1 0 0,-1 0 0,1 0-1,-1 0 1,1 0 0,0 0 0,-1 0 0,1 0 0,0 0 0,0 0-1,0-1 1,0 1 0,0 0 0,0-1 0,0 1 0,0 0-1,0-1 1,0 1 0,0-1 0,0 1 0,0-1 0,0 0-1,0 0 1,0 1 0,1-1 0,-1 0 0,0 0 0,0 0-1,0 0 1,0 0 0,1 0 0,-1-1 0,0 1 0,0 0-1,0-1 1,0 1 0,0-1 0,2 0 0,6-1-162,-1-1 0,1 0 0,0-1 0,-1 0 0,10-7 0,42-32-4326,-27 10-1771,-13 5-1498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12 12588,'0'0'8669,"-10"1"-7115,4 0-1435,0 0 0,0 0 1,0 0-1,0 1 0,1 0 0,-1 0 0,0 1 1,1 0-1,0 0 0,-1 0 0,1 0 1,0 1-1,1 0 0,-1 0 0,1 0 1,0 1-1,0-1 0,0 1 0,0 0 0,-3 8 1,3-7-57,1 0 1,0 0 0,0 0 0,1 0-1,-1 1 1,1-1 0,1 1 0,0 0-1,0 0 1,0-1 0,0 8 0,1-12-58,1-1 1,-1 1-1,0-1 1,0 1 0,1-1-1,-1 1 1,1-1-1,0 1 1,-1-1 0,1 1-1,0-1 1,0 0-1,0 0 1,0 1 0,0-1-1,0 0 1,0 0-1,0 0 1,0 0 0,2 1-1,0-1 2,0 0-1,0 0 0,0 0 1,0 0-1,0-1 0,0 1 1,0-1-1,0 0 1,0 0-1,0 0 0,0 0 1,0-1-1,0 1 1,4-2-1,2-1 0,-1 0 0,0 0 0,0-1-1,-1 0 1,1 0 0,-1-1 0,0 0 0,0 0 0,0-1 0,-1 0-1,0 0 1,8-10 0,-5 5-25,0 0 0,-1-1 0,-1 0 0,1-1 0,-2 0 0,10-24 0,-12 15-25,-14 34-165,-14 36 21,24-47 182,-6 10-237,2 0 1,0 1-1,0 0 0,1 0 0,0 0 0,1 0 0,0 1 0,1-1 0,1 15 0,0-26 141,0-1 1,0 1-1,0 0 0,1 0 0,-1-1 1,0 1-1,0 0 0,1-1 0,-1 1 1,1 0-1,-1-1 0,0 1 0,1 0 1,-1-1-1,1 1 0,0-1 0,-1 1 1,1-1-1,-1 1 0,1-1 0,0 0 1,-1 1-1,1-1 0,0 1 0,-1-1 1,1 0-1,0 0 0,1 1 0,25-6-2001,21-23-1549,-32 14 1358,0-1-1,25-32 0,-7 1-3338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157 156 3940,'8'-25'2475,"-1"-1"1,-2-1 0,5-50-1,-11 77-2351,1-1 1,-1 1-1,0 0 0,1 1 0,-1-1 0,0 0 0,1 0 0,-1 0 0,0 0 0,1 0 0,-1 1 0,0-1 0,1 0 0,-1 1 0,1-1 0,-1 0 1,1 1-1,-1-1 0,0 1 0,1-1 0,-1 1 0,1-1 0,0 1 0,-1 0 0,-14 19 417,0 0-1,2 1 1,1 1 0,1 0-1,0 1 1,2 0-1,0 0 1,2 1 0,1 0-1,-5 32 1,10-43-399,0 0 0,1 0 0,0 0-1,1 0 1,0 0 0,6 21 0,-7-31-176,1 0 0,0 0 0,0 0 0,0 0 0,0 0 0,1 0 0,-1 0 0,1-1 0,0 1 0,0 0 0,0-1 0,0 0 0,0 1-1,0-1 1,1 0 0,-1 0 0,1 0 0,-1 0 0,1-1 0,0 1 0,0-1 0,0 1 0,0-1 0,0 0 0,0 0 0,0-1 0,0 1 0,0-1 0,0 1 0,0-1 0,6 0 0,-9 0-1,1-1 0,-1 1 0,0 0 0,1 0 0,-1-1-1,0 1 1,1 0 0,-1-1 0,0 1 0,1 0 0,-1-1 0,0 1 0,0-1 0,1 1 0,-1 0 0,0-1 0,0 1 0,0-1 0,0 1 0,0 0-1,1-1 1,-1 1 0,0-1 0,0 1 0,0-1 0,0 1 0,0-1 0,0 1 0,-1-1 0,1 1 0,0 0 0,0-1 0,0 1 0,0-1 0,0 1-1,-1-1 1,1 1 0,0 0 0,0-1 0,-1 1 0,1 0 0,-1-1 0,-9-19-261,-39-39-151,-26-37 1507,74 96-997,1-1-1,0 1 0,-1-1 1,1 1-1,0-1 0,-1 1 1,1-1-1,0 1 0,-1-1 0,1 1 1,0-1-1,0 1 0,0-1 1,0 0-1,0 1 0,0-1 0,0 1 1,-1-1-1,2 1 0,-1-1 1,0 0-1,0 1 0,0-1 0,0 1 1,0-1-1,0 1 0,1-1 1,-1 0-1,0 1 0,0-1 1,1 1-1,-1-1 0,0 1 0,1-1 1,24-7 584,44 9-1258,-55 0 567,65 1-6725,-38-2-918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10826,'0'0'4693,"-11"2"-1255,2-1-2914,0 1 1,1 1-1,-1-1 1,0 2 0,1-1-1,-1 1 1,1 0 0,0 1-1,1 0 1,-15 11-1,16-10-136,1-3-244,0 1 0,1 0 1,0 0-1,0 0 0,0 0 0,0 1 1,0-1-1,1 1 0,0 0 1,0 0-1,0 1 0,1-1 0,0 0 1,0 1-1,-1 5 0,3-9-144,0-1 0,1 0 0,0 0 0,-1 0 1,1 0-1,-1 0 0,1 0 0,0 0 0,0 0 0,0 0 0,0 0 0,0 0 0,0-1 0,0 1 0,0 0 0,0-1 0,0 1 0,0 0 0,0-1 0,0 1 0,0-1 0,1 0 0,-1 1 1,0-1-1,0 0 0,1 0 0,-1 0 0,0 0 0,0 0 0,1 0 0,-1 0 0,2-1 0,51 0-693,-47 0 445,109-11-3916,-115 12 4171,-1 0 1,0-1 0,1 1-1,-1 0 1,0 0 0,1 0-1,-1 1 1,1-1 0,-1 0-1,0 0 1,1 0-1,-1 0 1,1 0 0,-1 0-1,0 0 1,1 1 0,-1-1-1,0 0 1,1 0 0,-1 1-1,0-1 1,1 0 0,-1 0-1,0 1 1,0-1-1,1 0 1,-1 1 0,0-1-1,0 0 1,0 1 0,0-1-1,1 0 1,-1 1 0,0-1-1,0 1 1,0-1 0,0 0-1,0 1 1,0-1-1,0 1 1,0-1 0,0 0-1,0 1 1,0-1 0,0 1-1,0-1 1,0 0 0,0 1-1,-1-1 1,1 0 0,0 1-1,0-1 1,0 0-1,0 1 1,-1 0 0,-16 20 1448,1-11-1001,-1 0 0,0-1 0,0-1 0,0-1 0,-31 9 0,35-13-814,0 0 1,0-1-1,0-1 0,0 0 0,-18-1 0,9-5-6085,8-9-8370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26 4933,'1'-1'326,"-1"1"1,0-1 0,1 1-1,-1-1 1,1 1 0,-1-1-1,0 1 1,1-1 0,-1 0 0,0 1-1,0-1 1,1 1 0,-1-1-1,0 0 1,0 1 0,0-1-1,0 0 1,0 1 0,0-1-1,0 0 1,0 1 0,0-1-1,0 1 1,0-1 0,0 0-1,-1 1 1,1-1 0,0 0 0,0 1-1,-1-1 1,1 1 0,0-1-1,-1 1 1,1-1 0,-1 0-1,-1 0 6,1 1-1,-1-1 1,0 1-1,1-1 1,-1 1-1,0 0 1,0-1-1,1 1 1,-1 0-1,0 0 1,0 0-1,-2 1 1,-6 0 61,1 1 1,1 0 0,-1 1-1,-14 6 1,13-5-248,1 2-1,0-1 0,0 1 1,1 1-1,-1 0 1,1 0-1,1 0 1,0 1-1,0 0 1,0 1-1,1-1 1,0 1-1,1 1 1,0-1-1,0 1 1,1 0-1,0 0 1,1 0-1,0 0 1,1 0-1,0 1 0,1 0 1,-1 12-1,2-22-141,0 0-1,0 0 1,0 1-1,0-1 1,0 0 0,1 1-1,-1-1 1,0 0-1,1 0 1,-1 0-1,1 1 1,-1-1-1,1 0 1,0 0-1,0 0 1,-1 0-1,1 0 1,0 0-1,0 0 1,0 0-1,0 0 1,0-1-1,0 1 1,0 0 0,0-1-1,0 1 1,3 0-1,-1 0 9,1 0 0,-1 0 0,1-1 0,-1 0 0,1 0 0,0 0 1,-1 0-1,1 0 0,-1-1 0,5-1 0,5-1 28,0-1 0,0-1 0,0 0 1,18-11-1,-8 2-8,0-1 0,37-33 0,-55 44-14,0-1 0,0 0 0,0 0 0,0 0 0,-1-1 0,0 0-1,0 0 1,0 0 0,-1 0 0,0 0 0,0-1 0,-1 1 0,0-1 0,0 0-1,0 0 1,0-8 0,-2 14-18,0 1 1,0 0-1,0-1 0,0 1 1,-1-1-1,1 1 0,0 0 1,0-1-1,0 1 0,-1 0 1,1-1-1,0 1 0,0 0 1,-1-1-1,1 1 0,0 0 0,-1 0 1,1-1-1,0 1 0,-1 0 1,1 0-1,0 0 0,-1-1 1,1 1-1,-1 0 0,1 0 1,0 0-1,-1 0 0,1 0 0,-1 0 1,1 0-1,-1 0 0,1 0 1,0 0-1,-1 0 0,1 0 1,-1 0-1,1 0 0,0 0 1,-1 0-1,1 1 0,-1-1 1,1 0-1,0 0 0,-1 0 0,1 1 1,0-1-1,-1 0 0,1 0 1,0 1-1,0-1 0,-1 0 1,1 1-1,0-1 0,-1 1 1,-19 15-83,12-7 77,0 1-1,1 0 1,0 1 0,1 0-1,0 0 1,1 0 0,0 0-1,1 1 1,0 0 0,1 0-1,-3 21 1,6-32 6,0-1 1,0 1-1,1-1 0,-1 1 1,0-1-1,0 1 0,1-1 1,-1 1-1,0-1 0,0 0 1,1 1-1,-1-1 0,1 1 1,-1-1-1,0 0 0,1 1 1,-1-1-1,1 0 0,-1 1 1,1-1-1,-1 0 1,1 0-1,-1 1 0,1-1 1,-1 0-1,1 0 0,-1 0 1,1 0-1,-1 0 0,1 0 1,0 0-1,-1 0 0,1 0 1,-1 0-1,1 0 0,-1 0 1,1 0-1,-1 0 0,1-1 1,-1 1-1,2 0 0,25-10 114,-2-6-79,-1-1 0,0-1 1,-2-1-1,0-1 0,-1-1 0,19-25 1,-24 28 8,-13 22-258,-4 12 136,-5 20 84,-2-8 12,4-16-12,1 0 0,1 0-1,0 0 1,-1 14 0,3-26 2,0 1 0,0-1 0,0 0 0,0 1 0,0-1 0,0 0 0,0 1 0,0-1 0,0 1 0,0-1 0,0 0 0,0 1 0,0-1 0,1 0 0,-1 1 0,0-1 0,0 0 0,0 1 0,1-1 0,-1 0 0,0 0 0,0 1 0,0-1 0,1 0 0,-1 0-1,0 1 1,1-1 0,-1 0 0,0 0 0,1 0 0,-1 1 0,0-1 0,1 0 0,-1 0 0,1 0 0,14-4 185,11-17 26,0-7-94,28-39-1,11-11 8,-62 80-185,-3 10-85,-4 13-69,-9 19 268,9-32-13,-1 1-1,2 0 0,0 0 1,1 0-1,0 1 0,0 23 1,2-37-43,0 1 0,0-1 1,0 0-1,0 1 1,0-1-1,0 0 0,0 1 1,0-1-1,0 0 1,1 1-1,-1-1 0,0 0 1,0 0-1,0 1 0,0-1 1,1 0-1,-1 0 1,0 1-1,0-1 0,1 0 1,-1 0-1,0 0 1,0 0-1,1 1 0,-1-1 1,0 0-1,1 0 0,-1 0 1,0 0-1,1 0 1,-1 0-1,0 0 0,1 0 1,-1 0-1,0 0 1,0 0-1,1 0 0,0 0 1,17-5 167,11-13 1,24-28 294,-31 16-2460,-20 28 1114,-1 0-1,0-1 1,0 1 0,0-1 0,0 1 0,0-1 0,-1 1 0,1-1 0,-1-5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108 116 9097,'0'0'2365,"7"-11"768,-2 3-2349,26-44 3044,-29 47-3148,0 1 1,-1-1 0,1 1 0,-1-1-1,0 0 1,0 1 0,0-7 0,-3 10-612,1 1-1,0 0 1,0 0 0,0 0 0,-1 0 0,1 0 0,0 0 0,0 0-1,0 0 1,-1 1 0,1-1 0,0 0 0,0 1 0,0-1 0,0 1 0,0-1-1,0 1 1,0 0 0,-2 0 0,-6 7-2,-1 0 0,1 1 0,0 0 1,1 1-1,0-1 0,1 2 0,0-1 0,0 1 1,1 0-1,1 0 0,-6 15 0,11-25-67,0 0 1,0 0-1,1-1 0,-1 1 1,0 0-1,0 0 0,1-1 1,-1 1-1,1 0 0,-1 0 1,0-1-1,1 1 0,-1 0 0,1-1 1,0 1-1,-1-1 0,1 1 1,-1 0-1,1-1 0,0 0 1,0 1-1,-1-1 0,1 1 1,0-1-1,0 0 0,-1 1 1,1-1-1,0 0 0,0 0 0,0 0 1,-1 0-1,1 0 0,0 0 1,0 0-1,0 0 0,1 0 1,43 2 48,-35-2-153,2 0-170,-4-1 90,-1 1 0,1 0 0,-1 1 0,1 0 0,-1 0 0,1 0 0,-1 1 0,0 0 0,0 0 0,0 1 0,10 5 0,-17-8 196,1 1 1,-1-1-1,1 1 0,-1-1 1,1 1-1,-1-1 0,1 1 1,-1-1-1,0 1 1,1 0-1,-1-1 0,0 1 1,1-1-1,-1 1 0,0 0 1,0 0-1,1-1 0,-1 1 1,0 0-1,0-1 0,0 1 1,0 0-1,0-1 1,0 1-1,0 0 0,0 0 1,-1-1-1,1 1 0,0 0 1,0-1-1,-1 1 0,1 0 1,0-1-1,-1 1 0,1 0 1,0-1-1,-1 1 0,1-1 1,-1 1-1,1-1 1,-1 1-1,1-1 0,-1 1 1,1-1-1,-1 0 0,0 1 1,1-1-1,-1 0 0,0 1 1,1-1-1,-1 0 0,-1 1 1,-42 16 1782,39-15-1554,-14 4 167,1 0 0,-1-1 1,0-1-1,0 0 0,0-2 1,0 0-1,-22-1 1,46-15-2310,1 10 1167,-1-1 1,1 1-1,-1 0 0,1 0 1,1 1-1,-1 0 0,8-3 1,15-8-2964,6-7-2805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7687,'0'0'16346,"-9"4"-15251,1-1-892,0 1 0,1 0 0,0 1 0,0 0 0,0 0 0,-10 11 0,14-14-175,1 1-1,-1 0 0,0-1 1,1 1-1,0 0 0,0 1 1,0-1-1,0 0 0,0 1 1,1-1-1,0 1 0,-1-1 1,1 1-1,1 0 1,-1-1-1,0 1 0,1 0 1,0 0-1,0-1 0,0 1 1,1 4-1,-1-7-50,1 0 0,-1 0-1,1 0 1,0 0 0,-1 0 0,1 0-1,0 0 1,0 0 0,0 0-1,0-1 1,0 1 0,0 0 0,0-1-1,0 1 1,0-1 0,0 1 0,0-1-1,0 0 1,0 1 0,0-1 0,0 0-1,0 0 1,1 1 0,-1-1 0,0 0-1,0 0 1,0 0 0,0-1 0,1 1-1,-1 0 1,0 0 0,0-1 0,0 1-1,2-1 1,38-15-1619,-32 9 982,0 0 0,0 0 0,-1 0 0,1-1-1,12-18 1,-28 80 1066,-22 116 3127,24-125-2897,-2 0-1,-2 0 1,-20 58-1,29-101-566,-1 0 0,0 0 0,1 0 0,-1 0 0,0 1 0,0-1 0,-1 0 0,1 0 0,0-1 0,0 1 0,-1 0 0,0 0 0,1-1 0,-1 1 0,0-1 0,1 1 0,-1-1 0,0 0 0,0 0 0,0 1 0,0-2 0,-1 1 0,1 0 0,0 0 0,0-1 0,0 1 0,-1-1 0,-3 1 0,3-2-10,0 0 1,0 0 0,0 0-1,0 0 1,0 0-1,0-1 1,0 1-1,0-1 1,1 0-1,-1 0 1,1 0-1,-1 0 1,1 0-1,0 0 1,0-1-1,0 1 1,0-1 0,0 0-1,0 1 1,-1-4-1,-3-7-155,-1 1-1,2-1 1,0-1-1,0 1 1,1 0-1,1-1 1,0 0-1,1 0 1,1 0-1,0 0 1,0 0-1,2 0 1,2-22 0,-1 32-187,-1-1 0,1 1 0,-1 1 0,1-1 0,0 0 1,1 0-1,-1 1 0,0-1 0,1 1 0,0 0 0,0-1 1,0 2-1,7-6 0,52-30-7557,-43 28 4228,20-11-5800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0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15599,'0'0'3972,"-9"2"-903,1 1-2736,1 0-1,-1 0 1,0 1 0,1 0-1,0 0 1,0 1 0,0-1-1,0 2 1,1-1 0,0 1-1,0 0 1,0 0 0,1 1-1,0-1 1,-8 15-1,11-19-260,-25 50 741,25-49-797,1 0 0,-1 0 0,1 1 1,0-1-1,0 1 0,1-1 0,-1 1 0,1-1 0,0 1 0,-1 0 0,2-1 1,-1 1-1,1 5 0,0-8-16,0 0 1,-1 0-1,1 0 1,0 0-1,0 0 0,0 0 1,0-1-1,0 1 1,0 0-1,0 0 1,0-1-1,0 1 0,0-1 1,1 1-1,-1-1 1,0 1-1,0-1 0,0 0 1,1 1-1,-1-1 1,0 0-1,1 0 1,-1 0-1,0 0 0,0 0 1,1 0-1,-1-1 1,0 1-1,0 0 1,1-1-1,-1 1 0,0 0 1,1-2-1,42-17-14,-28 7-582,-2-2 0,0 0 0,0 0 0,20-29 1,22-24-1930,-64 113 2311,-28 26 689,25-52-258,0 0-1,2 0 1,0 1 0,-6 26 0,15-36-458,7-16-535,9-16-1036,22-51-6415,-20 26 2441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3619,'0'0'7335,"-3"64"-6982,15-39 351,10-3-95,6-5 0,4-1-193,9-6-224,2-7-192,-4-3-1698,-3-8-864,-7-14-4677</inkml:trace>
  <inkml:trace contextRef="#ctx0" brushRef="#br0" timeOffset="1">413 0 5573,'0'0'1249,"63"18"33,-35-11-1,4-3 32,0-3-288,-7-1-769,2 0-704,-9 0-3075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1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0 512,'0'0'14788,"-1"10"-11607,-6 13-1548,0 0 1,-21 44-1,18-46-934,0 1 1,2-1-1,1 2 1,0-1-1,-3 27 1,10-48-694,0-1-1,0 1 1,0 0 0,0 0 0,0 0-1,0-1 1,0 1 0,1 0-1,-1 0 1,0-1 0,1 1-1,-1 0 1,1-1 0,-1 1-1,0 0 1,1-1 0,-1 1 0,1-1-1,0 1 1,-1-1 0,1 1-1,-1-1 1,1 1 0,0-1-1,-1 1 1,1-1 0,0 0-1,0 0 1,-1 1 0,1-1 0,0 0-1,0 0 1,-1 0 0,1 0-1,0 1 1,0-1 0,0 0-1,-1-1 1,1 1 0,0 0-1,0 0 1,-1 0 0,1 0-1,0-1 1,0 1 0,39-12 4,-4-5-839,-25 11 307,1 0-1,-1 1 1,1 0 0,1 1-1,-1 0 1,1 1 0,-1 0-1,27-2 1,-39 5 537,1 0 0,0 0 0,-1 0 1,1 0-1,-1 0 0,1 0 0,0 0 0,-1 0 0,1 0 1,0 0-1,-1 0 0,1 0 0,0 1 0,-1-1 1,1 0-1,-1 0 0,1 1 0,0-1 0,-1 0 0,1 1 1,-1-1-1,1 1 0,-1-1 0,0 1 0,1-1 1,-1 1-1,1-1 0,-1 1 0,0-1 0,1 1 0,-1-1 1,0 1-1,0 0 0,1-1 0,-1 1 0,0 0 1,0-1-1,0 1 0,0-1 0,0 1 0,0 0 0,0-1 1,0 1-1,0 0 0,0-1 0,0 1 0,0 0 1,0-1-1,-1 1 0,1 0 0,0-1 0,-1 1 0,1-1 1,0 1-1,-1-1 0,1 1 0,0-1 0,-1 1 1,1-1-1,-1 1 0,-29 35 2107,8-19-887,-1 0 0,-37 19 1,50-30-1001,0-1 0,-1 0 1,0-1-1,0 0 1,0-1-1,-1 0 0,1-1 1,-21 2-1,31-4-265,0 0 0,0 0-1,1 0 1,-1 0 0,0 0 0,0 0 0,0 0-1,0 0 1,1-1 0,-1 1 0,0 0-1,0 0 1,0-1 0,1 1 0,-1 0-1,0-1 1,0 1 0,1-1 0,-1 1-1,0-1 1,1 1 0,-1-1 0,1 0-1,-1 1 1,1-1 0,-1 0 0,1 1-1,-1-1 1,1 0 0,-1 0 0,1 1 0,0-1-1,0 0 1,-1 0 0,1 0 0,0 1-1,0-1 1,0 0 0,0 0 0,0 0-1,0 0 1,0 1 0,0-1 0,0 0-1,0 0 1,1 0 0,-1 0 0,0 1-1,1-1 1,0-1 0,0-2-455,1-1-1,0 1 1,0 1 0,0-1 0,0 0-1,1 0 1,0 1 0,5-6 0,4-2-1395,1 2 0,0 0 1,0 1-1,1 0 0,0 1 1,0 0-1,0 1 0,25-6 1,-4 5 2296,0 4 4674,-35 3-4915,0 0 0,1 0 0,-1 1 0,0-1 0,0 0 0,0 0 0,1 0 0,-1 0 0,0 0 0,0 0 0,0 0 0,1 0 0,-1 0 0,0 0 0,0 0 0,0 0 0,0 1 0,1-1 0,-1 0 0,0 0-1,0 0 1,0 0 0,0 1 0,0-1 0,0 0 0,0 0 0,1 0 0,-1 0 0,0 1 0,0-1 0,0 0 0,0 0 0,0 0 0,0 1 0,0-1 0,0 0 0,0 0 0,0 0 0,0 1 0,0-1 0,0 0 0,0 0-1,0 0 1,0 1 0,0-1 0,0 0 0,-1 0-106,1 1-1,0-1 0,0 0 1,0 0-1,0 1 1,0-1-1,0 0 0,0 0 1,0 0-1,0 1 1,0-1-1,0 0 0,0 0 1,0 1-1,0-1 0,0 0 1,0 0-1,1 1 1,-1-1-1,0 0 0,0 0 1,0 0-1,0 1 1,0-1-1,0 0 0,1 0 1,-1 0-1,0 0 0,0 1 1,0-1-1,1 0 1,-1 0-1,0 0 0,0 0 1,0 0-1,1 0 1,-1 0-1,0 1 0,0-1 1,0 0-1,1 0 0,-1 0 1,0 0-1,0 0 1,1 0-1,-1 0 0,0 0 1,5-1 37,-1 1 1,0-1-1,0 0 1,0 0-1,0-1 1,0 1-1,0-1 1,0 0-1,-1 0 1,1 0-1,3-3 1,-3 2-110,-1 1 0,0 0 0,1 0 0,-1 0 0,1 1-1,0-1 1,0 1 0,-1 0 0,1 0 0,0 0 0,4 0 0,-6 3 18,-1 1-1,0 0 1,0 0 0,0 0 0,0 0-1,-1 0 1,1 0 0,-1 0-1,0 0 1,0 0 0,0 0-1,0 1 1,-2 4 0,2 0 191,0-2-83,0-1 1,0 1-1,1-1 1,0 0-1,0 1 0,0-1 1,0 0-1,1 1 1,0-1-1,0 0 1,0 0-1,1-1 0,0 1 1,4 6-1,-5-9-66,1 0 1,0 1-1,-1-1 0,1 0 0,0-1 0,0 1 0,0 0 1,0-1-1,0 0 0,0 0 0,1 0 0,-1 0 0,0 0 1,1 0-1,-1-1 0,0 0 0,1 0 0,-1 0 0,0 0 1,1 0-1,-1-1 0,1 1 0,-1-1 0,5-1 1,2-2-120,0 1 1,-1-2 0,1 1 0,-1-1 0,0-1 0,0 1 0,0-2 0,12-11 0,29-36-8720,-26 24-3931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1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8 10762,'-11'-1'2114,"-131"-5"9081,136 9-9737,18 3-1176,23 4-325,155 0 286,-142-11-644,1 3 0,-1 2 0,93 19 0,-139-23 395,0 1 1,0 0-1,0-1 0,0 1 1,0 0-1,0 0 0,0 0 1,0 0-1,0 1 0,0-1 1,0 0-1,-1 1 0,3 2 1,-3-3 3,-1-1 0,1 1 0,-1 0 0,0 0 0,0-1 0,1 1 0,-1 0 0,0 0 1,0 0-1,0 0 0,0-1 0,0 1 0,0 0 0,0 0 0,0 0 0,0 0 0,0-1 0,0 1 0,0 0 1,-1 0-1,1 0 0,0-1 0,-2 3 0,0 0 10,-1 1 0,0-1 1,0 1-1,0-1 0,0 0 0,-1 0 0,0-1 1,1 1-1,-1-1 0,0 0 0,-5 3 0,-62 23 1123,-2-3-1,0-3 1,-132 20-1,116-24-927,129-14-7128,39-2-1402,-25-2-914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1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1 14670,'0'0'2589,"-11"2"-272,-25 6-1121,1 3 0,1 0-1,0 3 1,0 0 0,-33 22 0,-160 110 427,158-93-1474,114-49-3619,313-7-8910,-121-3 10325,-199 7 2145,-26 0-231,1 0 0,-1-1 1,1-1-1,17-2 0,-23-1-4098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1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 13869,'0'0'9689,"13"-3"-7831,14-5-1422,0-1 1,-1-1-1,0-1 0,35-22 1,109-73-325,-154 96-78,-2 0-23,138-96 88,-135 93-75,-1-1 0,-1-1 0,0 0 0,-1-1 0,-1 0-1,18-28 1,-76 101-211,30-31 188,1 1-1,2 0 1,0 1-1,2 0 0,1 1 1,1 0-1,2 0 1,1 1-1,1 0 0,1 0 1,2 0-1,4 51 1,-3-78-177,1 0-1,-1-1 1,1 1 0,0 0 0,-1-1 0,1 1 0,0-1-1,1 1 1,-1-1 0,0 0 0,1 1 0,-1-1 0,1 0-1,0 0 1,-1 0 0,1 0 0,0 0 0,0-1 0,1 1-1,3 2 1,18 4-5963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5136 543 9737,'-88'-62'123,"-4"3"0,-1 4 0,-3 5-1,-2 4 1,-2 4 0,-1 4 0,-2 5-1,-191-35 1,-401-8 117,-5 63-314,506 21 51,0 8 1,-352 77 0,259-20 15,-326 130 1,250-44 666,309-131-289,2 3 0,1 2 0,2 2-1,-67 62 1,100-82-308,0 2-1,1 0 1,1 1-1,0 0 1,1 1-1,2 1 1,0 0-1,0 1 1,-8 27-1,15-34-58,0-1 0,1 1 0,1-1-1,0 1 1,1 0 0,1 0 0,0-1-1,1 1 1,0 0 0,1 0-1,0-1 1,2 1 0,-1-1 0,2 0-1,-1 0 1,11 19 0,9 9 51,2-1 1,1-2-1,2-1 1,1-1-1,52 47 0,193 147-792,-243-204 458,113 84-458,4-7 1,4-5-1,301 138 0,-333-185 731,2-6 1,1-5 0,2-6 0,2-5 0,1-6-1,142 7 1,-105-24 242,-1-7 0,274-38 0,-226 2 88,328-100 1,-292 56 204,324-153-1,-438 167 99,-3-5 0,-4-6 0,220-176 0,-303 215-186,-1-2-1,-1-1 1,-3-3 0,-2-1-1,44-67 1,-69 90-263,-1 0 0,-1 0-1,-1-1 1,-1 0 0,-1-1 0,7-34 0,-12 42-111,-1-1 1,-1-1-1,-1 1 0,0 0 1,-1 0-1,-1 0 1,-1 0-1,0 0 1,-1 1-1,-7-18 1,2 13-50,0 0-1,-2 1 1,-1 0 0,0 1-1,-1 0 1,-30-32-1,17 24-15,-1 2 0,-2 0 0,-53-35 0,13 18-7,-2 4 1,-1 3-1,-103-35 1,5 14-495,-3 7 0,-285-43 0,-368 7-6256,546 66 2414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5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166 238 8136,'-9'-8'3187,"-6"-8"-2437,1 0 301,-1 1 0,0 1 1,0 0-1,-2 2 0,-18-13 0,34 25-996,0-1 0,1 1 0,-1-1-1,0 1 1,0-1 0,0 1 0,1 0 0,-1-1 0,0 1 0,0 0 0,0 0-1,0 0 1,0 0 0,0 0 0,0 0 0,1 0 0,-1 0 0,0 0-1,0 0 1,0 0 0,0 0 0,0 1 0,0-1 0,1 0 0,-1 1-1,0-1 1,0 1 0,0-1 0,0 1 0,0 0-31,0 1 0,1-1 0,-1 0-1,1 1 1,-1-1 0,1 1 0,0-1 0,-1 1 0,1-1 0,0 1 0,0-1 0,0 1 0,0-1 0,0 1 0,1 2-1,0 1-15,0 0 0,0 0 0,0-1 0,1 1-1,0 0 1,0 0 0,0-1 0,0 1-1,1-1 1,3 4 0,-3-5-1,-1 0 1,1-1-1,0 1 0,0-1 0,1 0 0,-1 0 1,0 0-1,1-1 0,-1 1 0,1-1 1,0 0-1,-1 0 0,1 0 0,0 0 0,0-1 1,0 1-1,0-1 0,-1 0 0,1 0 1,0-1-1,0 1 0,0-1 0,-1 0 0,1 0 1,0 0-1,-1 0 0,1 0 0,-1-1 1,1 0-1,-1 0 0,0 0 0,1 0 0,3-4 1,-1 1 10,0-1 0,0 0 0,0-1 0,-1 1 0,0-1 1,0 0-1,-1 0 0,0-1 0,0 1 0,0-1 0,-1 0 0,-1 0 1,1 0-1,1-11 0,-3 15 14,-1 1-1,1-1 1,-1 1 0,0-1 0,0 1 0,0-1-1,-1 1 1,1-1 0,-1 1 0,0-1 0,1 1-1,-2 0 1,1-1 0,0 1 0,-1 0 0,1 0-1,-1 0 1,0 0 0,0 0 0,0 0 0,-4-4-1,3 6-16,1 0 0,-1-1 0,1 1-1,-1 0 1,0 0 0,1 1-1,-1-1 1,0 0 0,1 1 0,-1 0-1,0 0 1,0 0 0,0 0 0,1 0-1,-1 0 1,0 1 0,0-1-1,1 1 1,-1-1 0,0 1 0,1 0-1,-1 1 1,1-1 0,-1 0-1,1 1 1,0-1 0,-1 1 0,-3 3-1,-2 2-9,0 0 0,0 0 0,1 1 1,0 0-1,1 0 0,-1 0 0,2 1 0,-1 0 0,1 0 0,0 1 0,1-1 0,0 1 0,1 0 0,0 0 0,1 1 0,-1-1 1,2 0-1,0 1 0,0 11 0,1-21-8,0 1 1,0-1 0,0 1 0,0-1-1,0 1 1,0-1 0,1 0 0,-1 1-1,1-1 1,-1 1 0,1-1 0,-1 0-1,1 1 1,0-1 0,0 0 0,-1 0-1,1 0 1,0 1 0,0-1 0,0 0-1,0 0 1,1 0 0,-1-1 0,0 1-1,0 0 1,1 0 0,-1-1 0,0 1-1,1 0 1,-1-1 0,0 1 0,1-1-1,-1 0 1,1 0 0,-1 1 0,1-1-1,-1 0 1,1 0 0,-1 0 0,1 0-1,-1-1 1,0 1 0,1 0 0,-1-1-1,1 1 1,1-1 0,2-1 7,0 0 0,0 0 1,1 0-1,-2 0 0,1-1 0,0 1 1,0-1-1,-1-1 0,0 1 0,1-1 1,5-6-1,-6 3 14,0 0 0,0-1 0,0 1 0,-1-1 0,0 0 0,-1 0 0,0 0 1,0 0-1,-1 0 0,0 0 0,0-16 0,0 21-16,-1 1 1,0-1-1,0 1 0,0-1 1,0 1-1,-1-1 0,1 1 1,-1 0-1,1-1 0,-1 1 1,0 0-1,0-1 1,0 1-1,0 0 0,0 0 1,-1 0-1,1 0 0,-1 0 1,1 0-1,-1 0 1,0 0-1,1 1 0,-1-1 1,0 1-1,0-1 0,0 1 1,0 0-1,-1 0 0,1-1 1,0 2-1,-1-1 1,1 0-1,0 0 0,-1 1 1,1-1-1,-1 1 0,1 0 1,0 0-1,-1 0 1,1 0-1,-1 0 0,-3 1 1,4 0-12,1 0 0,-1 0 0,1 0 0,-1 0 0,1 0 0,0 0-1,-1 1 1,1-1 0,0 0 0,0 1 0,0-1 0,0 0 0,0 1 0,0-1 0,1 1 0,-1 0 0,0-1 0,1 1 0,-1 0 0,1-1 0,0 1 0,0 0 0,-1 0 0,1-1 0,0 1 0,0 0 0,1 0 0,-1-1 0,0 1 0,1 2 0,-1-1 4,0 0 0,0 0 0,1 0 0,-1 0 0,1 0 0,0 0 0,-1-1 0,1 1 0,1 0 0,-1 0 0,0-1 0,1 1 0,-1 0 0,1-1 0,0 0 0,0 1 0,4 3 0,-3-5-4,1 1-1,0-1 0,0-1 0,0 1 0,0 0 1,0-1-1,0 0 0,0 0 0,0 0 1,0 0-1,0-1 0,0 0 0,-1 0 0,1 0 1,0 0-1,0 0 0,0-1 0,-1 1 0,1-1 1,-1 0-1,0 0 0,1-1 0,2-2 1,-1 1-7,1 0 0,-1-1 0,0 1 0,0-1 0,-1 0 0,0-1 0,1 1 0,-2-1 0,1 0 0,-1 0 0,0 0 0,4-11 0,-6 16 14,-1 0 1,0 0-1,1-1 1,-1 1 0,0 0-1,0 0 1,0 0-1,0 0 1,0 0-1,0 0 1,0-1 0,0 1-1,0 0 1,0 0-1,-1 0 1,1 0-1,0 0 1,-1 0 0,1 0-1,-1 0 1,1 0-1,-1 0 1,0 0-1,1 0 1,-1 0-1,0 0 1,0-1 0,-1 1-2,0 1 0,0-1 0,0 0 0,0 0 0,0 1 0,0-1 0,0 1 0,0 0 0,0-1 0,0 1 0,0 0 0,0 0 0,-4 1 0,-2 0-5,1 1 0,0-1 0,-1 1 0,1 1 0,0-1 0,0 1 0,-9 5 0,10-3 0,0-1 0,0 1 0,0-1-1,1 2 1,0-1 0,0 0 0,0 1 0,0 0 0,1 0 0,0 1 0,1-1 0,-1 1 0,1 0 0,1 0 0,-1 0 0,1 0 0,0 0 0,-1 9 0,3-15-12,1 0 0,-1-1 0,1 1 0,-1 0 0,0 0-1,1-1 1,-1 1 0,1-1 0,0 1 0,-1 0 0,1-1 0,-1 1 0,1-1 0,0 1-1,-1-1 1,1 0 0,0 1 0,0-1 0,-1 1 0,1-1 0,0 0 0,0 0 0,0 0-1,-1 0 1,1 1 0,0-1 0,0 0 0,0 0 0,0 0 0,-1 0 0,1-1 0,0 1-1,0 0 1,0 0 0,-1 0 0,1-1 0,0 1 0,0 0 0,0-1 0,34-13-4651,-23-1-1421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2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15 4773,'-10'0'800,"-45"-2"2820,-60-8-1,133 12-3303,-1-1 0,35-2 0,14 1-63,1840 7-61,-1839-10-283,579-5-554,-545 19-1190,-82-6 1061,-66-4 794,30-1-71,-79-7-2786,63-1-767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3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68 176 6822,'0'0'2253,"-8"1"-1505,-3 0-416,7-1-153,0 0 0,0 0 0,1 1 0,-1 0 0,0-1 0,1 1 0,-1 1 0,1-1 0,-1 0 0,-3 3-1,7-4-156,0 0 0,-1 0-1,1 0 1,0 1-1,-1-1 1,1 0 0,0 0-1,0 1 1,-1-1-1,1 0 1,0 1 0,0-1-1,-1 0 1,1 1-1,0-1 1,0 0 0,0 1-1,0-1 1,-1 0-1,1 1 1,0-1 0,0 1-1,0-1 1,0 0-1,0 1 1,0-1 0,0 1-1,0-1 1,0 0-1,0 1 1,0-1 0,1 0-1,-1 1 1,0-1-1,0 1 1,0-1-1,0 0 1,1 1 0,-1-1-1,0 0 1,0 1-1,1-1 1,-1 0 0,0 0-1,0 1 1,1-1-1,-1 0 1,0 0 0,1 1-1,-1-1 1,0 0-1,1 0 1,-1 0 0,0 0-1,2 1 1,21 10 349,2-6-22,1-2 0,1-1 0,-1-1 1,39-3-1,-21 0-51,620-73 1060,-461 44-1301,727-77-618,-1056 99 700,115 8-266,-17 2 340,28-1-267,-1 0 1,0 0 0,1 0 0,-1 0-1,1 0 1,-1 0 0,0 1 0,1-1 0,-1 0-1,1 0 1,-1 1 0,1-1 0,-1 0-1,1 1 1,-1-1 0,1 1 0,-1-1-1,1 1 1,0-1 0,-1 1 0,1-1 0,-1 1-1,1-1 1,0 1 0,0-1 0,-1 1-1,1-1 1,0 1 0,0 0 0,0-1 0,0 1-1,0-1 1,0 2 0,0-2-60,0 1 1,0-1-1,0 1 0,0-1 0,0 1 1,0-1-1,1 0 0,-1 1 1,0-1-1,0 1 0,1-1 1,-1 0-1,0 1 0,0-1 1,1 0-1,-1 1 0,0-1 1,1 0-1,-1 0 0,1 1 1,-1-1-1,0 0 0,1 0 1,-1 0-1,1 1 0,-1-1 0,0 0 1,1 0-1,-1 0 0,1 0 1,-1 0-1,1 0 0,-1 0 1,1 0-1,-1 0 0,0 0 1,2 0-1,0 0-362,16 0-3891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5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2623 242 6278,'-78'-40'523,"-3"4"0,0 3 0,-3 4 1,0 4-1,-108-19 0,111 30-304,-1 3 1,0 5-1,-1 2 0,1 5 1,0 2-1,-1 5 0,2 3 1,0 4-1,0 3 1,-96 35-1,79-19-197,1 4 0,3 4 0,1 4 0,-102 69 0,152-85-21,2 2-1,1 2 1,2 2-1,-37 43 1,51-50 13,1 1 1,2 2-1,1 0 0,2 1 1,0 1-1,-17 50 0,23-46 17,0 0-1,3 1 0,1 0 0,2 1 0,2-1 1,1 1-1,2 0 0,2 0 0,2 0 1,8 42-1,-6-54-26,2 0-1,2-1 1,0 0 0,1-1 0,2 0 0,1-1 0,1 0-1,1-1 1,1 0 0,1-1 0,1-1 0,1-1-1,0-1 1,43 34 0,-24-28 33,1-1 0,1-2-1,1-2 1,1-2 0,0-2 0,2-1 0,0-3-1,81 15 1,-9-11 330,1-6-1,148-4 1,-158-9-318,0-5 1,-1-4 0,-1-5-1,0-4 1,-1-5 0,-1-5-1,123-52 1,-160 52-200,-2-3 0,-1-3 0,-2-2 1,100-84-1,-118 84 116,-2-2 0,-2-1 1,-1-3-1,-3-1 1,-2-1-1,45-83 1,-63 101 95,-2-2 0,-1 1 1,-1-1-1,-2-1 1,-1 0-1,-1 0 0,4-59 1,-10 70-32,-1 1 0,0-1 0,-2 0 0,0 1 0,-2-1 0,0 1 0,-1 0 0,-1 0 0,0 0 1,-2 1-1,0 0 0,-1 0 0,-19-27 0,12 23 70,-2 1 1,0 1-1,-2 1 1,0 1 0,-1 0-1,0 1 1,-2 2-1,0 0 1,-37-17-1,24 16-403,-1 2 0,0 1 0,-1 3 0,0 1-1,0 1 1,-44-2 0,-23 3-3232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1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107 342 7976,'-10'0'1414,"5"-1"-1213,-41-3 829,43 3-942,0 0-1,0 1 1,-1-1-1,1 0 1,0 0-1,0-1 1,0 1-1,0-1 1,0 1-1,1-1 0,-1 0 1,0 0-1,-3-4 1,6 5-90,0 1 0,0-1 0,0 1 0,0 0 0,0-1 0,0 1 0,0-1 0,0 1 0,0 0 0,0-1 1,0 1-1,0-1 0,1 1 0,-1 0 0,0-1 0,0 1 0,0-1 0,1 1 0,-1 0 0,0-1 0,1 1 0,-1 0 0,0 0 0,1-1 0,-1 1 0,0 0 1,1 0-1,-1-1 0,0 1 0,1 0 0,-1 0 0,1 0 0,-1 0 0,0 0 0,1-1 0,-1 1 0,1 0 0,-1 0 0,1 0 0,-1 0 0,0 0 0,1 0 1,-1 0-1,1 1 0,0-1 0,26-4 48,-26 4-35,419-9 332,-52 2 131,566-52 756,129-7-1147,619-22 2239,-1665 88-2291,-13 0-8,0 1-1,-1-1 1,1 0 0,0 0-1,-1-1 1,1 1-1,0-1 1,-1 1-1,1-1 1,-1 0-1,1-1 1,-1 1 0,6-3-1,-9 3 6,0 1 0,0 0 0,0-1 0,0 1 0,0-1 0,0 1 0,0 0 0,0-1 0,0 1 0,0 0 0,-1-1 0,1 1 0,0 0 0,0-1 1,0 1-1,0 0 0,-1-1 0,1 1 0,0 0 0,0 0 0,-1-1 0,1 1 0,0 0 0,0 0 0,-1-1 0,1 1 0,0 0 0,-1 0 0,1 0 0,0 0 0,-1-1 0,1 1 0,0 0 0,-1 0 0,1 0 0,-1 0 0,-22-10-249,11 5-1118,2-8-1528,9-8-843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54 8968,'0'0'1138,"-2"-8"591,-10-38 1015,10 61 285,0 9-3325,-2 58 361,3 137 100,1-217-167,0 0-1,0-1 1,0 1 0,1 0-1,-1-1 1,0 1-1,1 0 1,0-1 0,-1 1-1,1-1 1,0 1 0,-1-1-1,1 1 1,0-1 0,2 3-1,-2-4 3,-1 1 0,1-1-1,0 0 1,0 1 0,-1-1 0,1 1-1,0-1 1,0 0 0,0 0-1,0 1 1,-1-1 0,1 0 0,0 0-1,0 0 1,0 0 0,0 0-1,0 0 1,-1 0 0,1 0 0,0-1-1,1 1 1,2-2 35,0 0 1,0 0 0,0 0-1,-1 0 1,1-1-1,-1 1 1,1-1-1,-1 0 1,0 0-1,4-5 1,37-46 119,-2-2 0,-3-2-1,37-74 1,-69 115-1038,-12 17-3028,-19 25-2826,10-9 1458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3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205 374 10378,'0'0'608,"13"0"-794,399-6 2461,-84-3-2148,2110 22 2681,-1362-59-2631,-183 2 329,-764 41-379,439-14 286,-5-38 13,-545 53-272,-11 1-1,1 0 0,-1 0 1,0-1-1,1 0 0,10-4 0,-19 6-139,1 0-1,0 0 1,-1 0-1,1 0 1,0 0-1,-1 0 1,1 0-1,0-1 1,-1 1-1,1 0 1,0 0-1,0 0 1,-1 0-1,1-1 1,0 1-1,0 0 0,-1 0 1,1 0-1,0-1 1,0 1-1,-1 0 1,1-1-1,0 1 1,0 0-1,0 0 1,0-1-1,0 1 1,-1 0-1,1-1 1,0 1-1,0 0 1,0-1-1,0 1 1,0 0-1,0-1 1,0 1-1,0 0 0,0-1 1,0 1-1,0 0 1,0 0-1,0-1 1,1 1-1,-1 0 1,0-1-1,0 1 1,0 0-1,0-1 1,0 1-1,1 0 1,-1 0-1,0-1 1,0 1-1,0 0 1,1 0-1,-1-1 1,0 1-1,1 0 0,-1 0 1,0 0-1,0 0 1,1-1-1,-1 1 1,0 0-1,1 0 1,-1 0-1,1 0 1,-27-7 36,-28 1-85,-1 3 1,-93 6 0,98-2-72,-941 46-534,-1241-42-49,1759-27 559,-858-27 250,115 74-8,1178-25-99,26 0-17,1 0 0,-1 1 0,1 0 0,-1 0 0,-13 5 0,25-6 3,1 0 0,-1 0 0,0 0-1,0 0 1,0 0 0,0 0 0,0 0 0,0 0 0,0 0 0,0 0-1,0 0 1,0 0 0,1 0 0,-1 0 0,0 0 0,0 0 0,0 0-1,0 0 1,0 0 0,0 1 0,0-1 0,0 0 0,0 0 0,0 0-1,0 0 1,0 0 0,0 0 0,0 0 0,0 0 0,0 0 0,0 0-1,0 1 1,0-1 0,0 0 0,0 0 0,0 0 0,0 0 0,0 0-1,0 0 1,0 0 0,0 0 0,0 0 0,0 1 0,0-1 0,0 0-1,0 0 1,0 0 0,0 0 0,0 0 0,0 0 0,0 0 0,0 0-1,0 0 1,0 0 0,0 0 0,-1 1 0,15 1-35,1316 50-1667,447-115 523,-1520 42 1282,1652-108 960,-624 105-764,-1188 23-798,0 5 0,179 31 0,-262-32-137,18 5-692,-16 2-2625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4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1276 164 7559,'-13'-5'876,"-52"-23"-376,-225-87 2192,274 111-2676,-1 0 0,1 1 1,-1 1-1,0 0 0,1 2 0,-1 0 0,0 0 0,0 2 1,0 0-1,1 1 0,-1 0 0,-26 10 0,-15 9-74,1 3-1,-59 33 0,58-27 148,50-27-86,-38 18 29,0 3-1,2 1 1,-55 45 0,87-62 20,2 1 0,-1 0-1,1 0 1,1 1 0,0 1-1,0 0 1,1 0 0,1 0-1,0 1 1,1 0 0,0 0-1,1 1 1,0 0 0,1 0-1,1 0 1,-3 27 0,2 2 91,3 1 0,1-1 0,3 0 0,1 0 0,14 63 0,-13-88-66,0-1-1,2 1 1,-1-1 0,2 0 0,1-1 0,0 0 0,1 0-1,0-1 1,1-1 0,1 1 0,0-2 0,1 0 0,1 0-1,0-1 1,23 15 0,-14-14-34,2 0 1,-1-1-1,1-2 0,1 0 1,0-2-1,0 0 0,0-2 1,1-1-1,0-2 1,0 0-1,0-2 0,0-1 1,1-1-1,43-7 0,-34 1-12,-1-1 1,1-2-1,-2-1 0,0-2 0,0-1 0,-1-2 0,-1-2 1,-1-1-1,0-1 0,31-27 0,-37 25-14,-1-1-1,-1-1 1,-1-1-1,-1-1 1,-2-1-1,0-1 1,15-31 0,-25 42 6,-2-1 1,0 0 0,-1 0-1,-1-1 1,-1 1 0,-1-1 0,0 0-1,-1-1 1,-1 1 0,-1 0-1,-1-1 1,-1 1 0,-5-35-1,1 35 5,-1-1-1,-1 1 0,-1 0 1,-1 1-1,0 0 0,-2 0 1,0 1-1,-19-23 0,-3 1 32,-1 1-1,-49-40 1,68 66-620,-1 0 0,0 1 0,-1 0-1,0 2 1,-1 0 0,0 1 0,-30-10 0,-4 3-2450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4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2281 350 9129,'-7'-9'213,"-45"-55"1258,-108-104 0,143 156-1476,-1 0 0,0 1 0,0 0 0,-1 2 0,0 0 0,-1 1 1,0 1-1,0 1 0,-1 1 0,-32-4 0,-1 3-93,-1 3 0,-103 6 1,77 6 103,2 2 1,-1 4-1,-121 41 1,90-17 711,-193 98 0,209-85-208,-120 86 0,171-106-402,2 2 0,1 3-1,2 0 1,-57 73 0,81-88-113,0 0 0,1 1 0,2 1 0,0 0 0,1 1 0,2 0 0,0 0 0,2 1 0,1 0 0,1 1 0,-3 46 0,8-59 1,-1 1 1,2 0-1,0 0 0,1-1 1,0 1-1,1-1 1,1 1-1,0-1 0,1 0 1,1-1-1,0 1 0,0-1 1,2 0-1,-1 0 0,2-1 1,0 0-1,0-1 0,1 0 1,0 0-1,1-1 0,0-1 1,19 13-1,-5-8 3,0-1 0,1-1 0,1-1 0,0-1 0,0-1 1,1-2-1,0-1 0,29 3 0,38-1 67,100-4 0,-170-4-46,114-3 86,-1-5-1,0-7 1,-1-6-1,-1-5 1,-1-7 0,-2-5-1,-2-6 1,129-63-1,-216 86-59,-1-2 0,-1-2 0,-1-2 0,-2-1 0,0-2 0,34-37 0,-57 51-7,-1 0-1,-1-1 1,-1-1-1,-1 0 1,0-1 0,-1 0-1,-1 0 1,-1-1 0,-1-1-1,-1 0 1,0 0-1,-2 0 1,0-1 0,-2 1-1,2-35 1,-5 44-43,0 0-1,-2-1 1,1 1 0,-2 0-1,1 0 1,-2 0 0,1 0-1,-2 1 1,0 0 0,0-1 0,-1 2-1,0-1 1,-1 1 0,0 0-1,0 0 1,-2 0 0,1 1-1,-1 1 1,0 0 0,0 0-1,-16-10 1,-7-1-414,0 1 0,-1 1 0,0 2 0,-2 1 0,0 2 0,-36-8-1,-114-21-3061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3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1185 230 6887,'-4'-10'373,"-8"-30"120,6 20 501,0 1 0,-1-1 1,-19-35-1,24 50-840,-1 1 0,0-1 0,0 1 1,-1 0-1,1 0 0,-1 0 0,0 0 1,0 1-1,0 0 0,0-1 1,0 2-1,-1-1 0,0 0 0,1 1 1,-1 0-1,0 0 0,0 0 1,0 1-1,-1-1 0,1 1 0,-6 0 1,-3 1-92,0 1 1,0 0-1,0 1 0,1 0 1,-1 1-1,1 1 1,0 0-1,0 1 1,0 0-1,-21 12 1,-11 10-70,-62 49 1,74-51 54,-84 63 683,-117 114 0,192-162-532,2 3 0,2 1 0,2 2 0,2 2 0,-49 90 0,75-121-120,1-1 1,0 1-1,1 1 0,1-1 0,1 1 1,0 0-1,1 0 0,1 0 0,1 0 0,1 1 1,0-1-1,3 22 0,0-29-72,-1-1 0,1 1 0,0 0 0,1-1 0,1 1 0,0-1 0,0 0 0,0-1 1,2 1-1,-1-1 0,1 0 0,0-1 0,1 0 0,0 0 0,0 0 0,1-1 0,0 0 0,0-1 0,0 0 0,19 8 0,-8-5-51,0-2 0,1 0 0,0-2 0,0 0 0,0-1 0,0-1 0,1-1 0,-1-1 0,1-1 0,-1-1-1,36-5 1,-26 0-8,0-1-1,0-1 1,-1-2-1,-1-1 1,0-2-1,0 0 1,36-24-1,-10-1 74,-2-3 0,-2-2 0,-1-2 1,-3-2-1,-1-2 0,47-68 0,-70 85 14,-2-1-1,-1 0 1,-2-2-1,15-39 1,-25 52 110,0-1 1,-2 0 0,-1 0-1,-1 0 1,0-1-1,-2 1 1,-2-47 0,0 64-94,-1 1 1,0-1-1,0 0 1,0 1-1,-1-1 1,0 1-1,0-1 1,0 1-1,-1 0 1,0 0-1,0 0 1,0 0-1,0 0 1,-1 1-1,-4-5 1,2 3-31,-1 0 1,-1 1-1,1 0 1,-1 0 0,0 1-1,0 0 1,0 0-1,-16-4 1,-4 1-59,0 1 1,-1 2 0,0 0 0,-55 2-1,50 4 4,0 2 0,0 1 1,0 2-1,0 1 0,1 2 0,1 1 0,0 1 0,0 2 0,-48 29 0,78-42-33,0 0 0,0 0 1,1 1-1,-1-1 0,0 1 1,0-1-1,1 1 0,-1-1 1,1 1-1,0 0 0,-1 0 0,1 0 1,0 0-1,0 0 0,0 0 1,0 0-1,1 0 0,-1 0 1,0 1-1,1 1 0,0-2-142,0-1 0,0 0 1,0 0-1,1 1 0,-1-1 0,1 0 0,-1 0 0,1 1 0,-1-1 0,1 0 0,0 0 1,-1 0-1,1 0 0,0 0 0,0 0 0,0 0 0,0 0 0,0 0 0,0 0 0,0-1 1,0 1-1,0 0 0,0-1 0,0 1 0,1-1 0,-1 1 0,0-1 0,0 1 0,1-1 1,-1 0-1,0 0 0,1 0 0,-1 0 0,0 0 0,3 0 0,19 1-6595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5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458 158 4452,'-30'10'253,"1"2"-1,1 0 1,0 2-1,1 1 1,1 1-1,0 1 1,1 2-1,1 0 1,1 1-1,-30 34 0,37-34-63,1-1-1,1 2 0,1 0 1,1 0-1,1 1 0,0 1 0,2 0 1,1 0-1,0 1 0,2 0 1,1 0-1,1 1 0,-2 38 0,6-26-121,1 0-1,2 0 0,1-1 1,2 0-1,1 0 0,2 0 1,2-1-1,1 0 0,1-1 1,2 0-1,2-1 1,1-1-1,41 56 0,-52-79-23,1 0 1,0 0-1,1-1 0,-1 0 0,1-1 0,1 0 0,0 0 1,0-1-1,0 0 0,0-1 0,1 0 0,0-1 1,0 0-1,1 0 0,-1-1 0,0-1 0,1 0 0,0-1 1,0 0-1,-1-1 0,1 0 0,0 0 0,0-2 0,-1 1 1,1-1-1,-1-1 0,1 0 0,-1-1 0,0 0 1,0-1-1,-1 0 0,1-1 0,11-8 0,20-16 576,-2-2 0,-1-2 0,-1-1 0,59-74 0,-26 17-50,60-106 1,-97 141-361,-3-1-1,46-120 1,-66 147-134,-1-1 1,-2 0-1,-1 0 0,-2-1 0,-1 0 0,-1 0 0,-4-59 0,0 83 2,0 0 0,0-1 0,-1 1-1,-1 0 1,0 0 0,0 0 0,0 1-1,-1-1 1,0 1 0,-1 0 0,0 0-1,-9-12 1,8 15-30,1 0 1,-1 0-1,0 0 1,0 0-1,-1 1 1,1 0-1,-1 1 0,0-1 1,0 1-1,0 1 1,-1-1-1,1 1 0,0 0 1,-1 1-1,-13-1 1,2 1-37,-1 1 0,0 1 0,1 1 0,-1 0 0,1 2 0,0 0 0,0 1 0,0 1 1,1 1-1,-22 11 0,-19 13-747,-91 65 1,69-42-1477,21-21-1530,11-19-1196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5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2637 194 4516,'0'0'951,"-2"-9"-316,0 2-405,-1-1 0,0 1 1,0-1-1,-1 1 0,0 0 0,0 0 1,-1 0-1,1 1 0,-2 0 0,1 0 1,-1 0-1,1 0 0,-2 1 0,-11-8 1,0 2-1,1 1 0,-1 0 0,-1 2 0,0 0 0,0 1 0,-1 1 0,0 1 0,1 0 0,-2 2 0,1 0 0,-32 1 0,-22 3-428,-135 20 1,148-13 383,-447 82-404,399-67 214,0-4 0,-184 6 1,244-24-2,-240 21-18,258-18 3,0 2-1,1 1 1,-1 2-1,2 0 0,-1 3 1,2 0-1,-30 18 1,38-17 16,2 1-1,0 1 1,0 1 0,2 0 0,0 1 0,1 1 0,0 1 0,2 0-1,-21 37 1,11-9 0,1 1 0,3 1-1,-17 66 1,21-47 61,4 2-1,2-1 1,3 1-1,5 93 1,2-125-39,2 0-1,2 0 1,1-1-1,1 1 1,3-1 0,1-1-1,23 54 1,-20-62 16,0 0 1,2 0-1,1-2 1,2 0-1,0-1 1,1-1-1,2-1 1,0 0-1,38 28 1,-15-21-2,1-1 0,2-2 0,0-3 1,2-2-1,0-1 0,73 17 0,24-2-10,153 17-1,-234-45-153,0-1-1,1-4 1,114-9-1,-133 0 156,0-2-1,-1-2 1,0-2 0,-1-2-1,81-37 1,-22-2 233,-3-4 0,-2-5 0,-4-4 0,-2-5 1,116-112-1,-180 154-120,-1-2 0,-1-1-1,-1-1 1,-3-2 0,0 0 0,-2-1 0,-2-1 0,-2-1 0,-1-1 0,-2-1 0,-1 0 0,-3-1 0,-1 0 0,-2-1-1,-1 1 1,0-52 0,-6 55 99,-2 0 0,-1 1 0,-1-1 0,-3 1-1,-1 0 1,-2 0 0,-24-65 0,25 84-235,0 0 0,-1 1 0,-1 0 0,-1 1 1,0 0-1,-1 0 0,-1 1 0,0 1 0,-1 0 0,0 1 0,-1 0 0,-1 2 1,0-1-1,-1 2 0,0 0 0,-34-13 0,23 13-198,0 2 0,0 1 0,-1 1-1,-44-3 1,-119 5-2279,64 3-479,54-4-429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15214,'0'0'1730,"-5"65"-321,5-36-288,10 2-256,10 2 0,3-3-577,11-3-192,2-10-32,7-5-800,-4-12-674,-2 0-639,-3-18-2115,0-7-673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10410,'0'0'6694,"-46"65"-4836,17-25-289,-3 10-480,-2 4-320,0 3-256,2 4-289,7-3-96,4-2-64,3-5-32,6-5 0,1-7-672,5-10-1282,3-10-2338,3-14-4068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12460,'0'0'416,"0"51"-128,0-13 1,-5 9 191,5-1-384,-2-3 32,2-5-96,0-11-2017,0-7-2179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61 11851,'0'0'2637,"-2"-9"-747,0 4-1622,-3-20 638,5 24-884,0 0 0,1 0-1,-1 0 1,1 0 0,-1 0-1,0 0 1,1 1 0,0-1 0,-1 0-1,1 0 1,-1 1 0,1-1-1,0 0 1,-1 1 0,1-1 0,0 1-1,0-1 1,0 1 0,0-1-1,-1 1 1,1-1 0,0 1 0,0 0-1,0 0 1,0-1 0,0 1-1,0 0 1,0 0 0,0 0 0,1 0-1,30-3 36,-1 1 1,1 2-1,0 1 0,-1 2 0,0 1 0,1 1 1,-2 1-1,1 2 0,-1 2 0,0 0 0,-1 2 1,0 1-1,43 27 0,-66-36-68,0 0 0,-1 0 0,0 1 0,0 0 1,0 0-1,0 0 0,-1 1 0,0-1 0,0 1 0,0 0 0,-1 0 0,0 0 0,0 1 1,3 11-1,-5-14 36,0 1-1,-1-1 1,1 1 0,-1-1 0,0 1 0,-1-1-1,1 1 1,-1 0 0,0-1 0,0 1 0,0-1 0,-1 0-1,0 1 1,0-1 0,0 0 0,0 0 0,0 0-1,-1 0 1,0-1 0,1 1 0,-2-1 0,1 0 0,-5 5-1,-11 7 325,-1 0 0,0-1 0,-1-1-1,0-1 1,-1-1 0,-25 9 0,1-4 259,0-1 0,-53 8 0,94-22-562,-6 2 19,0-1 1,1 0 0,-1-1-1,0 0 1,0-1 0,0 0-1,-15-2 1,25 2-88,1 0 1,-1 0-1,0-1 1,1 1-1,-1 0 1,0 0-1,1 0 0,-1-1 1,1 1-1,-1 0 1,1-1-1,-1 1 1,0 0-1,1-1 0,-1 1 1,1-1-1,0 1 1,-1-1-1,1 1 0,-1-1 1,1 1-1,0-1 1,-1 1-1,1-1 1,0 0-1,0 1 0,-1-1 1,1 1-1,0-1 1,0 0-1,0 1 1,0-2-1,10-21-2007,28-15-3884,4 11-215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7847,'0'0'1154,"0"51"319,3-27 225,6 3-834,4-2-639,-1 0-161,10-6-64,1-8-1121,0-11-865,7-8-4164</inkml:trace>
  <inkml:trace contextRef="#ctx0" brushRef="#br0" timeOffset="1">286 1 8840,'-30'47'1410,"2"0"-1090,10 0 32,7-4 705,11-3-288,2-4-449,10-7-288,13-7 129,-2-6-1090,-3-11-1089,-4-5-897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5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17008,'0'0'2915,"71"9"-2210,-30-9-97,6 3-416,8-2-96,0-1-352,-5 3-1281,-7 2-1,-11 4-95,-10 4-1,-17-1-1281,-5 2-448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27 9769,'0'0'2018,"-50"12"865,44-8-865,6-1-577,11 0-64,18-3 193,19 0-449,14 0-384,8-6-417,7-5-288,-2 2-32,-13 0-1794,-6 1-3779,-12 2-7175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16 11755,'0'0'8899,"-8"-4"-8098,-1 1-726,1 1 0,-1 0 0,0 0 0,0 1 0,1 0 1,-1 1-1,0 0 0,0 0 0,0 1 0,0 0 0,0 1 0,1-1 0,-1 2 0,-9 3 0,-18 6 185,2 1-1,-62 33 0,84-39-188,1 0-1,-1 1 1,1 0-1,0 0 1,1 2-1,0-1 1,0 1-1,1 1 1,1-1-1,-15 25 1,21-32-61,0 0-1,0 0 1,1 0 0,0 1 0,-1-1-1,1 0 1,1 1 0,-1-1 0,0 1-1,1 0 1,-1-1 0,1 1 0,0-1 0,1 1-1,-1-1 1,0 1 0,1 0 0,0-1-1,0 0 1,0 1 0,0-1 0,1 1-1,-1-1 1,1 0 0,0 0 0,0 0 0,0 0-1,0 0 1,0 0 0,1-1 0,-1 1-1,1-1 1,0 0 0,0 0 0,0 0-1,0 0 1,0 0 0,6 2 0,7 3-139,0 0 1,0-2 0,1 0-1,-1 0 1,1-2-1,28 3 1,9-3-2939,55-4 0,-29-5-4775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16720,'0'0'672,"-63"40"257,36-12 353,11 3-161,13 3-64,3-1-385,3 1-416,19-4-127,6-4-65,1-4 0,-1-5-801,-6-8-1473,-6-6-1602,-11-3-1761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4132,'0'0'15278,"57"-13"-14093,-7 13 33,14 0-642,9 0-416,6 0-96,1 0-160,-1 0-1409,-6 0-1506,-11-4-4356,-1-6 2851</inkml:trace>
  <inkml:trace contextRef="#ctx0" brushRef="#br0" timeOffset="1">1109 1 12172,'0'0'4772,"-41"59"-3683,25-29-416,5 3-353,4 2-192,4 0-64,3-1-32,0 0-352,0-4-1025,0-4-930,0-5-960,0-3-1953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13325,'0'0'8360,"86"-47"-7368,-34 37-415,8-1-417,10-1-96,3 3-64,-1 0 32,-8 0-32,-9 0-1025,-12-3-1377,-18-3-2306,-16-5-4389</inkml:trace>
  <inkml:trace contextRef="#ctx0" brushRef="#br0" timeOffset="1">109 13 14061,'0'0'4997,"86"-13"-4228,-22 17-449,13 8-256,7-1 32,3 1-704,-1-1-2948,-6-5-6117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10186,'0'0'8167,"-48"62"-7270,48-38-256,0 5-353,6 2 0,4-1-192,5 4-64,-1 0-192,-3-1-1601,-3-5-2980,-8-4-2305</inkml:trace>
  <inkml:trace contextRef="#ctx0" brushRef="#br0" timeOffset="1">29 232 12908,'0'0'4677,"-29"-58"-3140,29 47-480,16 3 32,11 3-480,9 5-449,10 0-160,4 0-256,12 0-1922,5 0-3524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4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343 113 9769,'5'-9'2808,"-2"4"-2334,1-1 335,-1-1-1,1-1 1,-1 1 0,0 0-1,-1-1 1,0 1-1,0-1 1,1-14 0,-3 21-749,-1 0 0,1 0 0,0 0 1,-1 0-1,0 0 0,1 0 0,-1 0 1,0 0-1,1 0 0,-1 0 0,0 1 1,0-1-1,0 0 0,0 0 0,0 1 1,0-1-1,0 1 0,0-1 0,0 1 1,0-1-1,0 1 0,0 0 0,0-1 1,0 1-1,0 0 0,-1 0 0,1 0 1,0 0-1,0 0 0,0 0 0,0 0 1,-3 1-1,-43 4-153,27 1 179,1 2 1,0 0 0,0 1-1,1 0 1,0 2 0,1 0-1,0 1 1,1 1 0,0 0-1,1 2 1,1-1 0,0 2-1,1 0 1,0 0 0,2 1-1,-12 22 1,20-34-42,1 1-1,0 0 1,0 0 0,0 0 0,0 0-1,1 0 1,0 0 0,1 0-1,-1 0 1,1 0 0,0 0-1,1 0 1,-1 1 0,4 10-1,-2-12-28,0 0 0,0 0 0,1 0 0,-1-1 0,1 1 0,0-1-1,1 1 1,-1-1 0,1 0 0,0-1 0,0 1 0,0-1-1,0 1 1,1-1 0,-1 0 0,1-1 0,5 3 0,8 3 12,0-2 1,0 0 0,0-1-1,1-1 1,-1 0 0,1-2-1,0 0 1,29-1 0,-40-1-6,-1-1 0,0 0 0,0 0 0,0-1 1,0 0-1,0 0 0,0 0 0,0-1 0,-1 0 1,1 0-1,7-6 0,-11 6 21,0 0 1,1 0-1,-1 0 0,-1 0 1,1-1-1,0 1 1,-1-1-1,0 0 0,0 0 1,0 0-1,0 0 0,-1 0 1,1 0-1,-1 0 0,0 0 1,0-1-1,-1 1 1,1 0-1,-1-1 0,0-4 1,0 7-50,0 0 1,-1 1 0,1-1 0,0 0 0,-1 0-1,1 0 1,-1 0 0,0 1 0,1-1-1,-1 0 1,0 1 0,0-1 0,0 0 0,0 1-1,0-1 1,-1 1 0,1 0 0,0-1-1,-1 1 1,1 0 0,-3-1 0,2-2-85,20 4 42,-15 0 46,218-6-1771,-221 7 1771,1-1-1,-1 0 1,0 0 0,0 0 0,1 1 0,-1-1-1,0 0 1,0 1 0,0-1 0,1 0-1,-1 1 1,0-1 0,0 0 0,0 1 0,0-1-1,0 0 1,1 1 0,-1-1 0,0 0 0,0 1-1,0-1 1,0 0 0,0 1 0,0-1 0,0 0-1,0 1 1,0-1 0,-1 1 0,1-1-1,0 0 1,0 1 0,0-1 0,0 0 0,0 1-1,-1-1 1,1 0 0,0 0 0,0 1 0,0-1-1,-1 0 1,1 1 0,-1-1 0,-8 17 165,-8 8 466,-1 1 52,-25 45 0,39-62-672,0 0 0,1 0 0,-1 0 0,2 1-1,-1 0 1,2-1 0,-1 1 0,1 0 0,0 14 0,5-7-1511,10-10-2983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5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6983,'0'0'10217,"0"11"-9464,-2 96 822,-1-28-830,11 119-1,-2-168-627,-2-24-196,-2-19-450,-11-42-4665,-2 17 144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5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10698,'0'0'8472,"13"-1"-7799,-2 1-502,1-1-1,0-1 1,-1 0 0,0 0 0,1-1 0,-1-1 0,0 0-1,0 0 1,-1-1 0,18-11 0,-8 1 76,0-1 0,-1-1 0,-1 0-1,-1-2 1,-1 0 0,0-1 0,19-33 0,-32 82 256,-2-3-507,1 0 0,5 28 0,-3-45-65,0 1 0,0-1 0,1-1 0,0 1 0,1-1 0,0 1 0,0-2 0,0 1 0,9 7-1,14 9-2949,1-5-3707,-11-9-4303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5 149 9673,'0'0'1570,"-2"-7"-252,1 4-1249,1 0-1,-1 1 1,1-1-1,0 0 1,-1 0-1,1 0 1,1 1 0,-1-1-1,0 0 1,1 0-1,-1 1 1,1-1-1,0 0 1,0 1-1,0-1 1,0 1-1,0-1 1,0 1-1,1-1 1,-1 1 0,1 0-1,0 0 1,0 0-1,0 0 1,0 0-1,0 0 1,0 0-1,0 1 1,1-1-1,3-1 1,8-6 91,1 0 1,-1 2 0,1 0-1,0 0 1,1 2-1,0 0 1,0 0 0,0 2-1,0 0 1,0 0-1,31 1 1,-44 2-159,0 0 1,0 0-1,-1 0 0,1 1 1,0-1-1,-1 1 0,1 0 0,-1 0 1,1 0-1,-1 0 0,1 0 1,-1 0-1,1 1 0,-1-1 1,0 1-1,0-1 0,0 1 1,0 0-1,0 0 0,0 0 0,2 3 1,-2-1 5,-1-1 1,1 1-1,-1 0 1,0-1-1,0 1 1,0 0-1,-1 0 1,1 0-1,-1 0 1,0 0-1,0 0 1,0 0-1,-1 4 1,-2 8 25,-1-1 1,0-1-1,-1 1 1,-1 0-1,0-1 1,-12 20-1,-3-2 87,-2-1 0,0 0 0,-3-2 0,0-1 0,-31 25 0,55-53-95,1 1 0,0 0-1,0 0 1,0 0 0,0 0 0,0 0 0,0 0-1,0 0 1,0 1 0,0-1 0,0 0-1,0 1 1,1-1 0,-1 0 0,1 1 0,-1-1-1,0 2 1,2-2-23,-1-1 0,0 1 0,1-1 1,-1 1-1,1-1 0,-1 0 0,1 1 0,-1-1 0,1 0 0,-1 1 1,1-1-1,-1 0 0,1 1 0,-1-1 0,1 0 0,-1 0 0,1 0 0,0 1 1,-1-1-1,1 0 0,-1 0 0,1 0 0,0 0 0,-1 0 0,1 0 1,-1 0-1,2-1 0,63-9-15,-52 7 182,5 0-342,9-2 231,0 0 1,33 0-1,-52 5-380,0 0 1,0 1-1,0 0 0,0 1 0,8 1 1,-13-2-92,0 1 1,1-1 0,-1 0-1,0 1 1,0 0 0,0 0-1,0 0 1,0 0 0,0 0 0,-1 0-1,1 1 1,2 3 0,6 13-5915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0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4644,'1'-19'70,"0"-1"-1,2 1 0,0 0 0,1 0 1,12-34-1,45-86 2219,-48 112-662,-13 27-1586,0 0 1,0 1 0,0-1-1,0 0 1,0 0 0,0 0-1,0 0 1,0 0 0,0 0-1,0 0 1,0 0 0,0 0-1,1 1 1,-1-1 0,0 0-1,0 0 1,0 0 0,0 0-1,0 0 1,0 0 0,0 0-1,0 0 1,0 0-1,0 0 1,1 0 0,-1 0-1,0 0 1,0 0 0,0 0-1,0 0 1,0 0 0,0 0-1,0 0 1,0 0 0,1 0-1,-1 0 1,0 0 0,0 0-1,0 0 1,0 0 0,0 0-1,0 0 1,0 0 0,0 0-1,1 0 1,-1 0 0,0 0-1,0 0 1,0 0-1,0-1 1,0 1 0,0 0-1,0 0 1,0 0 0,0 0-1,2 19 831,-4 26 188,-31 220 3527,28-183-4273,4 1 0,17 152 1,-15-229-314,5 63 125,-6-67-119,0 1 0,0 0 0,0 0 0,0-1 0,0 1 0,-1 0 0,0 0 0,1-1 0,-1 1 0,0-1 0,0 1 0,0-1 0,0 1 0,-1-1 0,1 1 0,-1-1 0,1 0 0,-1 0 0,0 0 0,-3 3 0,4-5-133,0 1 1,0-1 0,1 0-1,-1 1 1,0-1 0,0 0 0,0 0-1,0 0 1,0 0 0,0 0-1,1 0 1,-1 0 0,0 0-1,0 0 1,0-1 0,0 1 0,0 0-1,1-1 1,-1 1 0,0 0-1,0-1 1,0 1 0,1-1-1,-1 1 1,0-1 0,1 1 0,-1-1-1,0 0 1,1 1 0,-1-1-1,1 0 1,-1 1 0,1-1-1,-1 0 1,1 0 0,0 0 0,-1 1-1,1-1 1,0 0 0,-1-1-1,-8-22-4106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0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8648,'0'0'3620,"7"7"-2964,-4-4-598,-1 0 20,-1-1 0,1 0 0,-1 0 0,1 0 0,0-1 0,0 1 0,-1 0 0,1-1 0,1 1 0,-1-1 0,0 1 1,0-1-1,1 0 0,-1 0 0,0 0 0,1 0 0,-1-1 0,1 1 0,-1-1 0,1 1 0,-1-1 0,1 0 0,-1 0 0,1 0 0,0 0 1,-1 0-1,1-1 0,-1 1 0,1-1 0,-1 0 0,0 0 0,1 1 0,4-4 0,-2 0 30,0 0-1,-1 0 1,1 0 0,-1-1-1,0 1 1,0-1-1,0 0 1,-1 0 0,1-1-1,-1 1 1,-1-1-1,1 0 1,-1 1 0,0-1-1,0 0 1,-1 0 0,2-11-1,0-9-92,-2 0 0,-1 0 0,-2-26 0,-1-7 172,5 58-187,-1 0 0,0 1 0,1-1 0,-1 1 0,1-1 0,-1 1 0,1-1 0,0 1 0,-1 0 0,1-1 0,-1 1 0,1 0 0,0 0 0,-1 0 0,3 1 0,14-3 80,28-27 48,-41 24-126,0 1 1,0 1 0,0-1-1,0 1 1,1 0 0,0 0-1,0 0 1,0 1 0,10-3-1,-15 5-9,0 0-1,-1 0 1,1 0-1,0 0 1,-1 1-1,1-1 1,-1 0-1,1 1 0,0-1 1,-1 0-1,1 1 1,-1-1-1,1 1 1,-1-1-1,1 0 1,-1 1-1,0-1 0,1 1 1,-1 0-1,0-1 1,1 1-1,-1-1 1,0 1-1,1-1 1,-1 1-1,0 0 0,0-1 1,0 1-1,0 1 1,5 24 134,-4-20-38,6 42 164,-4-22-173,10 44 1,-11-63-87,0-1 0,0 0 0,1 1 0,-1-1 0,1 0 0,1-1 0,-1 1 0,1 0-1,0-1 1,0 0 0,9 8 0,16 1-1366,4-11-2701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3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82 10922,'0'0'2152,"15"-1"-2056,1024-12 2033,-987 14-1979,-30-2-50,-13 0-80,-1 1 0,1 0-1,0 0 1,0 1 0,0 0 0,-1 1-1,1 0 1,11 3 0,-22-3-12,0-1 0,0 0 1,0 1-1,0-1 0,0 0 0,0 0 0,0-1 1,0 1-1,-1 0 0,1-1 0,0 1 0,-5 0 1,-143 19 482,-1-6 0,-213-7 0,363-7-484,-53-6 104,52 6-98,-1 0 1,1-1 0,-1 1 0,0-1 0,1 0 0,-1 0-1,1 0 1,0 0 0,-1 0 0,1-1 0,0 1-1,0-1 1,0 1 0,0-1 0,0 0 0,-3-3-1,5 4-4,0 1-1,0-1 0,0 1 0,0-1 1,0 1-1,0 0 0,0-1 0,0 1 1,0-1-1,0 1 0,1 0 1,-1-1-1,0 1 0,0 0 0,0-1 1,1 1-1,-1 0 0,0-1 0,1 1 1,-1 0-1,0-1 0,0 1 0,1 0 1,-1 0-1,1-1 0,-1 1 0,0 0 1,1 0-1,-1 0 0,0 0 0,1 0 1,-1-1-1,1 1 0,-1 0 1,0 0-1,1 0 0,0 0 0,20-4-26,-19 4 32,144-16 46,1 7 1,165 10 0,-282 0-68,-1 0 0,0 2 0,48 11 1,-86-16 22,0 1 0,0 0 1,0 1-1,0 0 0,-17 2 0,-16 0-6,-516-27 71,186 0-3050,233 10 112,3-4-468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3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11371,'67'-4'328,"97"-16"-1,-52 4-310,320-56-820,-80 11 652,-244 47 1477,136 0 0,-291 17-952,1 2-1,-59 14 1,3 0-315,-499 31 443,289-31 1740,293-18-2106,13-2-116,0 1 0,0 1 0,0-1 0,0 1 0,1 0 1,-1 0-1,0 1 0,1 0 0,-1 0 0,-5 3 0,11-5-29,-1 0 0,1 0-1,0 1 1,0-1 0,-1 0-1,1 1 1,0-1 0,0 0-1,0 1 1,0-1-1,-1 0 1,1 1 0,0-1-1,0 0 1,0 1 0,0-1-1,0 0 1,0 1 0,0-1-1,0 0 1,0 1-1,0-1 1,0 0 0,0 1-1,0-1 1,0 1 0,1-1-1,-1 0 1,0 1 0,0-1-1,0 0 1,0 0 0,1 1-1,-1-1 1,0 0-1,0 1 1,1-1 0,-1 0-1,0 0 1,0 1 0,1-1-1,-1 0 1,0 0 0,1 0-1,-1 0 1,0 1 0,1-1-1,-1 0 1,0 0-1,1 0 1,-1 0 0,0 0-1,1 0 1,-1 0 0,0 0-1,1 0 1,-1 0 0,1 0-1,-1 0 1,0 0-1,1 0 1,25 5-265,66 3-60,167-8 0,98-29-529,-132 7 633,305-18 320,-750 42 1357,-595 83-692,811-85-747,-30 7-156,51-3-817,56-2-105,259-7-66,0 0-4625,-304 5 3220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35 9097,'0'0'5909,"-10"-5"-3752,-1-1-1850,-1 2 0,1-1 0,-1 2 0,0-1 0,-1 2 0,1 0 0,0 0 0,-1 1 0,1 0-1,-1 2 1,1-1 0,-1 1 0,1 1 0,0 0 0,-23 7 0,19-1-122,1-1 1,0 2-1,1 0 0,0 1 0,0 0 0,1 1 0,0 0 0,-13 16 1,17-17-70,1-1 0,1 1 0,0 0 0,0 1 0,1 0 1,1 0-1,-1 0 0,2 1 0,0-1 0,0 1 0,1 0 0,-2 13 1,5-22-108,0 0 0,0 0 0,0 0 0,0 0 0,0 0 0,1 0 0,-1 0 0,1 0 0,0 0 1,0 0-1,0 0 0,0-1 0,0 1 0,1 0 0,-1-1 0,1 1 0,0-1 0,0 1 0,0-1 1,0 0-1,0 0 0,0 0 0,0 0 0,1 0 0,-1-1 0,1 1 0,0-1 0,-1 1 0,1-1 1,0 0-1,0 0 0,-1 0 0,1-1 0,0 1 0,0-1 0,4 1 0,13 2-117,1-2 1,0 0-1,-1-1 0,25-4 0,-24 3-346,5-2-1176,0 0 1,0-2-1,30-10 1,4-5-5397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14830,'0'0'5765,"-11"10"-5087,-14 15-216,1 1 0,2 1 0,1 0 0,1 2-1,-25 47 1,24-34-225,-26 74 0,42-103-224,1 0 0,1 1-1,0 0 1,1 0 0,1 0 0,0 0-1,0 0 1,2 0 0,0 0-1,2 14 1,-2-24-90,0-1 0,1 0-1,-1 0 1,0 0 0,1 0 0,0 0-1,-1 0 1,1 0 0,0 0 0,1-1-1,-1 1 1,0-1 0,1 1 0,-1-1 0,1 0-1,0 0 1,0 0 0,0-1 0,0 1-1,5 2 1,1-1-853,0-1 1,0 1-1,1-1 0,-1-1 0,1 1 0,11-1 1,25-1-6759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13325,'0'0'4767,"-8"7"-2813,0 0-1522,1 1 1,1 0-1,-1 0 1,2 1-1,-1-1 1,-7 17-1,11-20-347,0-1-1,0 0 1,0 1 0,1 0-1,-1-1 1,1 1 0,0 0-1,1-1 1,-1 1-1,1 0 1,0 0 0,0 0-1,1-1 1,-1 1-1,1 0 1,0 0 0,0-1-1,1 1 1,-1-1 0,3 6-1,-1-7-65,0-1 0,-1 1-1,1-1 1,0 1 0,0-1 0,1 0-1,-1 0 1,0-1 0,1 1 0,-1-1 0,1 1-1,-1-1 1,1 0 0,0 0 0,-1-1-1,1 1 1,0-1 0,0 0 0,4 0-1,7 0-182,0 0-1,0-1 1,24-5-1,-29 4-470,0-1-1,0 0 1,-1-1-1,1 0 1,-1 0-1,14-9 0,-15 8-1118,-1-1-1,0 0 0,0 0 0,9-11 0,6-9-5777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9097,'0'0'7367,"-35"62"-5670,13-28-159,4 6-193,-3 6-128,-2 2-352,3 4-289,0-3-447,6-4-33,0-5-64,14-8-96,0-16-1378,3-11-1569,12-5-3939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13613,'0'0'2600,"-7"8"-1228,1 1-1041,0-1 1,1 1-1,0 0 0,0 0 1,1 0-1,0 1 1,1 0-1,0 0 1,0 0-1,-1 14 1,1 24 519,7 83 0,-1 13-658,-4-134-160,-1-1-1,0 1 1,0 0 0,-1-1-1,0 0 1,-1 0 0,0 0 0,0 0-1,-1 0 1,-1-1 0,1 0 0,-12 13-1,12-15-299,-1 0-1,0 0 1,0 0-1,0 0 1,-1-1-1,1 0 1,-2-1-1,1 0 1,0 0-1,-1 0 1,1-1-1,-1 0 1,0 0-1,-17 2 0,11-7-3426,9-12-2701</inkml:trace>
  <inkml:trace contextRef="#ctx0" brushRef="#br0" timeOffset="1">533 292 14414,'0'0'8456,"46"-5"-6887,-23 5-832,4 0-321,9 0-288,3 0-96,6 0-96,3 0-865,-7 0-576,-5 0 96,-15 0-1346,-6 0-1921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12268,'0'0'5028,"54"8"-3010,-6-8-801,9-1-352,8-8-448,2-3-289,1 5-96,-3 1-1025,-12 1-3844,-8 1-6021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15919,'0'0'7015,"79"-8"-6118,-17 3-513,15 0-288,4-2-96,-3 6 0,-6 1-961,-14-1-1313,-15 1-673,-18 5-1825,-10 3-2820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4869,'0'0'8109,"6"10"-7933,-3-3-153,0-3-15,0 0 1,-1 0-1,0 0 1,0 0-1,0 0 0,-1 1 1,0-1-1,1 1 1,-1-1-1,-1 1 1,1-1-1,-1 1 0,0 0 1,0 8-1,-6 26 134,-3 19 27,2 1 0,3-1-1,5 82 1,1-136-2491,3-3-1372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54 12075,'0'0'6577,"3"-9"-4238,-2 7-2258,0 1 0,0-1 0,0 0 0,-1 1 0,1-1 0,-1 0 0,0 0 0,1 0 0,-1 0 0,0 0 0,0 1-1,0-1 1,0 0 0,0 0 0,-1 0 0,1 0 0,-1-1 0,-1 1-52,0 1 0,0 0 0,1 0-1,-1 0 1,0 0 0,0 0-1,0 1 1,0-1 0,-1 1-1,1-1 1,0 1 0,0 0 0,0 0-1,0 0 1,0 0 0,0 0-1,-1 0 1,1 0 0,0 1-1,-4 0 1,-8 2-6,0 1-1,1 0 0,-1 0 1,1 1-1,0 1 1,0 0-1,0 1 0,1 0 1,-22 18-1,7-3 345,2 1-1,-45 52 1,63-67-315,1 0 1,0 1-1,1-1 0,0 1 0,0 0 1,1 1-1,1-1 0,-4 11 1,6-17-55,0 0 1,1-1 0,-1 1 0,1 0-1,0 0 1,0-1 0,-1 1 0,2 0-1,-1 0 1,0-1 0,1 1 0,-1 0-1,1-1 1,0 1 0,0 0 0,0-1-1,0 1 1,0-1 0,0 0 0,1 1 0,0-1-1,-1 0 1,1 0 0,0 0 0,0 0-1,0 0 1,0 0 0,0 0 0,0-1-1,1 1 1,-1-1 0,0 0 0,1 1-1,2 0 1,13 3-717,0-1 0,0 0-1,0-1 1,1-1 0,-1-1 0,31-1 0,-34 0-319,53 0-5209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36 13613,'-9'3'1484,"5"-3"-1090,-11 4 471,-1 0 1,1 1 0,-26 11 0,38-14-759,0-1 1,0 1 0,1 0 0,-1-1 0,1 1 0,-1 1 0,1-1 0,-1 0 0,1 0 0,0 1 0,0 0-1,-2 3 1,3-4-70,1 0 0,-1-1 0,1 1 0,0 0 0,-1-1 0,1 1 0,0 0 0,0 0 0,0-1 0,0 1 0,1 0 0,-1-1 0,0 1 0,1 0 0,-1-1-1,1 1 1,0 0 0,-1-1 0,1 1 0,0-1 0,0 1 0,0-1 0,0 1 0,0-1 0,2 2 0,1 0 25,0-1 0,0 1 0,0-1 0,0 0 0,0 0 0,0 0 1,0 0-1,1-1 0,-1 0 0,1 1 0,-1-2 0,1 1 0,0-1 0,-1 1 0,9-2 0,1 1-34,0-1 0,0 0 0,0-1-1,14-4 1,-19 4-16,0-2 0,-1 1 0,1-1-1,-1-1 1,0 1 0,0-1 0,9-7 0,-14 9 99,0 1 1,0-1 0,0 0-1,0 0 1,0 0-1,-1-1 1,1 1 0,-1 0-1,0-1 1,0 0-1,0 1 1,-1-1 0,1 0-1,-1 0 1,0 0-1,0 0 1,0 0-1,0-5 1,-2 7-44,1 0 1,-1 0-1,0 0 0,0 0 0,0-1 1,0 1-1,0 0 0,0 1 0,-1-1 0,1 0 1,-1 0-1,1 0 0,-1 1 0,0-1 1,1 1-1,-1 0 0,0-1 0,0 1 1,0 0-1,0 0 0,0 0 0,0 0 1,0 0-1,-1 1 0,1-1 0,0 1 1,0-1-1,-1 1 0,1 0 0,-3 0 1,-11-3 31,-1 2 0,-27 0 0,20 11-45,22-4-1459,14-3-3346,10-3-2602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6983,'0'0'15983,"34"63"-15086,-34-26-577,-5 1-192,5-1-96,0 0 32,0-6-352,3-6-2179,3-9-2497,-6-7-4870</inkml:trace>
  <inkml:trace contextRef="#ctx0" brushRef="#br0" timeOffset="1">0 114 13933,'0'0'8392,"77"-9"-7783,-29 18-449,8 0-96,4-1-737,-1-4-3427,2-4-7719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6 11147,'0'0'12459,"-11"-3"-12074,3 2-364,-1 0 0,1 1 0,-1 0 0,0 0 0,1 1 0,-1 0 0,1 0 0,0 1 0,-1 0 0,1 1 0,0-1 0,0 2 0,0-1 0,1 1 0,-11 7 0,-10 5 210,1 2 0,-32 27 0,53-40-164,0 0 0,0 1 1,0 0-1,1 0 1,0 0-1,0 1 0,1-1 1,-1 1-1,1 0 0,1 1 1,0-1-1,0 1 0,0-1 1,-2 15-1,4-20-61,1 0 0,0 0 0,0 0 1,0 1-1,0-1 0,1 0 0,-1 0 0,1 0 0,-1 0 1,1 0-1,0 0 0,0 0 0,0 0 0,0 0 0,0 0 0,0 0 1,0 0-1,1-1 0,-1 1 0,3 2 0,0-1 2,0 0 0,0-1 0,1 1 1,-1-1-1,0 0 0,1 0 0,0 0 0,8 2 0,9 0-712,-1-1 1,1-1-1,27-1 0,-39-1-105,43-1-4588,-3-3-4543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15503,'0'0'1681,"-10"5"620,-30 20-347,39-25-1900,0 1 1,0-1-1,0 1 1,0-1-1,0 1 1,0 0-1,0-1 1,0 1 0,1 0-1,-1 0 1,0 0-1,1 0 1,-1 0-1,0 0 1,1 0-1,-1 0 1,1 0-1,0 0 1,-1 0-1,1 0 1,0 0-1,-1 0 1,1 2-1,1-2-34,-1 0 0,1 0 1,-1 0-1,1-1 0,-1 1 0,1 0 0,0 0 0,0-1 0,-1 1 1,1 0-1,0-1 0,0 1 0,0-1 0,0 1 0,0-1 0,0 1 1,0-1-1,0 0 0,1 1 0,47 6 132,-31-6-250,0-2 1,0 0-1,0 0 0,-1-2 1,1 0-1,18-7 0,9-8-2848,-3-7-3359,-84 84 12028,26-38-4408,-40 53 1716,52-68-2899,0 0 0,1 0 0,0 0 0,0 0 0,1 1 0,-1-1 0,1 1 0,1 0 0,-1-1 0,0 11 0,2-17-168,0 1 0,0-1 0,0 1 0,1-1 1,-1 1-1,0-1 0,0 1 0,0 0 0,0-1 1,1 0-1,-1 1 0,0-1 0,0 1 1,1-1-1,-1 1 0,0-1 0,1 1 0,-1-1 1,1 0-1,-1 1 0,0-1 0,1 0 1,-1 1-1,1-1 0,-1 0 0,1 0 0,-1 0 1,1 1-1,-1-1 0,1 0 0,-1 0 0,1 0 1,-1 0-1,1 0 0,-1 0 0,2 0 1,14-1-5021,4-7-5508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14382,'0'0'13260,"57"36"-13164,-35-32-544,1-4-4229,-1-1-8359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17360,'0'0'5189,"-45"48"-3139,40-26-769,5-1-576,5-4-385,24-4-127,10-6-65,11-6-128,2-1-1474,-4-8-1729,-2-10-1601,-8-5-2051,-8-1-63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9289,'0'0'9096,"-7"10"-7067,-118 195 3556,3 18-4267,57-103-1316,14-28-3090,32-52-2181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4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17969,'0'0'8456,"37"81"-8264,-40-36-128,-12 3 0,5 1-32,3-1-32,-4-2-128,4-6-1633,1-7-1250,1-11-865,0-13-2114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4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13805,'0'0'9486,"9"-1"-8573,56 3 139,-47 0-862,-1-1 0,1-1 0,0 0 0,18-4 0,-30 3-112,0-1-1,0 0 1,-1 1-1,1-2 1,0 1-1,-1-1 1,0 0 0,0 0-1,0 0 1,0-1-1,0 1 1,-1-1-1,1 0 1,-1-1 0,0 1-1,5-9 1,11-18 247,21-44 1,-41 74-332,1 0 0,-1 0 0,0 1 0,1-1 1,-1 0-1,1 0 0,-1 1 0,1-1 0,-1 0 0,1 1 0,-1-1 0,1 0 0,-1 1 0,1-1 1,0 1-1,0-1 0,-1 1 0,1 0 0,0-1 0,1 0 0,7 10-201,4 30-12,-11-33 267,8 30-62,2 0 1,2 0-1,29 55 0,7-16-7506,-39-61-1721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10826,'0'0'710,"0"-11"144,0 3-681,1 1-1,-1-1 1,1 1-1,1-1 1,0 1-1,0 0 1,0-1-1,1 1 1,0 0-1,0 0 1,1 1-1,-1-1 1,2 1-1,-1 0 1,11-12-1,0 3 33,0 1-1,2 0 0,-1 0 0,2 2 0,28-16 0,-36 23-140,0 0-1,0 0 1,1 1-1,-1 1 1,1 0-1,0 0 1,0 1-1,0 1 1,0 0-1,0 0 0,0 1 1,17 2-1,-26-2-46,1 1 0,0-1 0,-1 1 0,1 0 0,0 0 0,-1 0 0,1 1 0,-1-1 0,0 1 0,1-1 0,-1 1 0,0 0 0,0-1 0,0 1 0,0 0-1,0 1 1,-1-1 0,1 0 0,-1 0 0,1 1 0,-1-1 0,0 1 0,0-1 0,0 1 0,0 0 0,0-1 0,-1 1 0,1 0 0,0 4 0,-1-2 33,0-1 0,0 0 0,0 1 0,0-1-1,-1 0 1,0 0 0,0 0 0,0 1 0,0-1 0,0 0 0,-1 0 0,0 0 0,0-1 0,0 1 0,0 0 0,-1-1 0,1 1 0,-6 5 0,-3 0 104,-1-1 0,1 0 1,-1 0-1,-1-1 0,1-1 1,-1 0-1,0 0 1,-1-2-1,1 1 0,-1-2 1,-15 3-1,29-6-219,-1 0-1,1 0 1,-1 0 0,1 0-1,0 0 1,-1 1 0,1-1-1,-1 0 1,1 0 0,0 0-1,-1 0 1,1 0 0,-1 0-1,1-1 1,0 1 0,-1 0-1,1 0 1,-1 0 0,1 0 0,0 0-1,-1-1 1,1 1 0,0 0-1,-1 0 1,1 0 0,0-1-1,-1 1 1,1 0 0,0-1-1,-1 1 1,1 0 0,0-1-1,0 1 1,0 0 0,-1-1-1,1 1 1,0 0 0,0-1-1,0 1 1,0-1 0,0 1-1,0 0 1,-1-1 0,1 1-1,0-1 1,0 1 0,0 0-1,0-1 1,1 1 0,-1-1-1,0 1 1,0 0 0,0-1-1,0 1 1,0-1 0,0 1-1,1 0 1,-1-1 0,14-22-5322,4 2 1005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4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18674,'0'0'-96,"-13"67"192,-3-12 96,0 13 256,4 9 257,-1 4-353,3 2-256,-1-4-128,5-6-993,6-9 64,0-15-704,0-19-962,0-21-960,15-9-3652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4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16143,'0'0'5141,"9"1"-4612,2-2-462,1-1 1,0 0 0,-1-1-1,0 0 1,1-1 0,-1 0-1,0 0 1,-1-1 0,1-1-1,-1 0 1,0 0-1,12-11 1,14-12 8,63-63-1,-79 72-61,-1-1 1,-1-1-1,0-1 1,-2-1-1,0 0 1,17-40-1,-45 103-19,1 0 0,-7 56-1,14-53 90,3 1 0,4 60-1,-1-91-144,-1 1-1,1-1 0,1 0 1,0 0-1,1 0 1,1-1-1,-1 1 1,2-1-1,-1 0 0,2 0 1,-1-1-1,17 19 1,-20-25-402,0-1 0,0-1 1,1 1-1,-1 0 0,1-1 1,0 0-1,0 0 0,0 0 1,0 0-1,0 0 0,0-1 1,0 0-1,0 0 0,6 1 1,22-1-9500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6:5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 8680,'0'-4'4745,"1"7"-1924,0 16-1136,0 32-1391,-11 40 425,5-46-598,0 85 0,6-120-604,-10-32-10180,-7 1 5698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0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6758,'0'0'10634,"54"-39"-10249,-9 39-161,-1 0-128,-3-1-32,4 1 0,-6-2-736,-5 1-2275,-7 0-1057,-7-3-2338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0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9513,'0'0'9278,"-7"11"-8899,-31 41-173,-83 125 21,109-152-878,13-23-1365,8-16-277,6-11-1972</inkml:trace>
  <inkml:trace contextRef="#ctx0" brushRef="#br0" timeOffset="1">163 2 9449,'0'0'4901,"-21"56"-2787,8-23-897,3-1-513,4 4-255,6-4-129,4-2-256,14-3 32,5-5 0,0-5-320,0-6-1441,-3-5-2083,-9-6-1761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0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52 269 10474,'0'0'2247,"-8"5"-85,-26 14-437,34-18-1694,-1-1 1,1 0-1,-1 0 1,1 0-1,-1 1 1,1-1-1,-1 0 1,1 0-1,-1 1 1,1-1-1,0 0 1,-1 1-1,1-1 1,-1 1-1,1-1 1,0 0-1,-1 1 1,1-1-1,0 1 1,0-1-1,-1 1 1,1-1-1,0 1 1,0-1-1,0 1 0,0 0 1,0-1-1,0 1 1,-1-1-1,1 1 1,0-1-1,1 1 1,-1-1-1,0 1 1,0-1-1,0 1 1,0-1-1,0 1 1,0-1-1,1 1 1,-1-1-1,0 1 1,0-1-1,1 1 1,-1-1-1,0 1 1,1-1-1,-1 1 1,1-1-1,-1 0 1,0 1-1,1-1 1,-1 0-1,1 1 1,-1-1-1,1 0 1,-1 0-1,1 0 1,-1 1-1,1-1 1,-1 0-1,1 0 1,-1 0-1,1 0 1,0 0-1,-1 0 1,1 0-1,-1 0 1,1 0-1,36 5 82,-1-4-246,0-2 0,-1-1 0,1-2 1,0-2-1,-1-1 0,45-15 1,-54 13-1142,0-2 0,0 0 0,34-22 1,-44 22-442,0 0 1,-1-1 0,0 0 0,-1-1 0,20-24 0,-17 10 1959,-14 22 395,-1 0-1,0 0 1,0-1 0,0 1-1,0 0 1,1-11-1,-3 14-436,0 0 0,0 0 0,0 1-1,0-1 1,0 0 0,0 0 0,-1 1 0,1-1-1,0 0 1,-1 1 0,1-1 0,-1 0-1,0 1 1,0-1 0,0 1 0,1-1 0,-1 1-1,-1-1 1,1 1 0,0-1 0,0 1-1,0 0 1,-1 0 0,1 0 0,-1 0 0,1 0-1,-1 0 1,1 0 0,-1 0 0,1 1-1,-1-1 1,0 0 0,1 1 0,-1 0 0,0-1-1,0 1 1,1 0 0,-1 0 0,0 0-1,0 0 1,-2 0 0,-1 0-120,1 1 1,0-1-1,-1 0 0,1 1 1,0 0-1,0 0 0,0 1 1,0-1-1,0 1 0,0-1 1,0 1-1,0 1 1,1-1-1,-1 0 0,1 1 1,0 0-1,-1 0 0,1 0 1,0 0-1,1 0 0,-1 1 1,1-1-1,-1 1 0,1-1 1,0 1-1,0 0 0,1 0 1,-1 0-1,1 0 0,-2 8 1,-1 1 125,1 1 0,0 0 0,0-1 1,2 1-1,-1 0 0,2 25 0,0-36-198,1 0 0,-1 0 0,1 0 0,-1 0 0,1 0 1,0 0-1,0 0 0,0 0 0,0 0 0,1 0 0,-1 0 0,1 0 0,0-1 0,-1 1 0,1-1 0,1 1 0,-1-1 0,0 0 1,0 0-1,1 0 0,-1 0 0,1 0 0,0 0 0,0-1 0,-1 0 0,1 1 0,0-1 0,0 0 0,0 0 0,0 0 0,1-1 1,-1 1-1,0-1 0,0 0 0,7 0 0,-9 0 29,0 0 0,1 0 0,-1 0 1,0 0-1,1 0 0,-1 0 0,0 0 0,1 0 1,-1-1-1,0 1 0,1 0 0,-1-1 0,0 1 1,0-1-1,0 0 0,1 1 0,-1-1 0,0 0 0,0 0 1,0 0-1,0 0 0,0 0 0,0 0 0,0 0 1,-1 0-1,1 0 0,0 0 0,0 0 0,-1 0 1,1-1-1,-1 1 0,1 0 0,-1 0 0,0-1 0,1 1 1,-1 0-1,0-1 0,0 1 0,0 0 0,0-1 1,0 1-1,0-1 0,0 1 0,-1 0 0,1-1 1,0 1-1,-1 0 0,1 0 0,-1-1 0,1 1 0,-1 0 1,-1-2-1,-1-1 65,0 1 0,-1-1 0,0 1 0,1-1 0,-1 1 0,0 0 0,-1 1 0,1-1 1,0 1-1,-1 0 0,1 0 0,-1 0 0,0 0 0,0 1 0,0 0 0,1 0 0,-1 0 0,0 1 0,0 0 0,0 0 0,-7 0 0,12 1-105,0-1 0,0 1 0,0-1 0,-1 1 0,1-1 0,0 1-1,0 0 1,0-1 0,0 1 0,0-1 0,0 1 0,0-1 0,0 1 0,1-1-1,-1 1 1,0-1 0,0 1 0,0-1 0,0 1 0,1-1 0,-1 1 0,0-1-1,1 1 1,-1-1 0,0 1 0,1-1 0,-1 0 0,0 1 0,1-1-1,-1 0 1,1 1 0,-1-1 0,1 0 0,-1 0 0,1 1 0,-1-1 0,1 0-1,-1 0 1,1 0 0,0 1 0,17 3 35,0-1 1,0 0-1,0-2 1,1 0-1,-1 0 0,1-2 1,35-6-1,-41 6-3,0-1 0,0-1 0,0 0 0,0-1 0,0 0 0,-1-1 0,14-8 0,-38 24 42,-1 1 1,1 1-1,1 0 0,0 1 0,1 0 0,1 0 0,0 1 0,-10 24 1,16-35-49,1 2-1,0-1 1,0 0 0,0 0 0,1 1 0,0-1 0,0 1 0,-1 6 0,2-11-105,0 0 0,1 1-1,-1-1 1,0 0-1,0 0 1,1 1 0,-1-1-1,0 0 1,1 0 0,-1 1-1,1-1 1,0 0 0,-1 0-1,1 0 1,1 2-1,0-2-231,-1 0 1,0 0-1,1-1 0,-1 1 0,0 0 0,1-1 0,-1 1 0,1 0 0,-1-1 0,1 0 0,-1 1 0,1-1 0,-1 0 0,1 0 0,3 0 1,21 0-9374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5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64 110 1057,'0'0'3075,"4"-7"-3241,7-18-863,12-32 5768,-18 36 873,-29 65-2463,4-4-1981,-23 67 0,39-93-1105,0 0 0,0 0 1,1 1-1,1-1 0,0 1 0,1 0 0,1-1 0,3 29 0,-3-40-87,1-1-1,0 0 1,0 0-1,0 1 1,0-1-1,0 0 1,1 0-1,-1 0 1,0 0 0,1 0-1,3 2 1,14 5-5384,-19-15-2210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5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5317,'0'0'15022,"73"-41"-14477,-32 33-417,3 0-64,1-1 0,-6 4-128,-1 3-865,-13 2-833,-7 0-1601,-8 0-1281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0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13325,'-7'1'2242,"-2"1"-1981,1 0 0,0 1 1,0 0-1,0 0 0,0 0 1,1 1-1,-1 1 0,-7 5 1,11-7-164,0 0 0,0 0 1,0 1-1,1 0 0,-1-1 0,1 1 1,0 0-1,0 1 0,1-1 1,-1 1-1,1-1 0,0 1 0,0 0 1,1-1-1,-1 1 0,1 0 1,-1 6-1,2-9-117,0-1 1,1 1-1,-1-1 0,0 1 0,0-1 1,1 1-1,-1-1 0,1 1 1,-1-1-1,1 1 0,0-1 0,-1 0 1,1 1-1,0-1 0,0 0 1,0 0-1,0 0 0,0 0 0,0 0 1,0 0-1,1 0 0,-1 0 1,0 0-1,1 0 0,-1 0 0,0-1 1,1 1-1,-1-1 0,1 1 1,-1-1-1,1 1 0,-1-1 1,1 0-1,-1 0 0,4 0 0,9 2-144,0-2 0,0 1-1,15-3 1,-10 1 129,-5 1-29,-7 0 39,1 0-1,-1 0 1,1 0-1,-1 1 1,0 0-1,1 0 1,8 4-1,-14-4 25,0 0 0,-1 0 0,1 0 0,-1 0 0,1 1 1,-1-1-1,0 0 0,0 1 0,1-1 0,-1 1 0,0-1 0,0 1 0,0 0 0,-1-1 0,1 1 0,0 0 0,-1 0 0,1-1 0,-1 1 0,1 0 1,-1 0-1,0 0 0,0 0 0,0 0 0,0-1 0,0 1 0,0 0 0,-1 0 0,1 0 0,0 0 0,-1 0 0,0-1 0,1 1 0,-3 3 0,0 4 83,-1-1 0,0 1 0,-1 0 0,0-1 0,0 0 0,-1 0 0,0-1 0,0 0 0,-1 0 0,0 0 0,-11 8 0,0-2 594,1-1 0,-2 0 1,-38 18-1,47-25-482,0-1-1,0-1 0,0 1 1,0-2-1,-12 2 0,21-3-206,-1-1 0,1 0 0,-1 0 0,1 0 0,-1 0 0,1 0 0,-1 0 0,1 0-1,-1 0 1,1-1 0,-1 1 0,1 0 0,-1-1 0,1 0 0,-1 1 0,1-1 0,0 0 0,-1 1-1,1-1 1,0 0 0,0 0 0,0 0 0,0 0 0,0-1 0,0 1 0,0 0 0,0 0 0,0 0 0,0-1-1,0 1 1,1-1 0,-1 1 0,1 0 0,-1-1 0,1 1 0,0-1 0,-1 1 0,1-1 0,0 1-1,0-1 1,0 0 0,0-1 0,1-14-1422,0-1 1,1 1-1,1 0 0,1 0 1,0 0-1,12-29 0,8-18-4289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0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13805,'0'0'7335,"68"-15"-7111,-34 9-160,5 1 0,4 2-768,-2-5-1346,-5 0-2755,-2-1-5316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11659,'0'0'641,"-12"77"95,6-39 161,1 2-384,3 2-353,-1-2-128,3 0 0,0-4 32,-2-1 0,2-6-64,-4-4 32,4-11-192,0-8-961,0-19-7143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40 203 8360,'3'-10'801,"-1"1"-383,9-42 786,-10 46-679,1 1 0,-1 0 1,1 1-1,-1-1 0,1 0 0,0 0 0,0 1 0,1-1 0,-1 1 1,6-6-1,-7 20 291,-3 13-617,-2-1 0,0 1 0,-1-1 0,-2 0 0,-11 29 0,-13 45 300,20-31-152,11-66-338,0 0 0,1 1 0,-1-1 1,0 0-1,1 0 0,-1 0 0,0 0 1,1 0-1,-1 0 0,0 1 0,1-1 1,-1 0-1,0 0 0,1 0 0,-1 0 0,0 0 1,1 0-1,-1 0 0,0 0 0,1-1 1,-1 1-1,0 0 0,1 0 0,-1 0 1,0 0-1,1 0 0,-1 0 0,0-1 0,1 1 1,-1 0-1,0 0 0,0-1 0,1 1 1,-1 0-1,0 0 0,1-1 0,12-16 116,0-1-1,0 0 0,-2-1 0,-1 0 0,0-1 0,7-21 1,-12 29-108,7-15-29,-1-1 1,-1 0 0,-1 0-1,-2-1 1,-1 0-1,-1-1 1,0-33 0,-14 129-203,9-63 213,0-1 0,0 0 0,0 0-1,1 0 1,-1 0 0,0 0 0,1 0 0,-1 0 0,1 0-1,0 0 1,0 0 0,0 0 0,0 0 0,0 0-1,0-1 1,0 1 0,0 0 0,1-1 0,-1 1-1,1-1 1,-1 1 0,3 1 0,0-2 3,-1 1 0,0-1-1,1 0 1,-1 0 0,0 0 0,1 0 0,-1 0 0,1-1 0,0 0-1,-1 0 1,1 0 0,4 0 0,5-2-46,0 0 0,0-1 0,1-1 0,-2 0 0,26-11 0,-38 14 21,1 1 0,-1-1 0,1 1-1,-1 0 1,1-1 0,0 1 0,-1 0-1,1-1 1,0 1 0,-1 0-1,1 0 1,0 0 0,-1 0 0,1-1-1,0 1 1,0 0 0,-1 0 0,1 0-1,0 1 1,-1-1 0,1 0 0,0 0-1,-1 0 1,1 0 0,0 1 0,0-1-1,-1 18-197,-23 33 271,18-41-73,-12 23 53,9-19-15,1-1 0,0 2 0,1-1 0,0 1 0,2 0 0,-1 0 0,-2 20 0,7-35-13,0 1 1,0 0 0,0-1 0,0 1-1,0 0 1,0-1 0,0 1-1,0-1 1,0 1 0,0 0 0,0-1-1,0 1 1,0-1 0,1 1 0,-1 0-1,0-1 1,1 1 0,-1-1-1,0 1 1,1-1 0,-1 1 0,0-1-1,1 1 1,-1-1 0,1 0 0,-1 1-1,1-1 1,-1 1 0,1-1-1,-1 0 1,1 0 0,-1 1 0,1-1-1,-1 0 1,1 0 0,1 1 0,27-8 100,28-26 43,-56 32-144,54-41 53,-39 28-85,0 2 0,1-1 1,35-17-1,-52 30 24,1 0 0,-1 0 0,0 1-1,1-1 1,-1 0 0,0 0 0,0 0 0,0 1 0,1-1 0,-1 0 0,0 0-1,0 1 1,0-1 0,1 0 0,-1 0 0,0 1 0,0-1 0,0 0 0,0 1-1,0-1 1,0 0 0,0 0 0,0 1 0,0-1 0,0 0 0,0 1 0,0-1-1,0 0 1,0 1 0,0-1 0,0 0 0,0 1 0,0-1 0,0 0 0,0 0-1,0 1 1,-1-1 0,1 0 0,0 1 0,0-1 0,0 0 0,0 0 0,-1 1-1,1-1 1,0 0 0,0 0 0,-1 0 0,1 1 0,-9 18 34,-57 102 1141,100-183-19,-22 41-1115,0 0-1,15-43 1,-18 29-63,-12 32-28,-6 20 23,6-10-16,0-2-27,0 0 0,0 0 0,1 0 0,0 1 0,0-1 0,1 1 0,0 0 0,0-1 0,0 1 0,0 0 0,1 8 0,0-14-48,1 1 1,-1 0-1,0 0 0,1 0 1,-1-1-1,1 1 0,-1 0 1,1-1-1,-1 1 0,1 0 1,-1-1-1,1 1 0,0 0 1,-1-1-1,1 1 0,0-1 1,0 0-1,-1 1 0,1-1 1,0 1-1,0-1 0,0 0 1,0 0-1,-1 1 0,1-1 1,0 0-1,0 0 0,0 0 1,1 0-1,29-2-5647,-2-6-1665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0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157 198 13004,'-9'1'636,"-3"-1"-758,0 1 451,0 0 0,0 1 0,-23 5 0,32-6-259,-1 0 0,1 1-1,0-1 1,0 0 0,0 1-1,0 0 1,0-1 0,1 1 0,-1 1-1,1-1 1,-1 0 0,1 0-1,-1 1 1,1 0 0,0-1 0,0 1-1,1 0 1,-1 0 0,0 0-1,-1 6 1,0 1-62,1-1-1,0 1 1,0-1-1,0 18 0,2-26-3,0 0-1,1-1 1,-1 1-1,0-1 1,0 1-1,1-1 1,-1 0-1,0 1 1,1-1-1,-1 1 1,0-1-1,1 1 1,-1-1-1,1 0 1,-1 1-1,1-1 1,-1 0-1,1 0 1,-1 1-1,1-1 0,-1 0 1,1 0-1,-1 0 1,1 1-1,-1-1 1,1 0-1,0 0 1,-1 0-1,1 0 1,-1 0-1,1 0 1,-1 0-1,1 0 1,-1-1-1,1 1 1,0 0-1,0 0 1,24-7 296,-4-5-134,-1-1 1,-1-1-1,-1 0 0,0-1 1,26-30-1,-14 16-11,-28 27-150,33-30 404,-2-2-1,-1-1 0,33-47 1,-158 240-66,83-140-391,2 0 1,0 0-1,1 1 1,1 0-1,1 0 1,0 1-1,-3 38 0,11-40-2247,10-15-3017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0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1044 261 1730,'5'-12'1446,"-1"5"-1339,4-9 634,-1 1-1,-1-1 1,8-30-1,-13 42-576,0 0 0,0 0-1,-1 0 1,1 0-1,-1 0 1,0 0 0,0 0-1,0 0 1,0 0-1,-1 0 1,0 0-1,0 1 1,0-1 0,0 0-1,-1 0 1,1 1-1,-1-1 1,0 0 0,0 1-1,0 0 1,0 0-1,-1-1 1,1 1 0,-6-4-1,-3 0-14,-1 0 0,0 1 1,0 0-1,-1 1 0,1 1 0,-1 0 0,0 0 0,0 2 1,0-1-1,-1 2 0,1-1 0,0 2 0,-1 0 0,-14 2 1,-4 1-60,1 2 1,-1 0-1,1 3 1,-55 20 0,42-9 10,1 3 1,0 1 0,2 3 0,2 1-1,0 1 1,2 3 0,1 1 0,1 1-1,2 2 1,2 1 0,1 2 0,1 1-1,3 1 1,1 2 0,2 0 0,-30 79-1,44-94-29,2 0 0,1 1-1,0 0 1,2-1-1,2 1 1,0 1 0,2-1-1,1 0 1,1 0-1,2 0 1,11 46 0,-10-56-67,1 0 0,1 0 1,1 0-1,0-1 0,1 0 1,1-1-1,1 0 0,0-1 1,1 0-1,0-1 0,1 0 1,1-1-1,0 0 0,1-1 1,1-1-1,-1 0 1,2-1-1,19 9 0,-18-11 14,1 0 1,1-2-1,-1 0 0,1-1 0,0-1 1,0-1-1,1 0 0,-1-2 0,0 0 0,1-1 1,-1-2-1,0 0 0,1-1 0,-1 0 0,0-2 1,-1-1-1,1 0 0,-1-1 0,0-2 1,-1 1-1,0-2 0,-1-1 0,0 0 0,17-14 1,4-9 87,-1-2 1,-2-1 0,-2-1-1,-1-2 1,31-53 0,-7-1 506,59-136-1,-89 172-474,-4-1 0,19-73 0,-34 102-49,-1 0 0,-1 0 0,-2 0 0,-1 0 0,-1-1 0,-6-50 0,4 74-73,0-1 0,-1 1 0,0 0 0,0-1 0,0 1 0,-1 0 0,0 0 0,-1 1 0,1-1 0,-1 0 0,-1 1 0,1 0 0,-1 0 0,0 1 0,0-1 0,-1 1 0,0 0 0,0 0 0,0 1 0,0 0 0,-1 0 0,1 0 0,-1 1 0,0 0 1,0 0-1,0 1 0,-1 0 0,-8-2 0,-8 1-546,0 1 1,0 0 0,0 2 0,0 1 0,0 1 0,0 1-1,-38 9 1,-2 1-3550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0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30 9097,'0'0'-1570,"-66"-30"-512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0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1151 512 3043,'50'-105'356,"14"-31"201,-56 117-215,-2-1 1,0 0-1,-1 0 1,-1-1-1,2-21 1,-6 38-267,0 0 0,0 0 0,0 0 0,0 0 0,-1 0 1,0 0-1,1 0 0,-2 0 0,1 0 0,0 0 0,-1 0 0,1 1 0,-1-1 0,0 0 0,0 1 0,-1 0 0,1-1 1,-5-3-1,1 2 28,1 1 1,-1-1 0,0 2-1,0-1 1,0 0 0,-1 1-1,0 1 1,1-1 0,-13-3-1,-10 1 124,0 1-1,-1 1 1,1 1 0,-30 3-1,32 0-213,1 2-1,-1 1 0,1 2 1,1 0-1,-1 2 1,1 0-1,0 2 1,-46 26-1,19-6 70,2 3-1,-88 76 0,83-60 294,2 3 0,2 2 0,3 3 0,2 1 0,3 2 0,-37 69-1,60-93-314,2 1-1,1 1 1,2 0-1,1 2 1,3-1-1,1 1 0,1 1 1,3 0-1,1 0 1,3 0-1,1 0 1,5 56-1,-1-79-52,0 0 0,1 0 0,1-1 0,1 0 0,0 0 0,1 0 0,1 0 0,1-1 0,0-1 0,1 1 0,1-2 1,0 1-1,1-2 0,0 1 0,1-2 0,1 1 0,0-2 0,0 0 0,1-1 0,1 0 0,-1-1 0,34 13 0,-27-14 18,0-1 0,-1-1 1,2-1-1,-1-1 0,1-1 0,-1-1 1,1 0-1,0-2 0,0-1 0,-1-1 0,1-1 1,-1-1-1,1 0 0,-1-2 0,-1-1 1,1-1-1,-1 0 0,21-13 0,-8 0 83,0-1-1,-2-2 1,0-2-1,-2-1 0,-1-1 1,-1-1-1,45-62 1,-26 22 589,-4-1 1,64-139-1,-82 154-519,-2-1 0,-4-1 0,-1-1 0,-3-1-1,-3 0 1,-2 0 0,2-71 0,-12 114-151,0 0 0,-1-1 0,0 1 0,-2 0 0,0 0 1,0 0-1,-2 1 0,0-1 0,-1 1 0,0 0 0,-13-21 0,12 25-27,-1 1 0,0 0 0,-1 0 0,0 1 0,0 0 0,-1 1 0,0 0 0,0 0 0,-1 1 0,0 1 0,0-1-1,-1 2 1,0 0 0,0 0 0,-13-3 0,1 2-162,1 2-1,-1 0 1,0 1 0,0 1-1,0 1 1,0 2-1,-43 5 1,38-1-1080,1 1-1,-1 2 1,-36 15 0,-4 5-3158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1135 372 3331,'0'0'374,"-3"-10"37,-2-9-481,1-1 1,1 1 0,1-1-1,0 0 1,1 0 0,2 1-1,0-1 1,4-25-1,-2 38 426,-1-1 1,0 0-1,0 0 0,-1 0 0,0 0 0,-1 0 0,0-1 0,0 1 0,-1-8 1,0 12-257,0 1 1,-1 0 0,1 0 0,-1 0-1,1 0 1,-1 0 0,0 0 0,0 0-1,0 1 1,-1-1 0,1 1 0,0 0 0,-1-1-1,0 1 1,0 0 0,1 0 0,-1 1-1,0-1 1,0 1 0,-1-1 0,1 1-1,0 0 1,0 0 0,-5 0 0,-22-5 10,0 2 0,-1 1 0,1 1 1,-1 2-1,-50 5 0,55-1-94,0 1 1,0 1-1,1 1 1,0 1-1,0 2 1,1 0-1,1 2 1,-1 0-1,2 1 1,0 2-1,1 0 1,0 2-1,1 0 0,-28 31 1,-7 15 31,2 4 1,3 1-1,-49 89 0,89-140-43,-96 167 63,89-150-64,2 0 1,1 1-1,-15 57 0,27-82 2,0 0-1,0-1 1,1 1-1,0 1 1,0-1-1,1 0 1,1 0-1,0 0 1,0 0-1,1 0 1,4 15-1,-4-21 13,0 1 0,1-1 0,0 1-1,0-1 1,0 0 0,0 0 0,0 0 0,1 0-1,0-1 1,0 0 0,0 1 0,0-1-1,0-1 1,0 1 0,1-1 0,0 1-1,-1-1 1,1-1 0,0 1 0,0-1-1,0 1 1,0-2 0,10 2 0,5-1 107,1 0 0,0-2 1,0 0-1,-1-2 0,1 0 0,-1-1 1,1-1-1,-1-1 0,-1 0 1,1-2-1,35-19 0,2-6 70,-2-3 0,75-62 0,-81 57-44,-2-2 0,-2-1 0,76-101-1,-98 113-57,-1-1 0,-2 0-1,-1-2 1,-2-1-1,-1 0 1,-2-1-1,14-60 1,-24 81-1,-2 0 0,1 0 0,-2 1 0,-1-1 0,0 0 1,0 0-1,-5-20 0,5 31-87,-1 1-1,-1-1 1,1 0 0,0 1 0,-1-1 0,0 1-1,0 0 1,-1 0 0,1 0 0,-1 0 0,0 0-1,0 0 1,0 1 0,0-1 0,-1 1 0,1 0-1,-1 0 1,0 0 0,0 1 0,0-1-1,0 1 1,0 0 0,-1 0 0,1 0 0,-1 1-1,1 0 1,-1 0 0,-6-1 0,6 1-115,0 1 1,0-1-1,0 1 0,0 1 1,0-1-1,0 1 1,0 0-1,0 0 0,1 0 1,-1 1-1,0-1 1,0 1-1,-5 3 0,-2 3-891,1 0 0,0 0-1,-14 15 1,19-18 473,-18 17-3834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1 865,'0'0'5050,"-2"8"-4233,1-6-750,0 1 0,0 0 0,0-1 1,1 1-1,-1 0 0,1 0 0,0-1 1,0 1-1,0 0 0,0 0 0,0 0 1,2 3-1,-1-1 68,1-1 1,1 1-1,-1-1 0,1 0 1,0 0-1,-1 0 1,2 0-1,6 6 0,14 17 168,-2 0-1,0 2 0,-2 0 0,0 1 1,-3 1-1,27 63 0,-28-49-114,-1 2 1,-3 0-1,-1 1 0,6 75 0,-13-43 48,-3 1 0,-4 0 1,-3-1-1,-4 0 0,-40 154 0,10-102 449,-5-3 0,-69 137 0,-147 233 453,223-430-963,27-50-123,-58 120 265,68-137-312,0-1 0,1 1 0,-1 0 0,1-1 1,-1 1-1,1 0 0,-1-1 0,1 1 0,0 0 0,0-1 1,0 1-1,0 0 0,0 0 0,0-1 0,1 4 0,-1-5-37,0 1 0,1-1 0,-1 0-1,1 0 1,-1 1 0,0-1 0,1 0-1,-1 0 1,1 1 0,-1-1 0,1 0-1,-1 0 1,1 0 0,-1 0 0,1 0-1,-1 0 1,1 0 0,-1 0 0,1 0-1,-1 0 1,1 0 0,-1 0 0,1 0-1,-1 0 1,1-1 0,-1 1 0,1 0-1,-1 0 1,0 0 0,1-1 0,-1 1-1,1-1 1,3-1-434,-1 0-1,1-1 1,-1 1-1,0-1 0,0 0 1,0 0-1,0 0 1,0-1-1,-1 1 1,1 0-1,-1-1 1,2-4-1,6-19-4044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71 200 9065,'-8'0'571,"6"0"-450,-28 1 593,29-1-648,0 0 0,-1 0 0,1 0 0,0 0 0,0 0 0,-1 1 0,1-1 0,0 0 0,0 1 0,0-1 0,0 1 0,0 0 0,0-1 0,0 1 0,0 0-1,0-1 1,0 1 0,0 0 0,0 0 0,0 0 0,0 0 0,1 0 0,-2 2 0,0 13 368,0 1 0,2-1-1,0 1 1,0-1 0,2 0 0,0 0 0,5 17-1,-5-19-251,22 149 589,10 56-624,-32-208-139,1 1 0,0-1 0,1 1 1,0-1-1,7 12 0,-11-21-5,1-1 1,0 1-1,0 0 0,0 0 0,0-1 0,0 1 0,1 0 1,-1-1-1,0 1 0,1-1 0,-1 0 0,1 1 0,0-1 1,-1 0-1,1 0 0,0 0 0,0 0 0,0 0 0,-1-1 1,1 1-1,0 0 0,0-1 0,0 0 0,0 1 0,0-1 1,0 0-1,0 0 0,0 0 0,0 0 0,0 0 0,1-1 1,-2 1-1,1-1 0,0 1 0,0-1 0,0 0 0,0 1 1,0-1-1,1-1 0,11-8 73,-1-1 1,-1 0 0,0 0-1,0-1 1,-1-1-1,16-24 1,-4 7-21,391-459 170,-222 294-5176,-148 152-864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2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1263 9929,'-9'7'3246,"-2"2"-2407,-33 27 51,13-7 2997,57-46-286,0 1-3289,43-48 1219,-3-2 0,82-107 1,-8 8-1166,277-254-192,-322 336-92,4 4 1,184-110-1,-277 185-165,30-20 475,-35 23-436,0 1-1,0-1 1,0 0-1,-1 0 1,1 0-1,0 0 1,0 0-1,-1 0 1,1 0-1,0 0 1,-1 0 0,1 0-1,-1 0 1,1 0-1,-1 0 1,0 0-1,1-1 1,-1 1-1,0 0 1,0 0-1,0 0 1,0-1-1,0 1 1,0 0 0,0 0-1,0 0 1,-1-1-1,1 1 1,-1-2-1,-2 2-678,1-1 1,-1 1-1,0 0 0,0 0 0,0 0 0,0 0 0,0 0 0,0 0 1,0 1-1,0 0 0,-1-1 0,1 1 0,0 0 0,0 1 1,0-1-1,-5 2 0,-3-2-2961,-9 0-2920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2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146 308 11531,'-10'2'2685,"-3"0"-1920,-61 11 1484,26 6 3220,48-19-5419,0 0 1,1 0-1,-1 0 1,0 0 0,0 0-1,1 0 1,-1 0-1,0 0 1,0 0-1,1 1 1,-1-1-1,0 0 1,0 0-1,0 0 1,1 0 0,-1 1-1,0-1 1,0 0-1,0 0 1,1 0-1,-1 1 1,0-1-1,0 0 1,0 0-1,0 1 1,0-1 0,0 0-1,0 0 1,1 1-1,-1-1 1,0 0-1,0 0 1,0 1-1,0-1 1,0 0-1,0 0 1,0 1 0,0-1-1,-1 0 1,1 1-1,0-1 1,0 0-1,0 0 1,0 1-1,0-1 1,0 0-1,0 0 1,-1 1 0,1-1-1,0 0 1,0 0-1,0 0 1,0 1-1,-1-1 1,1 0-1,26 1 371,-10-5-221,0 0 0,0-2 0,-1 1 0,1-2 0,-1 0 0,-1 0 0,1-2 0,22-17 0,-6 6-100,107-73 117,-69 45-37,126-68 0,-194 116-174,-1-1-1,1 1 1,0 0 0,-1-1 0,1 1-1,0 0 1,-1-1 0,1 1 0,0 0-1,0 0 1,-1 0 0,1 0 0,0 0-1,0 0 1,-1 0 0,1 0 0,0 0-1,0 0 1,-1 0 0,1 0 0,0 0-1,-1 1 1,1-1 0,0 0 0,-1 1-1,1-1 1,0 0 0,-1 1 0,1-1-1,-1 1 1,1-1 0,0 1-1,0 1 23,0 0 0,0 0 0,0 0-1,0 0 1,-1 0 0,1 0-1,-1 0 1,0 0 0,1 0-1,-1 0 1,0 4 0,-9 60 646,-7 8-497,-4-1 0,-3-1 0,-3-2 0,-3 0 0,-59 102 0,81-160-241,2-4-147,0 0 0,0 0 0,1 1 0,1-1 1,-6 19-1,28-57-21073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11915,'0'0'139,"7"-10"165,0 2-49,0 0-1,0 1 0,0 0 0,1 1 0,0-1 0,0 1 1,0 1-1,1-1 0,0 2 0,0-1 0,0 1 1,16-4-1,-4 3 52,0 1 0,0 1 0,23 0 0,-37 2-283,0 1 1,0 0-1,0 1 0,1-1 0,-1 1 1,0 1-1,0-1 0,0 1 1,-1 1-1,1-1 0,0 1 0,11 6 1,-17-7-11,1 0 1,0-1 0,0 1 0,-1 0 0,1 0 0,-1 0 0,1 0-1,-1 1 1,0-1 0,0 0 0,0 0 0,0 1 0,-1-1 0,1 1 0,0-1-1,-1 0 1,0 1 0,0-1 0,0 1 0,0-1 0,0 1 0,0-1-1,0 1 1,-1-1 0,1 1 0,-1-1 0,0 0 0,0 1 0,0-1-1,0 0 1,0 0 0,0 1 0,-3 2 0,-3 6 146,0-1 0,-1-1 0,0 1 0,0-1-1,-14 10 1,-73 48 1041,95-66-1195,-1-1 0,0 1 0,1-1 0,-1 1 0,1 0 0,-1-1 0,1 1-1,0 0 1,-1-1 0,1 1 0,0 0 0,-1-1 0,1 1 0,0 0 0,0 0-1,0-1 1,-1 1 0,1 0 0,0 0 0,0-1 0,0 1 0,0 0 0,0 0-1,1-1 1,-1 1 0,0 0 0,0 0 0,0-1 0,1 1 0,-1 0 0,0-1-1,1 1 1,-1 0 0,0-1 0,1 1 0,-1 0 0,1-1 0,-1 1 0,1-1-1,-1 1 1,1-1 0,0 1 0,-1-1 0,1 1 0,0-1 0,0 1 0,40 24-33,-32-20 66,68 48-20,-45-29-3877,-17-13-129,1-1-1635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3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1429 163 19378,'-11'-13'-50,"0"0"-1,0 1 0,-1 1 0,-1 0 1,0 0-1,-1 1 0,1 1 1,-2 0-1,1 1 0,-1 1 0,-1 0 1,1 1-1,-1 1 0,-29-7 1,-3 4-153,-1 2 1,0 2 0,-89 4 0,92 3 346,0 1-1,0 3 1,0 1-1,1 3 1,1 2 0,0 1-1,0 3 1,2 1 0,0 2-1,-74 49 1,87-50-41,2 2 0,1 1-1,1 1 1,0 1 0,2 1 0,1 1-1,1 1 1,1 0 0,2 2 0,1 1-1,1 0 1,1 1 0,2 0 0,1 1-1,-11 50 1,17-53-89,1 1 0,1 0 0,2 0 1,1 0-1,2 1 0,1-1 0,1 0 0,1-1 0,9 32 0,-6-38-12,1 0 1,1-1 0,1 1-1,1-2 1,1 1-1,1-2 1,1 0-1,0 0 1,1-1-1,2-1 1,30 27-1,-15-20 7,1-1 0,1-2 0,1-2 0,0 0 0,2-3 0,0-1 0,1-2 0,48 12 0,-38-14-21,1-3 1,-1-1-1,1-3 1,1-2-1,-1-2 1,70-7-1,-87 1 36,0-1 0,-1-2 0,1-1 0,-2-1 0,0-1 0,0-2 1,-1-1-1,-1-2 0,0 0 0,-1-2 0,-1-1 0,0-1 0,-2-2 0,23-25 0,-23 21 65,-2 0-1,-2-2 1,0 0 0,-2-1-1,0-1 1,-3-1-1,0 0 1,-2-1 0,-2-1-1,-1 0 1,-1 0-1,-2-1 1,4-35 0,-8 38-59,-2-1 1,-1 1 0,-1 0 0,-1-1 0,-2 1 0,-12-47 0,11 60-28,-2 0 0,0 0 0,-1 0 0,0 1 0,-2 0 0,0 1 0,-1 0 0,0 1 0,-1 0 1,-1 1-1,-1 0 0,-14-11 0,7 9-111,-1 1 0,0 1 0,0 1 0,-1 2 0,-1 0 0,0 1 0,-1 1 0,0 2 0,0 0 0,-44-5 0,30 8-932,-1 1 0,0 2 1,1 2-1,-1 2 0,1 1 0,-54 13 0,-22 15-5291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3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1813 308 15791,'-3'-13'11,"-1"0"0,0 0 0,-1 0 0,-1 1-1,0-1 1,0 2 0,-1-1 0,-1 1 0,0 0 0,0 0 0,-1 1 0,-1 0 0,1 0 0,-2 1-1,1 1 1,-1 0 0,-1 0 0,1 1 0,-1 1 0,0-1 0,-1 2 0,1 0 0,-15-3 0,-9-2 67,-1 2 1,1 2 0,-1 1 0,0 1 0,0 3 0,-1 1 0,1 2-1,0 1 1,-44 10 0,29-1-93,0 1 0,1 3 0,1 3 0,0 1 0,-85 50 0,76-33 62,2 1 1,1 4-1,3 2 0,1 2 1,2 2-1,2 2 0,3 3 1,2 1-1,2 2 0,3 2 0,3 1 1,2 2-1,2 2 0,4 0 1,2 2-1,3 1 0,3 1 1,3 0-1,3 1 0,-6 101 0,16-116-46,3 0 0,2 0 0,2 0 0,2 0 0,24 90-1,-23-120-4,1-1-1,1 0 1,1-1-1,1 0 1,0 0-1,23 28 1,-23-36 5,0 0 0,1-1 1,0-1-1,1 0 0,0 0 0,1-2 0,0 1 1,1-2-1,0 0 0,17 7 0,-5-6 76,-1-1-1,1-1 1,0-2 0,0-1-1,1 0 1,0-2-1,-1-2 1,1 0-1,52-8 1,-30-1-29,0-2 0,-1-3-1,-1-1 1,70-33 0,-53 16-23,-1-3-1,-2-3 1,-2-2 0,-1-3 0,-3-3 0,-1-2 0,-3-2-1,-2-3 1,-2-1 0,-3-3 0,50-82 0,-51 66 111,-4-2 1,-3-2 0,-3-1-1,-4-2 1,-3-1 0,-4-1 0,-3-1-1,-4 0 1,7-117 0,-20 143-75,-1-1 1,-13-110-1,9 152-32,-1 0 0,0 0 0,-1 1-1,-1-1 1,0 1 0,-1 0 0,0 0 0,-2 1-1,0 0 1,0 0 0,-1 1 0,-1 0 0,0 0-1,-1 1 1,-13-12 0,14 17-39,0 1 1,0 0-1,-1 0 0,0 1 1,0 1-1,0 0 0,0 0 1,0 1-1,-1 1 0,0 0 1,1 0-1,-1 1 0,0 1 1,0 0-1,0 1 0,0 0 1,1 0-1,-1 1 0,0 1 1,-17 6-1,-12 6-290,1 1 1,1 2-1,0 2 0,-44 30 0,-36 31-786,-9 6-3394,72-56-834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4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842 304 5509,'4'-19'577,"-1"-1"0,-1 0 0,-1 1-1,0-1 1,-2 0 0,0 0 0,-7-31-1,7 44-336,-1 1 0,0 0 0,0 1 0,-1-1-1,1 0 1,-1 1 0,0-1 0,-1 1-1,0 0 1,1 0 0,-2 0 0,1 1 0,0-1-1,-1 1 1,0 0 0,0 0 0,0 1-1,0-1 1,-1 1 0,1 0 0,-1 1 0,0-1-1,0 1 1,0 0 0,0 1 0,0 0-1,-12-2 1,5 3-183,1 0 1,-1 1-1,1 1 0,-1 0 0,1 0 0,0 1 0,0 1 0,0 0 0,0 0 0,1 1 1,0 1-1,0 0 0,0 0 0,0 1 0,-15 14 0,-5 6 3,1 1 0,1 2 0,-36 46-1,17-11 65,2 1 0,3 3 0,-50 109-1,70-125-26,2 1-1,2 0 0,3 2 1,2 0-1,-10 95 0,21-120-1,1 1 0,2-1 0,2 1 0,0-1 0,10 40 0,-8-53-86,2-1-1,0 1 0,0-1 1,2 0-1,0-1 0,1 0 1,1 0-1,0-1 1,1 0-1,17 18 0,-6-12 5,0-1 0,1-1 0,1-1 0,1 0 0,1-3-1,0 0 1,1-1 0,0-2 0,1 0 0,0-2 0,1-1 0,0-2-1,59 8 1,-63-13-6,0 0-1,0-1 0,0-2 1,0-1-1,0-1 0,0 0 0,-1-2 1,1-1-1,-1-2 0,0 0 1,-1-1-1,0-1 0,0-1 1,-1-1-1,-1-1 0,0-1 1,20-18-1,-6-1 19,-2-3 0,-1 0 0,-2-2 0,-1-1 0,-3-2 0,-1 0 0,28-62 1,-24 35 57,-3 0 1,-3-2 0,-3 0-1,14-88 1,-24 98 77,-3-1 0,-1-91 0,-6 136-143,-1-1 0,0 1 1,-1 0-1,-1-1 0,-1 1 1,0 1-1,-1-1 1,0 1-1,-2-1 0,0 2 1,0-1-1,-1 1 0,-1 0 1,-13-16-1,16 24-28,0 0-1,-1 0 0,1 1 1,-1 0-1,-1 0 0,1 1 1,0-1-1,-1 2 1,0-1-1,0 1 0,0 0 1,-1 1-1,-13-3 0,8 4-79,0 0 0,0 1 1,0 0-1,0 1 0,1 1 0,-1 0 0,-23 7 0,-6 6-1026,2 2 0,0 2 0,1 1 0,-41 29-1,-28 18-4039,9-4-1624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4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6022,'0'0'-3876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4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1541 107 1858,'0'0'939,"9"-11"97,28-34-219,-36 43-680,0 0 0,1 1 1,-1-1-1,0 0 0,0 0 1,0 0-1,0 0 0,-1 0 1,1 0-1,0 0 0,-1 0 1,1 0-1,-1-4 0,0 5-63,0 0 1,0 1-1,-1-1 0,1 0 0,0 0 0,0 1 0,-1-1 1,1 0-1,0 1 0,-1-1 0,1 0 0,-1 1 0,1-1 1,-1 1-1,1-1 0,-1 1 0,0-1 0,1 1 0,-1-1 1,0 1-1,1-1 0,-1 1 0,0 0 0,0-1 0,-5 0 130,1 0 0,-1 0 0,0 0 0,1 1 0,-1 0 0,-10 1-1,13-1-313,-32 5 266,0 3 1,1 0-1,0 3 1,0 0-1,-52 27 1,39-18 41,-46 21-12,1 4 1,3 4 0,2 4 0,-110 87 0,103-63-222,-89 95-1,130-115 89,3 2 0,-83 126-1,109-145 19,2 1-1,1 1 1,2 1 0,3 1-1,-22 88 1,31-98 10,2 1 0,2 0-1,1 0 1,2 0 0,1 0 0,1 0 0,3-1 0,14 63-1,-12-74-77,1 0 0,0 0-1,2-1 1,0 0-1,2 0 1,0-2 0,2 1-1,0-1 1,1-1-1,1-1 1,25 23 0,-18-22 39,1 0 1,1-2 0,1-1 0,0-1-1,1-1 1,0-1 0,1-1 0,41 10-1,-22-10 42,0-3-1,0-2 0,0-2 0,1-2 0,0-2 1,0-2-1,-1-2 0,1-2 0,-1-2 1,0-3-1,71-23 0,-70 14-75,0-1 1,-1-3-1,-2-1 1,-1-3-1,0-1 1,-2-2-1,-2-2 0,-1-2 1,-1-1-1,-2-3 1,39-51-1,-30 27 78,-2-3-1,-4-1 0,-2-1 1,-3-3-1,-4 0 1,42-144-1,-47 116 603,-3-1 0,-5-2-1,-4 0 1,-2-197-1,-11 267-432,-2 0-1,-2 1 1,-1-1 0,-1 1-1,-10-30 1,13 52-207,0 0 1,0 0 0,0 0 0,-1 0-1,-1 0 1,1 1 0,-1 0-1,0 0 1,-1 0 0,1 1 0,-1-1-1,-1 1 1,1 1 0,-1-1-1,0 1 1,0 1 0,-1-1 0,1 1-1,-1 0 1,0 1 0,0 0-1,-11-3 1,3 3-86,1 1 0,-1 1 0,1 0 0,-1 1 0,0 1 0,1 1 0,-1 0 0,-15 4-1,-14 7-923,-58 24 0,-3 1-2463,53-26-767,8-11-3186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3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1340 5 5189,'0'0'6192,"-12"-2"-5359,-3 1-476,1 0 0,-1 0 0,0 1 0,1 1 0,-1 1 0,0 0 0,-25 7 0,-24 16 115,2 3 0,-102 61-1,-106 94 260,-28 51-185,233-176-289,2 3 1,-72 91 0,124-139-224,6-7-29,0-1-1,0 1 1,0 1 0,1-1 0,0 1 0,0-1 0,0 1-1,1 0 1,0 0 0,0 1 0,1-1 0,0 1-1,-1 10 1,3-18-22,0 0-1,0 1 1,1-1-1,-1 1 1,0-1 0,0 0-1,1 1 1,-1-1-1,0 0 1,0 1-1,1-1 1,-1 0-1,0 1 1,1-1-1,-1 0 1,1 0-1,-1 0 1,0 1-1,1-1 1,-1 0 0,1 0-1,-1 0 1,0 0-1,1 0 1,-1 1-1,1-1 1,-1 0-1,1 0 1,-1 0-1,1 0 1,-1-1-1,0 1 1,1 0 0,-1 0-1,1 0 1,-1 0-1,1 0 1,-1 0-1,0-1 1,1 1-1,-1 0 1,1 0-1,-1-1 1,0 1-1,1 0 1,-1 0-1,1-1 1,22-13-901,-9 1-120,-1 0 1,0-1-1,-1 0 0,0-1 1,-1 0-1,-1-1 0,13-26 1,-4-6-2994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3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0 9993,'0'0'3070,"-11"10"-2227,-11 11-197,0 2 0,2 1 0,0 0 0,-21 36 0,-33 59 70,5 4-1,-58 143 0,127-266-715,-21 61 80,20-57-80,0 1 1,0-1 0,0 1 0,1 0 0,-1-1 0,1 1 0,0 0 0,1 0 0,-1-1 0,1 1 0,1 5 0,-1-9-3,0 0 1,0 1-1,0-1 1,1 0-1,-1 0 1,0 1-1,1-1 1,-1 0-1,0 0 1,1-1-1,-1 1 1,1 0-1,-1 0 1,1-1-1,0 1 0,-1-1 1,1 1-1,0-1 1,-1 0-1,1 0 1,0 0-1,-1 0 1,4 0-1,41-3 87,-8-7 36,0-2 0,-2-1 0,1-2 0,43-24 0,-4 3-75,20-7-162,164-77-420,-96 29-4310,-80 34-1752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10826,'0'0'2312,"0"8"-1549,1-1-536,0 0 1,1 0-1,-1 0 0,1-1 1,1 1-1,-1 0 0,1-1 1,0 0-1,1 0 0,-1 0 0,1 0 1,1 0-1,-1-1 0,1 0 1,0 0-1,0 0 0,0-1 1,7 5-1,51 46 964,19 13 86,109 119 0,-168-160-1223,0 1 1,-2 1 0,-2 1 0,0 1 0,-2 0 0,-2 2 0,0 0 0,14 50 0,-21-46 2,-1-1 1,-1 1-1,-2 1 1,-2-1-1,-1 0 1,-5 48 0,-6-13 284,-2-1 1,-28 88-1,31-129-216,3-11-24,1 0 0,0 0 0,1 1 0,-1 28 0,5-49-102,0 1 1,0 0-1,0 0 1,0-1-1,0 1 1,0 0-1,0 0 1,0-1-1,0 1 1,1 0 0,-1 0-1,0 0 1,0 0-1,0-1 1,0 1-1,0 0 1,1 0-1,-1 0 1,0 0-1,0-1 1,0 1 0,1 0-1,-1 0 1,0 0-1,0 0 1,1 0-1,-1 0 1,0 0-1,0 0 1,1 0-1,-1 0 1,0 0 0,0 0-1,1 0 1,-1 0-1,0 0 1,0 0-1,0 0 1,1 0-1,-1 0 1,0 0-1,0 0 1,1 0 0,-1 1-1,0-1 1,0 0-1,0 0 1,1 0-1,-1 0 1,0 0-1,0 1 1,0-1 0,0 0-1,1 0 1,-1 0-1,0 1 1,0-1-1,0 0 1,0 0-1,0 0 1,0 1-1,0-1 1,0 0 0,0 0-1,1 1 1,11-20-182,-1-41-3513,-10 56 3125,-1 1-1,0-1 1,-1 0 0,1 0 0,-1 1 0,0-1 0,1 0 0,-2 1 0,1-1 0,0 1 0,-1-1 0,1 1 0,-1 0 0,-3-4 0,-13-15-3894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3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12 127 12107,'0'0'4223,"-3"11"-3476,2-6-637,-1 1 25,0 0 0,1 1 0,0-1 0,0 0 0,1 1-1,0-1 1,0 0 0,0 1 0,1-1 0,0 0 0,0 1 0,3 8 0,17 40 424,3-1 1,1-1 0,39 57-1,-46-83-327,1 0-1,0-2 0,2 0 1,2-1-1,0-2 0,1 0 0,37 26 1,-57-46-196,0 1 1,0-1-1,1 1 1,-1-1-1,1-1 1,-1 1-1,1-1 1,0 1 0,9 0-1,-13-2-2,1 0 0,0 0-1,0 0 1,0-1 0,-1 1 0,1 0 0,0-1-1,0 1 1,-1-1 0,1 0 0,0 0 0,-1 1-1,1-1 1,-1 0 0,1 0 0,-1 0 0,0-1-1,1 1 1,-1 0 0,0 0 0,0-1-1,0 1 1,0-1 0,0 1 0,0-1 0,0 1-1,0-1 1,1-3 0,9-33 205,-1 0 0,-2-1 0,-1-1 0,-3 1 0,1-41 0,-1 12-173,5-80 59,7-75-3239,-15 220 108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1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1394 6 4612,'-73'-1'299,"-44"-4"359,0 6 0,-194 25 0,271-18-528,0 2 0,1 1 0,1 2-1,-58 27 1,69-26-99,2 1-1,-1 1 1,2 2-1,0 0 1,2 1-1,0 1 1,-22 27-1,11-5-14,1 3 0,2 0-1,2 2 1,2 1 0,3 1 0,1 1-1,3 1 1,-19 80 0,18-44 157,5 1 1,3 0-1,4 1 1,6 127-1,4-190-152,1 0 0,2 0-1,1 0 1,0-1 0,2 0 0,1 0 0,1-1 0,1 0-1,1-1 1,2 0 0,0-1 0,1-1 0,1 0-1,1-1 1,0-1 0,27 23 0,-20-21-21,0-1 0,2-2 0,0 0-1,1-1 1,1-2 0,0-1 0,1-1 0,0-2 0,1 0 0,1-2 0,-1-2 0,1 0-1,38 2 1,-41-8-17,0-2 0,0 0 0,-1-1 0,1-2 0,-1-1 0,0-1 0,50-19 0,-40 9 50,-1-1-1,0-2 1,-1-2-1,57-44 1,-41 24 7,-1-2 1,-3-2-1,-1-2 0,70-96 1,-95 114-28,-2-1 1,-1-1 0,-2-1 0,-1 0-1,-1-1 1,-2-1 0,-1 0-1,-2-1 1,-1 0 0,4-50-1,-11 44 149,-1 0 0,-2 0 0,-2 0 0,-2 0 0,-2 1 0,-1 0-1,-2 1 1,-23-56 0,15 52 118,-2 0-1,-1 1 1,-3 2 0,-1 0-1,-2 2 1,-2 1 0,-35-35-1,47 57-282,-1 1 0,-20-13-1,38 27-92,41 16-196,-30-13-9,0 1 0,-1-1-1,1 2 1,-1-1 0,0 1 0,0 1 0,10 8 0,-18-13 295,0 0 0,-1 0 1,1 1-1,0-1 0,-1 0 1,1 0-1,-1 1 0,1-1 1,-1 0-1,1 1 1,-1-1-1,0 0 0,0 1 1,0-1-1,0 0 0,0 1 1,0-1-1,0 1 0,0-1 1,0 0-1,-1 1 1,1-1-1,0 0 0,-1 1 1,1-1-1,-1 0 0,0 0 1,1 1-1,-1-1 0,0 0 1,0 0-1,0 0 1,0 0-1,0 0 0,-1 1 1,-46 37 178,36-30-176,6-4 8,1 0-1,0 0 0,0 1 0,0-1 1,1 1-1,-1 0 0,1 1 1,1-1-1,-6 14 0,-16 64-3259,17-49-809,6-26 2057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143 206 4869,'0'0'5423,"3"-8"-2673,10-25-631,-13 33-2063,0-1-1,0 1 1,0-1-1,0 1 1,0 0-1,0-1 1,-1 1-1,1-1 1,0 1-1,0-1 1,0 1-1,0 0 1,-1-1-1,1 1 1,0-1 0,0 1-1,-1 0 1,1-1-1,0 1 1,0 0-1,-1-1 1,1 1-1,-1 0 1,1 0-1,0-1 1,-1 1-1,1 0 1,0 0-1,-1 0 1,1 0 0,-1-1-1,1 1 1,-1 0-1,1 0 1,0 0-1,-1 0 1,1 0-1,-1 0 1,1 0-1,-1 0 1,1 0-1,-1 0 1,1 0-1,0 1 1,-1-1-1,1 0 1,-1 0 0,1 0-1,0 0 1,-1 1-1,-22 6 775,20-4-809,-1 0 1,1 0-1,0 1 1,0-1-1,0 1 0,0 0 1,0 0-1,1 0 0,0 0 1,0 0-1,0 0 0,0 0 1,1 1-1,-1-1 0,1 1 1,-1 8-1,5-13 14,-1-1 0,0 0-1,1 0 1,-1 0 0,1-1-1,-1 1 1,0 0 0,0-1-1,0 0 1,0 1 0,2-4 0,0 1 79,0-2 1,-1 1-1,1 0 1,-1-1 0,-1 1-1,1-1 1,-1 0-1,0 0 1,0 0 0,-1 0-1,1 0 1,-1-1-1,-1 1 1,1-11 0,-2 16-104,0-1 1,1 1 0,-1 0-1,0 0 1,0 0 0,0 0-1,0 0 1,0 0 0,0 0-1,0 0 1,0 0 0,0 0-1,0 0 1,-1 1 0,1-1 0,0 1-1,-1-1 1,1 1 0,0-1-1,-1 1 1,1 0 0,0-1-1,-1 1 1,1 0 0,-1 0-1,1 0 1,-1 0 0,1 0-1,0 1 1,-1-1 0,1 0-1,0 1 1,-3 0 0,-2 0-1,-1 0 0,1 1 0,0 0 1,0 0-1,-12 7 0,11-5 14,3-2-12,0 0 1,1 0 0,0 0 0,-1 1-1,1-1 1,0 1 0,0-1-1,1 1 1,-1 0 0,0 0-1,1 1 1,-4 5 0,6-9-16,0 1 1,1-1 0,-1 0-1,0 0 1,0 0-1,0 1 1,0-1 0,1 0-1,-1 0 1,0 0-1,0 0 1,1 1 0,-1-1-1,0 0 1,0 0 0,1 0-1,-1 0 1,0 0-1,0 0 1,1 0 0,-1 0-1,0 0 1,0 0-1,1 0 1,-1 0 0,0 0-1,0 0 1,1 0-1,-1 0 1,0 0 0,0 0-1,1 0 1,-1 0-1,0 0 1,0 0 0,1-1-1,-1 1 1,0 0-1,0 0 1,1 0 0,-1-1-1,0 1 2,10-3 41,0-1-1,0 0 1,-1-1 0,1 0-1,-1-1 1,0 0 0,-1 0-1,11-10 1,-3 1 24,0-1 0,28-35 0,-33 28 252,-11 22-290,0 1 0,0 0 0,0-1-1,-1 1 1,1 0 0,0-1 0,0 1-1,0 0 1,0-1 0,0 1 0,0 0 0,0 0-1,-1-1 1,1 1 0,0 0 0,0-1-1,0 1 1,-1 0 0,1 0 0,0-1-1,0 1 1,-1 0 0,1 0 0,0 0-1,-1-1 1,1 1 0,0 0 0,-1 0 0,1 0-1,0 0 1,0 0 0,-1 0 0,1 0-1,-1 0 1,1-1 0,-3 2 41,0-1 1,0 0 0,0 1-1,0 0 1,0-1-1,0 1 1,0 0-1,0 0 1,0 1 0,1-1-1,-1 1 1,-3 2-1,-7 6-5,0 0-1,0 1 0,1 0 1,-14 18-1,21-22-39,-1 0 0,1 0 0,0 0 0,1 0 0,0 1 1,0 0-1,1 0 0,0 0 0,0 0 0,-2 10 0,5-18-21,0 1-1,1 0 0,-1-1 0,0 1 1,0-1-1,0 1 0,0 0 1,1-1-1,-1 1 0,0-1 1,1 1-1,-1-1 0,0 1 1,1-1-1,-1 1 0,1-1 1,-1 1-1,1-1 0,-1 0 0,1 1 1,-1-1-1,1 0 0,-1 1 1,1-1-1,-1 0 0,1 0 1,-1 0-1,1 1 0,0-1 1,-1 0-1,1 0 0,0 0 1,-1 0-1,1 0 0,-1 0 0,1 0 1,0 0-1,-1 0 0,1 0 1,-1-1-1,1 1 0,0 0 1,-1 0-1,1 0 0,-1-1 1,1 1-1,-1 0 0,2-1 0,31-13 293,-25 9-223,-1-1-1,0 0 1,0 0 0,0-1-1,-1 0 1,10-14 0,-13 17-49,-1 0 1,1 0-1,-1 0 1,0-1-1,0 1 0,-1-1 1,0 1-1,1-1 1,-1 1-1,-1-1 1,1 0-1,-1 0 1,0 1-1,0-1 1,-1-6-1,1 10-23,0 0 0,0 0 0,-1 0-1,1 0 1,0 1 0,-1-1 0,1 0 0,-1 0 0,1 1 0,-1-1 0,1 0-1,-1 0 1,1 1 0,-1-1 0,0 1 0,0-1 0,1 1 0,-1-1-1,0 1 1,0-1 0,1 1 0,-1-1 0,0 1 0,0 0 0,0 0-1,0-1 1,0 1 0,0 0 0,0 0 0,1 0 0,-1 0 0,0 0-1,0 0 1,0 0 0,0 0 0,0 1 0,0-1 0,-1 0 0,-1 1-51,-1 0 0,0 0 0,1 1 0,0-1 0,-1 1 0,1-1 0,0 1 0,-5 3 0,2 1-277,0 0-1,0 0 1,0 1 0,1 0 0,0 0 0,-5 10 0,-10 26-5471,16-30-1807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1347 1922,'-17'10'994,"11"-5"-582,0-1 0,0 0-1,0-1 1,0 1 0,-1-1-1,0-1 1,1 1 0,-1-1 0,0 0-1,0 0 1,0-1 0,-1 0-1,-6 0 1,13-2-366,1 1-1,-1-1 1,1 1 0,-1 0-1,1-1 1,-1 0-1,1 1 1,-1-1 0,1 1-1,-1-1 1,1 1-1,0-1 1,-1 0 0,1 1-1,0-1 1,0 0-1,0 1 1,-1-1 0,1 0-1,0 1 1,0-1-1,0 0 1,0 0 0,0 1-1,0-1 1,0 0-1,1 1 1,-1-1 0,0 0-1,1 0 1,5-23 158,127-159-139,-51 76 19,637-768 172,-557 705-224,-161 170-21,-1 0-1,0 0 1,0-1-1,0 1 0,1 0 1,-1 0-1,0-1 1,0 1-1,0 0 0,0 0 1,0-1-1,0 1 1,0 0-1,1 0 0,-1-1 1,0 1-1,0 0 1,0-1-1,0 1 0,0 0 1,0-1-1,0 1 1,0 0-1,0 0 0,-1-1 1,1 1-1,0 0 1,0-1-1,0 1 0,0 0 1,0 0-1,0-1 1,-1 1-1,1 0 0,0 0 1,0-1-1,0 1 1,-1 0-1,1 0 0,0 0 1,0-1-1,0 1 1,-1 0-1,1 0 0,0 0 1,-1 0-1,1 0 1,0 0-1,0-1 0,-1 1 1,1 0-1,0 0 0,-1 0 1,1 0-1,-1 0-12,1 0 1,-1 0-1,0 0 0,1 0 0,-1 0 0,1 0 0,-1 0 1,1 1-1,-1-1 0,1 0 0,-1 0 0,1 0 0,-1 1 0,1-1 1,-1 0-1,1 1 0,-1-1 0,1 0 0,0 1 0,-1-1 1,1 0-1,-1 1 0,1-1 0,0 1 0,-1-1 0,1 1 1,0-1-1,0 1 0,-1-1 0,1 1 0,0-1 0,0 1 0,0-1 1,0 1-1,0-1 0,0 1 0,0 0 0,-1 0-74,1 1 0,0-1 0,-1 0 0,1 0 0,0 0 0,0 0 0,0 0 0,0 0 0,0 0 0,0 0 0,0 0-1,0 0 1,1 0 0,-1 0 0,0 0 0,1 0 0,-1 0 0,0 0 0,1 0 0,0 0 0,-1 0 0,1 0 0,-1 0 0,1 0-1,0 0 1,0-1 0,-1 1 0,1 0 0,0 0 0,0-1 0,0 1 0,0-1 0,0 1 0,0-1 0,1 1 0,0-1-191,1 0 0,-1 0 0,1-1 0,-1 1 0,0-1 0,0 0 0,1 1 0,-1-1 0,0 0 1,0 0-1,0-1 0,0 1 0,0 0 0,0-1 0,0 1 0,3-4 0,8-8-1687,1-4 299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1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1121 41 897,'-10'-2'3566,"-80"-14"-2440,-1 5 1,-132 0-1,205 12-1102,1 1 0,-1 1-1,1 1 1,0 0 0,0 1-1,0 1 1,1 0 0,0 1 0,0 1-1,1 1 1,0 0 0,0 1 0,1 0-1,1 1 1,-1 1 0,-13 16 0,-6 8 269,1 2 0,2 2 0,2 0 0,-37 71 0,16-15 200,-72 193 0,105-239-392,2 0 0,2 1-1,3 0 1,2 1 0,2 0 0,2 57 0,3-94-101,1 1-1,1-1 1,0 1 0,2-1 0,-1 0 0,2 0 0,0 0-1,1-1 1,0 1 0,1-2 0,1 1 0,0-1 0,1 0 0,0 0-1,1-1 1,0 0 0,1-1 0,1 0 0,-1-1 0,2-1-1,-1 1 1,1-2 0,1 0 0,0 0 0,0-2 0,0 1-1,1-2 1,-1 0 0,1-1 0,1 0 0,-1-1 0,25 1-1,-19-3 11,-1-2 0,0 0 0,0-1-1,0-1 1,0-1 0,-1-1 0,1 0-1,34-16 1,-26 7 0,-1-1 1,0-1-1,-2-1 0,1-1 1,26-26-1,-4-4 18,-2-2-1,-3-1 1,-1-3 0,56-96 0,-54 72 185,-3-1 0,47-131 1,-70 158-153,-2 0 1,-3-2-1,-2 0 1,-3 0-1,3-75 1,-10 112-49,-1 1-1,-1 0 1,-1 0 0,0 0 0,-8-28 0,9 39-10,-1 1-1,0-1 1,0 0-1,0 1 1,-1 0-1,0 0 1,1 0 0,-2 0-1,1 0 1,0 0-1,-1 1 1,1 0-1,-1-1 1,0 1-1,0 1 1,0-1 0,-1 1-1,1-1 1,-1 1-1,1 0 1,-1 1-1,0-1 1,-5 0-1,0 0-129,1 1 0,-1-1 0,0 2 0,0 0 0,0 0 0,0 0-1,1 2 1,-1-1 0,0 1 0,-15 5 0,10-1-288,0 1 1,0 0-1,1 1 0,0 0 1,-19 16-1,23-16-2190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200 107 6822,'9'-9'2766,"3"-4"-2081,-4 3 403,0 1 0,1 0-1,1 0 1,-1 1-1,1 0 1,0 0-1,1 1 1,20-10 0,-31 17-1036,1 0 1,-1 0 0,0 0 0,1 0 0,-1 0 0,1 0-1,-1 0 1,1 0 0,-1 0 0,1 0 0,-1 0 0,0 1-1,1-1 1,-1 0 0,1 0 0,-1 0 0,0 1-1,1-1 1,-1 0 0,1 0 0,-1 1 0,0-1 0,1 0-1,-1 1 1,0-1 0,0 0 0,1 1 0,-1-1 0,0 0-1,0 1 1,1-1 0,-1 1 0,0-1 0,0 1 0,0-1-1,0 0 1,0 1 0,0-1 0,0 1 0,0-1-1,0 1 1,0-1 0,0 1 0,0-1 0,0 1 0,0-1-1,0 0 1,0 1 0,0-1 0,0 1 0,-1-1 0,1 0-1,0 1 1,-10 29 575,-6 2-244,-2 0 0,-1-1 0,-37 47 0,-82 76-201,108-126-133,-5 4-517,19-11-7145,24-35 1815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14189,'0'0'833,"-24"62"480,14-28-191,3 6-194,1 1-159,6 1-417,0-3-191,2-2-65,7-5 32,-2-1-32,2-7 32,-2-3-96,-2 1 0,-3-6 0,-2-4-1153,0-4-2466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12396,'0'0'4644,"50"20"-2882,-7-20-129,8 0-223,12 0-802,1 0-480,2-2-96,-10-1 0,-6 3-1793,-15-4-2147,-12 2-3043</inkml:trace>
  <inkml:trace contextRef="#ctx0" brushRef="#br0" timeOffset="1">610 0 16656,'0'0'4772,"-22"46"-3971,22-24-224,0-5-289,11 0-128,8-3-128,1-6 96,7-1-64,1-6 0,3-1-929,-1-4-1857,-5-9-2019,-2-5-1889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12812,'0'0'4164,"-23"47"-2530,5-16-97,-4 6-224,-1 1-96,2 2-320,3-1-320,2 0-321,5-2-192,6-3-32,1-4 0,4-6-64,0-9-1089,0-3-1249,0-9-1634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73 17200,'0'0'9940,"-10"5"-9924,6-2-13,0-2-3,1 1 0,0-1 0,0 1 0,0 0 0,0 0 0,0 0 1,0 1-1,1-1 0,-1 0 0,1 1 0,-1 0 0,1 0 0,0 0 0,0 0 1,0 0-1,1 0 0,-1 0 0,1 0 0,0 1 0,0-1 0,0 1 0,0-1 1,-1 8-1,2-11 2,0 1-1,0 0 1,0 0 0,0-1 0,1 1 0,-1 0 0,0-1 0,0 1-1,0 0 1,0 0 0,1-1 0,-1 1 0,0 0 0,1-1 0,-1 1 0,1-1-1,-1 1 1,0 0 0,1-1 0,-1 1 0,1-1 0,0 1 0,-1-1 0,1 1-1,-1-1 1,1 0 0,0 1 0,-1-1 0,1 0 0,0 1 0,0-1-1,29-2 133,-23 0-103,0-1 0,-1 0 0,1 0 1,-1 0-1,0 0 0,8-7 0,-9 6-18,0-1 1,-1 0-1,0 0 1,0 0-1,0 0 1,0-1-1,-1 0 1,0 0-1,0 0 1,-1 0-1,0 0 1,0 0-1,0-1 1,-1 1-1,0-1 1,0 1-1,0-1 0,-1-10 1,-1 16-17,0-1 1,1 1-1,-1 0 0,0 0 1,0 0-1,0 0 0,0 0 1,0 0-1,0 0 0,0 0 1,0 0-1,0 0 0,0 0 1,0 1-1,-1-1 0,1 1 1,0-1-1,-1 1 0,1-1 1,0 1-1,-1-1 0,1 1 1,0 0-1,-1 0 0,1 0 1,-1 0-1,-2 0 1,3 0-170,0 0 0,0 0 1,0-1-1,-1 1 1,1 0-1,0 0 0,0 1 1,0-1-1,-1 0 1,1 0-1,0 0 0,0 1 1,0-1-1,0 1 1,0-1-1,0 1 0,0-1 1,0 1-1,0-1 1,0 1-1,0 0 0,0 0 1,0 0-1,0-1 1,0 1-1,1 0 0,-1 0 1,0 0-1,1 0 1,-1 0-1,1 0 0,-1 0 1,1 0-1,-1 2 1,1-2-86,0-1 0,0 1 0,0-1 0,0 1 0,1-1 0,-1 1 0,0-1 0,0 1 0,0-1 0,1 1 0,-1-1 0,0 0 0,0 1 0,1-1 0,-1 1 0,0-1 1,1 0-1,-1 1 0,1-1 0,-1 0 0,0 1 0,1-1 0,-1 0 0,1 1 0,-1-1 0,1 0 0,-1 0 0,1 0 0,-1 0 0,1 1 0,-1-1 0,1 0 0,-1 0 0,1 0 0,-1 0 1,1 0-1,0 0 0,19 2-9998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0,'0'0'21204,"52"6"-19763,-13-6-640,8 0-481,3 0-287,1-3 31,-6-1 0,-11 1-225,-7 2-1216,-15 1-481,-35 6-8712</inkml:trace>
  <inkml:trace contextRef="#ctx0" brushRef="#br0" timeOffset="1">2 97 14478,'0'0'5285,"66"14"-3363,-20-14-353,12-2-416,2 2-865,-3 0-224,-1 0-32,-10-1-640,-7 1-2211,-6-3-3747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14446,'0'0'7367,"-11"12"-6999,-172 223 475,164-208-795,-40 67-149,65-105-5379,13-23 214,3-3 280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9225,'0'0'8344,"-3"9"-7394,-6 16-387,0 0-1,2 0 1,-7 41 0,13-57-518,1-1 0,-1 1 0,1-1 0,0 1 0,1-1 0,0 0 0,1 1 0,-1-1 0,2 0 0,-1 0 0,1 0 0,0 0 0,1 0 0,0-1 0,0 1 0,8 10 0,18 11-34,2 3-2178,-17-9-4475,-14-18 1304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6:1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7944,'20'0'4106,"38"2"-2575,35 1-1499,130 0 146,129-2-3607,-196-16 3890,-98 7 547,61 0 0,136 18-887,22 0 446,-259-12-5,0 0-1,0-1 0,0 0 1,23-9-1,-24 7-407,0 0 0,0 1 0,0 1 0,29-2 0,-45 6-273,0 0 0,-1 0 0,1 0 0,0-1 0,-1 1-1,1 0 1,-1 0 0,1 0 0,-1 0 0,1 0 0,-1 0 0,0 0 0,1 0-1,-1 0 1,0 0 0,0 1 0,0-1 0,0 0 0,0 0 0,0 0-1,0 0 1,0 0 0,0 0 0,-1 0 0,1 2 0,-1 2-3542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12332,'0'0'8808,"64"5"-8007,-17-1-513,10-2-192,3-1 0,-1-1-192,0 0-1922,-16 0-416,2-8-2435,-11-6-1537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38 12940,'0'0'4864,"-10"-7"-3396,4 3-1310,3 1-85,-1 1 0,1-1 0,-1 1-1,1-1 1,-1 1 0,0 0 0,0 1 0,0-1 0,0 1 0,0-1 0,0 1-1,0 0 1,0 1 0,-1-1 0,1 1 0,0 0 0,0 0 0,-1 0 0,1 0 0,0 1-1,-5 1 1,1 2 8,0 1 0,0 0-1,1 0 1,-1 1 0,1 0-1,0 1 1,1-1 0,-1 1 0,1 0-1,1 1 1,-1-1 0,2 1-1,-8 14 1,6-10 144,1 1 0,-1 0 0,2 0 0,0 1 0,1 0 0,0-1 0,1 1 0,-1 19 0,3-28-197,0-1 0,1 0 0,0 1 0,0-1 0,0 0 0,0 0 0,0 0 0,1 0 0,0 0 0,0 0 0,0 0 0,0-1 0,0 1 0,1-1 0,0 1-1,0-1 1,0 0 0,0 0 0,0 0 0,1-1 0,-1 1 0,1-1 0,-1 0 0,1 0 0,0 0 0,0 0 0,7 2 0,-2-2 15,0 1 0,-1-1 0,1-1-1,0 1 1,0-2 0,0 1 0,1-1 0,-1 0 0,0-1 0,0 0-1,0-1 1,14-4 0,-20 5-27,0-1 0,0 0 1,0 0-1,0 0 0,0 0 0,0 0 0,0-1 0,-1 1 0,1-1 1,-1 0-1,0 1 0,0-1 0,0 0 0,0 0 0,0-1 0,-1 1 1,1 0-1,-1-1 0,0 1 0,1-6 0,-1 7-13,-1 1-1,0-1 0,1 0 1,-1 1-1,0-1 0,0 0 1,0 0-1,0 1 0,-1-1 1,1 0-1,0 1 1,-1-1-1,1 0 0,-1 1 1,1-1-1,-1 1 0,0-1 1,0 1-1,0-1 0,0 1 1,0-1-1,0 1 1,0 0-1,0 0 0,0-1 1,-1 1-1,1 0 0,0 0 1,-1 0-1,1 0 0,-1 1 1,1-1-1,-1 0 1,1 1-1,-1-1 0,0 1 1,1-1-1,-1 1 0,0 0 1,1-1-1,-1 1 0,0 0 1,-1 0-1,-17 3-78,16 5 5,5-7 70,0 0 1,0 0-1,0 0 0,0 0 1,0 0-1,0 0 1,0 0-1,0 0 0,0-1 1,0 1-1,1 0 1,-1-1-1,0 1 0,0 0 1,1-1-1,-1 0 1,0 1-1,1-1 0,-1 0 1,3 0-1,20 3 66,0-1 0,29-2 0,29 2-901,-81-2 814,0 0-1,0 0 1,0 0-1,0 0 0,0 1 1,0-1-1,0 0 0,0 1 1,0-1-1,0 0 0,0 1 1,-1-1-1,1 1 0,0-1 1,0 1-1,-1 0 0,1-1 1,0 1-1,0 0 0,-1-1 1,1 1-1,-1 0 0,1 0 1,-1 0-1,1 0 0,-1-1 1,0 1-1,1 1 0,0 1-3,-1 0-1,0 0 1,0 0-1,0-1 1,0 1 0,0 0-1,-1 0 1,1-1-1,-3 6 1,-25 54 72,24-56-20,0 0 1,1 1-1,0 0 1,0 0-1,-2 7 1,5-13-96,-1 0 0,1 0 0,0 0 0,0 0 0,0 0 0,0 0 0,0 0 0,0 0 0,0 0 0,0 0 1,0 0-1,1 0 0,-1 0 0,0 0 0,1-1 0,-1 1 0,0 0 0,1 0 0,0 1 0,0-1-191,0-1 0,0 1 0,0 0 0,0-1 0,1 1 0,-1-1 0,0 1 0,0-1 0,0 1 0,1-1 0,-1 0 0,0 1 0,0-1 0,1 0 0,-1 0 0,0 0 0,0 0 0,3-1-1,20-1-4580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17617,'0'0'7687,"77"-11"-7046,-34 8-161,2 0-352,3 0-160,-3 3 32,-10 0-769,-3 0-1793,-12 0-1057,-15 0-1955</inkml:trace>
  <inkml:trace contextRef="#ctx0" brushRef="#br0" timeOffset="1">49 110 10442,'0'0'11851,"68"21"-10281,-20-21-770,11 0-704,-6 0-96,-3 0-1409,-5-3-2755,-4-9-3523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16015,'0'0'3956,"-11"1"-2931,4 0-893,1-1 1,-1 1-1,1 1 1,-1-1-1,1 1 1,0 0-1,0 1 1,0 0-1,-10 5 0,13-6-53,0 1 0,0-1 0,0 1 0,0-1 0,1 1-1,-1 0 1,1 0 0,0 0 0,0 1 0,0-1 0,0 0-1,0 1 1,1-1 0,-1 1 0,1 0 0,0 0 0,0-1-1,0 1 1,1 0 0,0 0 0,-1 6 0,2-8-65,-1 0 0,1 1 0,0-1 0,0 0 0,0 0 0,0 0 0,0 0 0,0 0 0,0 0 0,1 0-1,-1-1 1,1 1 0,-1 0 0,1-1 0,0 1 0,-1-1 0,1 0 0,0 1 0,0-1 0,0 0 0,0 0 0,0 0 0,0 0 0,0-1 0,1 1 0,-1 0 0,0-1 0,4 1 0,14 2-18,-1 1 0,27-1 0,-24-1-389,-18-2 326,0 1 0,1-1 0,-1 1-1,0 0 1,-1 0 0,1 1 0,0-1 0,0 1 0,0 0 0,-1-1 0,1 2 0,-1-1 0,6 5 0,-8-5 73,0-1 0,0 1 0,0-1 1,0 1-1,-1-1 0,1 1 0,0 0 1,-1 0-1,0-1 0,1 1 1,-1 0-1,0 0 0,0-1 0,0 1 1,0 0-1,0 0 0,0 0 0,0-1 1,-1 1-1,1 0 0,-1 0 0,1-1 1,-1 1-1,1 0 0,-1-1 1,0 1-1,0-1 0,0 1 0,0-1 1,0 1-1,0-1 0,-1 0 0,-1 2 1,-9 11 369,0-2 0,-1 1 0,0-2 0,-1 0 0,0 0 0,-19 9 0,22-14-136,0 0 1,0 0 0,-1-2 0,0 1-1,0-1 1,0-1 0,0 0 0,-1-1-1,-19 1 1,31-3-342,0 0 1,1 0-1,-1 0 0,0 0 0,0-1 1,0 1-1,0 0 0,0 0 0,0-1 1,0 1-1,0-1 0,1 1 1,-1-1-1,0 1 0,0-1 0,0 1 1,1-1-1,-1 0 0,0 1 0,1-1 1,-1 0-1,1 0 0,-1 1 0,1-1 1,-1 0-1,1 0 0,-1 0 0,1 0 1,0 0-1,-1-1 0,-2-35-6744,3 31 5458,0-31-8451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2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18353,'0'0'4805,"73"-17"-3652,-23 13-32,18 1-288,5-1-417,13 3-352,-2-6-96,3-2-3363,-1-12-6855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4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12011,'0'0'2883,"-34"62"-1121,25-27-929,2 4 159,4 4-447,3-4-321,0-2-128,0-8-32,10-8-672,3-7-481,-2-12-609,-2-2-576,-8-7-1538,-1-10-4676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4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12620,'0'0'6785,"13"0"-6267,342 3 1025,-343-3-1529,-1 1 0,0 0 0,0 0 0,1 1 0,-1 1 0,15 4 0,-24-6-12,0 0 0,-1 0 0,1 0 0,0 0 1,0 0-1,-1 0 0,1 1 0,-1-1 0,1 0 0,-1 1 0,1 0 0,-1-1 1,0 1-1,0 0 0,0-1 0,0 1 0,1 3 0,-1-3 11,-1 1-1,0 0 0,1 0 1,-1-1-1,0 1 0,-1 0 1,1 0-1,0 0 1,-1-1-1,0 1 0,1 0 1,-1-1-1,0 1 1,0-1-1,-1 1 0,-2 3 1,-6 10 177,0 0 1,-2-2 0,0 1-1,0-1 1,-1-1 0,-1 0-1,-18 12 1,7-6 440,-2-1 1,0-2 0,-43 20-1,62-33-464,0 0 0,-1 0-1,1-1 1,-1 0 0,-11 1-1,19-2-168,-1-1-1,1 0 1,-1 1 0,1-1-1,-1 0 1,1 0-1,-1 0 1,0-1-1,1 1 1,-1 0 0,1 0-1,-1-1 1,1 1-1,-1-1 1,1 0 0,-1 1-1,1-1 1,0 0-1,-1 0 1,1 0 0,0 0-1,0 0 1,-1 0-1,1 0 1,0 0-1,0 0 1,0-1 0,0 1-1,1 0 1,-1-1-1,0 1 1,1 0 0,-1-1-1,0 1 1,0-3-1,1-45-3956,0 46 3260,1 0 0,0-1 0,0 1 0,0 0 0,0 0 0,0 0 0,1 0 0,-1 0-1,1 0 1,0 0 0,0 0 0,3-2 0,15-13-5952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4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 12172,'0'0'6715,"0"11"-5823,-9 88 1206,9-97-2027,0-1 0,-1 1 0,1-1 0,0 0 1,0 1-1,0-1 0,0 1 0,0-1 0,0 1 1,1-1-1,-1 1 0,0-1 0,1 1 0,-1-1 0,1 0 1,-1 1-1,1-1 0,0 0 0,0 1 0,1 1 1,-1-3-34,0 0 1,-1 1-1,1-1 1,0 0-1,0 0 1,0 0-1,0 0 1,0 0-1,0 0 1,0 0-1,0 0 1,0 0-1,0 0 1,0-1-1,0 1 1,-1 0-1,1-1 1,0 1-1,0-1 1,0 1 0,0 0-1,1-2 1,7-5 90,0 0 1,0-1 0,12-13 0,-20 20-132,84-108 18,-84 107-74,-2 6-92,-21 55 48,17-48 132,0 0-1,1 1 1,0-1 0,1 1 0,0 0-1,1 0 1,0 0 0,0 20 0,2-32-41,0 1 0,0 0-1,0 0 1,1 0 0,-1-1 0,0 1 0,0 0 0,1 0 0,-1-1 0,1 1 0,-1 0 0,1-1-1,-1 1 1,1-1 0,-1 1 0,1 0 0,-1-1 0,1 1 0,0-1 0,-1 1 0,1-1 0,0 0-1,-1 1 1,1-1 0,0 0 0,0 1 0,-1-1 0,1 0 0,0 0 0,0 0 0,0 0 0,-1 0-1,1 0 1,0 0 0,0 0 0,0 0 0,-1 0 0,1 0 0,0 0 0,0 0 0,-1-1-1,2 1 1,2-1-502,0 0-1,0-1 1,0 1-1,-1-1 1,1 1-1,0-1 1,5-4-1,16-16-4979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4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13100,'0'0'2819,"-11"9"-513,1 0-1864,-3-1 433,2 2 0,-1 0 0,2 0 0,-1 1 0,1 0 0,-16 24-1,26-35-868,0 1-1,0-1 0,0 0 0,-1 1 1,1-1-1,0 0 0,0 1 0,0-1 1,0 0-1,0 1 0,-1-1 1,1 0-1,0 1 0,0-1 0,0 0 1,0 1-1,0-1 0,0 1 0,0-1 1,0 0-1,1 1 0,-1-1 0,0 0 1,0 1-1,0-1 0,0 0 0,0 1 1,0-1-1,1 0 0,-1 1 0,0-1 1,0 0-1,1 1 0,-1-1 0,0 0 1,0 0-1,1 0 0,-1 1 0,0-1 1,1 0-1,-1 0 0,22 1 128,30-14-227,-46 11 11,8-2-273,1 1 1,-1 1-1,1 0 1,21 0-1,-32 2 304,0 0-1,-1 0 0,1 1 1,0 0-1,0-1 0,0 1 1,-1 1-1,1-1 0,0 0 1,3 3-1,-6-3 53,0 0 1,1 0-1,-1 0 0,0 0 1,0 0-1,0 0 0,0 0 0,-1 0 1,1 0-1,0 1 0,0-1 1,-1 0-1,1 0 0,-1 1 0,1-1 1,-1 1-1,1-1 0,-1 0 1,0 1-1,0-1 0,0 1 0,0-1 1,0 1-1,0-1 0,0 1 0,-1 2 1,0-1 34,-1 1-1,1-1 1,-1 0 0,0 1 0,0-1 0,0 0 0,0 0 0,-1 0 0,1 0-1,-1-1 1,0 1 0,1-1 0,-1 1 0,0-1 0,-1 0 0,-3 2 0,-58 27 992,63-29-971,-8 2 80,1 0 1,-1 0-1,0-1 0,0 0 1,0 0-1,-1-1 1,1-1-1,0 0 0,-1 0 1,-18-2-1,28 1-358,0-1-1,1 1 1,-1-1 0,0 0-1,0 0 1,1 1-1,-1-1 1,0 0 0,1 0-1,-1 0 1,1 0-1,-1 1 1,1-1 0,-1 0-1,1 0 1,0 0 0,-1 0-1,1 0 1,0 0-1,0 0 1,0 0 0,0 0-1,0 0 1,0 0 0,0 0-1,0 0 1,0 0-1,0 0 1,1 0 0,-1 0-1,0 0 1,1 0-1,-1 0 1,2-2 0,10-14-6579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17777,'0'0'2888,"-2"9"-2205,-20 61 1399,12-44-1673,2-1 0,0 2 1,2-1-1,1 1 0,-2 32 1,7-59-405,0 1 0,1-1 1,-1 1-1,0-1 0,0 1 0,0-1 1,0 1-1,0-1 0,0 1 0,1-1 1,-1 0-1,0 1 0,0-1 1,1 1-1,-1-1 0,0 0 0,1 1 1,-1-1-1,0 0 0,1 1 0,-1-1 1,0 0-1,1 1 0,-1-1 1,1 0-1,-1 0 0,1 0 0,-1 1 1,0-1-1,1 0 0,-1 0 0,1 0 1,-1 0-1,2 0 0,23-2 236,21-16-148,-25 3-792,-17 11 425,1 0 0,0 1 1,0-1-1,0 1 0,0 0 0,1 0 1,-1 1-1,1 0 0,-1 0 0,9-2 0,-14 5 277,1-1 0,-1 1-1,1 0 1,-1 0-1,1 0 1,-1-1-1,0 1 1,1 0-1,-1 0 1,0 0-1,0 0 1,0 0-1,0 0 1,0 0 0,0-1-1,0 1 1,0 0-1,0 0 1,0 0-1,0 0 1,-1 0-1,1 0 1,-1 1-1,-4 23 610,-2-9-217,4-9-294,0 1 0,0-1 0,1 0-1,0 1 1,0 0 0,1-1 0,0 9-1,1-15-126,0-1 1,0 0-1,0 1 0,0-1 0,1 0 0,-1 1 0,0-1 1,0 0-1,1 1 0,-1-1 0,0 0 0,1 0 0,-1 1 1,0-1-1,1 0 0,-1 0 0,0 0 0,1 1 0,-1-1 1,0 0-1,1 0 0,-1 0 0,1 0 0,-1 0 0,0 0 1,1 0-1,-1 0 0,1 0 0,-1 0 0,0 0 0,1 0 1,-1 0-1,1 0 0,-1 0 0,0 0 0,1-1 0,-1 1 1,0 0-1,1 0 0,-1 0 0,0 0 0,1-1 0,-1 1 1,0 0-1,1-1 0,-1 1 0,0 0 0,0 0 0,1-1 1,-1 0-1,20-12-3846,-3-5-3206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6:1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10410,'0'0'3139,"13"7"-2322,-10-5-767,4 3 33,1-1-1,0 0 1,1 0 0,-1-1 0,1 0 0,-1 0-1,1-1 1,0 0 0,0-1 0,14 1-1,48-5 697,117-22 0,-114 13-1269,100-4-1,58 15-4116,-107 1 3709,0-2 3782,-117 1-2602,1 0 0,-1-1 1,1 0-1,-1 0 0,10-5 0,-14 6-660,-1 0 1,0 0-1,0-1 0,0 1 0,0-1 1,0 0-1,0 0 0,0 0 0,-1 0 1,1 0-1,-1-1 0,1 1 0,-1-1 1,0 1-1,3-5 0,-4-6-4197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49 12011,'0'0'2493,"-10"8"22,5-4-2313,-41 33 2730,44-35-2776,0 0 0,1 0 1,-1 0-1,0 0 0,0 1 0,1-1 1,-1 0-1,1 1 0,0 0 0,0-1 1,0 1-1,0 0 0,0-1 0,1 1 1,-1 0-1,1 0 0,0 0 0,0-1 1,0 1-1,0 0 0,1 4 0,0-6-116,0 1 0,1 0 0,-1-1 0,0 1 0,1-1-1,0 0 1,-1 0 0,1 1 0,0-1 0,0 0 0,-1 0 0,1-1-1,0 1 1,0 0 0,0-1 0,0 1 0,0-1 0,0 1 0,0-1-1,0 0 1,0 0 0,0 0 0,3 0 0,50-3 514,-51 1-528,1 0 0,-1 1 0,1-2 0,-1 1 0,0 0 0,0-1 0,0 0 0,0 0 0,-1 0 0,1 0 0,-1-1 0,0 1 0,0-1 0,0 0 0,0 0 0,0 0 0,-1 0 0,0 0 0,0-1 0,0 1 0,-1-1 0,1 1 0,-1-1 0,0 0 0,0 1 0,-1-1 0,1 0 0,-1 0 0,0 1 0,-1-10 0,0 13-12,1 0-1,-1 0 1,1 0-1,-1 0 1,0 1-1,1-1 0,-1 0 1,0 0-1,1 0 1,-1 1-1,0-1 1,0 0-1,0 0 1,0 1-1,1-1 1,-1 1-1,0-1 1,0 1-1,0-1 0,0 1 1,0 0-1,-1 0 1,1-1-1,0 1 1,0 0-1,0 0 1,0 0-1,0 0 1,0 0-1,0 0 1,0 0-1,0 1 1,0-1-1,0 0 0,-2 1 1,1-1-21,0 1 0,-1-1-1,1 1 1,0 0 0,0-1 0,0 1 0,0 0 0,0 0-1,0 0 1,0 1 0,0-1 0,0 0 0,1 1 0,-1-1 0,0 1-1,-1 2 1,2-3-2,1-1 1,0 0-1,0 1 0,-1-1 0,1 1 1,0-1-1,0 1 0,0-1 0,0 1 0,0-1 1,0 1-1,-1-1 0,1 1 0,0-1 0,0 1 1,0-1-1,1 1 0,-1-1 0,0 1 1,0-1-1,0 1 0,0-1 0,0 1 0,1-1 1,-1 1-1,0-1 0,0 1 0,1-1 1,-1 1-1,0-1 0,1 0 0,-1 1 0,0-1 1,2 1-1,19 2-1353,-14-4 604,0 0-1,0 0 1,-1-1 0,1 0-1,8-3 1,44-35-8157,-33 15 3833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10154,'0'0'8344,"-6"9"-7677,-4 5-183,1 1 0,0 0-1,1 0 1,1 1 0,1 0 0,0 1 0,1-1 0,0 1-1,2 0 1,-3 27 0,6-43-475,0 1 0,0-1 0,0 0 0,0 0 0,0 0 0,0 1 0,0-1 0,1 0 0,-1 0 0,0 0-1,1 0 1,-1 0 0,1 1 0,0-1 0,-1 0 0,1 0 0,0 0 0,-1 0 0,1-1 0,0 1 0,0 0 0,0 0 0,0 0 0,0-1 0,0 1 0,0 0 0,0-1-1,1 1 1,1 0 24,0 0-1,1-1 0,-1 1 0,0-1 1,0 0-1,0 0 0,1 0 0,-1 0 1,0-1-1,5-1 0,3 0-463,-1-1 1,0-1-1,0 0 1,0 0-1,17-11 0,-15 5-602,7-4 519,-16 15 685,-8 11 212,0-5-227,1 0 0,0 1 0,1-1 0,0 1 0,0 0 0,1 0 0,0 0-1,0 0 1,0 12 0,2-20-163,0 1 0,0-1 0,0 1 0,0-1 0,0 1 0,0-1 0,0 1 0,0-1-1,0 0 1,1 1 0,-1-1 0,0 1 0,0-1 0,1 0 0,-1 1 0,0-1 0,0 0 0,1 1 0,-1-1 0,1 0 0,-1 1 0,0-1-1,1 0 1,-1 0 0,0 1 0,1-1 0,-1 0 0,1 0 0,-1 0 0,1 0 0,-1 1 0,0-1 0,2 0 0,21-2-612,19-14-1138,-37 13 1874,50-38-8281,-30 9 4412,-19 9 6199,-12 38 3837,0 4-4326,6-18-1934,1-1 0,-1 1 0,0-1 0,0 1 0,1-1 0,-1 1 0,0-1 0,1 1 0,-1-1 0,1 1 0,-1-1 0,0 1 0,1-1 0,-1 1 0,1-1 0,-1 0 0,1 1 0,-1-1 0,1 0 0,0 1 0,-1-1 0,1 0 1,-1 0-1,1 0 0,0 1 0,-1-1 0,1 0 0,-1 0 0,1 0 0,0 0 0,-1 0 0,1 0 0,1-1 0,3 1-25,1 0 1,-1 0-1,1-1 1,-1 0-1,0 0 1,1-1-1,-1 0 1,0 1-1,0-2 1,0 1-1,7-5 1,34-12-459,-45 20 474,-1 0 0,1-1-1,0 1 1,-1 0 0,1-1-1,0 1 1,-1 0 0,1 0-1,-1-1 1,1 1 0,-1 0-1,0 0 1,1 0 0,-1 0-1,0 0 1,0 0 0,1 0-1,-1-1 1,0 1 0,0 0-1,0 0 1,0 0 0,0 0-1,0 0 1,-1 2 0,1 37 1089,0-31-977,0-6-88,0 0 1,0 0 0,0 0 0,0 1-1,0-1 1,1 0 0,0 0 0,0 0 0,0 0-1,0 0 1,0 0 0,0 0 0,1 0 0,-1 0-1,3 2 1,-2-3-19,0-1-1,0 0 1,0 0 0,0 0-1,0 0 1,0 0 0,0 0-1,0-1 1,0 1-1,1-1 1,-1 1 0,0-1-1,0 0 1,1 0 0,-1 0-1,0 0 1,0 0-1,1-1 1,-1 1 0,0-1-1,0 1 1,0-1 0,3-1-1,-1 1 12,-1 0 0,0 0 0,1-1-1,-1 0 1,0 1 0,0-1 0,0 0 0,0-1-1,0 1 1,0 0 0,-1-1 0,1 1 0,-1-1 0,0 0-1,0 0 1,0 0 0,0 0 0,0 0 0,-1-1-1,2-3 1,1-5 320,-1 0 1,0-1-1,-1 1 0,2-18 0,-4 29-386,0 0-1,1 0 1,0-1-1,-1 1 1,1 0-1,-1 0 0,1 0 1,0 0-1,0 0 1,0 0-1,0 0 1,0 1-1,0-1 1,0 0-1,0 0 1,0 1-1,0-1 1,0 0-1,0 1 0,0-1 1,1 1-1,-1 0 1,2-1-1,38-9-4005,-24 7 144,21-7-5847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99 9417,'-1'1'158,"0"-1"-1,1 1 1,-1 0 0,1-1 0,-1 1-1,1 0 1,-1-1 0,1 1-1,-1 0 1,1 0 0,0-1 0,-1 1-1,1 0 1,0 0 0,0 0 0,0-1-1,0 1 1,-1 0 0,1 0 0,0 0-1,0 0 1,1-1 0,-1 1-1,0 0 1,0 0 0,0 0 0,0-1-1,1 1 1,-1 0 0,0 0 0,1 0-1,-1-1 1,1 1 0,-1 0 0,1-1-1,-1 1 1,1 0 0,-1-1-1,1 1 1,0-1 0,-1 1 0,1-1-1,0 1 1,0-1 0,-1 1 0,1-1-1,0 0 1,0 0 0,-1 1-1,1-1 1,0 0 0,0 0 0,0 0-1,0 0 1,-1 0 0,2 0 0,50 7 3081,-39-8-2965,0 0 1,0-1-1,0 0 0,-1-1 0,1-1 0,-1 0 1,18-8-1,-25 10-248,-1 0 0,0 0-1,0 0 1,0 0 0,0-1 0,0 1 0,0-1-1,0 0 1,-1 0 0,0-1 0,1 1 0,-1-1 0,0 0-1,-1 1 1,1-1 0,-1-1 0,0 1 0,0 0-1,0 0 1,0-1 0,-1 1 0,0-1 0,2-7-1,-3 11-23,0 0-1,0 0 0,-1 0 0,1 0 1,0 1-1,0-1 0,0 0 0,-1 0 0,1 0 1,0 1-1,-1-1 0,1 0 0,-1 1 1,1-1-1,-1 0 0,1 1 0,-1-1 0,1 0 1,-1 1-1,0-1 0,1 1 0,-1-1 1,0 1-1,1 0 0,-1-1 0,0 1 0,0 0 1,0-1-1,-32-2-66,26 4 52,-1 0 1,1 0-1,0 1 1,0 0-1,0 0 1,-10 5-1,11-3-1,1 0-1,-1 1 1,1-1-1,0 1 1,1 0-1,-1 0 1,1 0-1,0 1 1,0 0-1,1 0 1,-5 9-1,7-13 16,0 0-1,1-1 1,-1 1-1,1 0 1,-1 0-1,1 0 1,0 0-1,-1 0 0,1 0 1,0 0-1,0 0 1,1 0-1,-1 0 1,0 0-1,1 0 0,-1 0 1,1 0-1,0 0 1,-1 0-1,1 0 1,0-1-1,0 1 1,0 0-1,0-1 0,1 1 1,-1-1-1,0 1 1,1-1-1,-1 1 1,1-1-1,-1 0 0,1 0 1,0 0-1,-1 0 1,1 0-1,0 0 1,0 0-1,0 0 0,0-1 1,-1 1-1,1-1 1,3 1-1,8 2-185,0-1 0,0 0 0,0-1 0,15 0 0,27-2-3577,-1-4-3535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17168,'0'0'5221,"-44"72"-3972,33-37-448,2 3-288,5 1-321,4-2-160,0-6 0,0-6 32,4-7-192,1-7-1025,1-9-1218,-1-2-1472,-5-10-2563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13196,'0'0'7624,"50"-12"-6888,-16 12-63,9 0-321,2 0-127,3 0-129,-7 0-32,-5 0-96,-11 0-1121,-11 0-929,-14 2-513,0 3-2177,-9-1-1474</inkml:trace>
  <inkml:trace contextRef="#ctx0" brushRef="#br0" timeOffset="1">2 108 10954,'0'0'12973,"73"40"-11852,-17-46-641,-1-5-352,-1-4-96,-6 4 0,-14 2-1409,-16 3-1602,-31 6-11498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19 9513,'0'0'6118,"-48"42"-4228,48-32-353,9-4-160,16-2-31,14-4-97,13 0-480,7-8-513,0-5-192,2-1-32,-11-1-1089,-11 1-2691,-14-2-3234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23 179 10890,'0'0'7437,"-3"9"-5548,2-7-1826,-15 42 1959,16-43-1978,-1 0 1,1 0-1,0 0 0,-1 0 1,1 1-1,0-1 0,0 0 0,0 0 1,0 0-1,0 1 0,0-1 1,0 0-1,1 0 0,-1 0 1,0 0-1,1 0 0,-1 1 0,1-1 1,-1 0-1,1 0 0,-1 0 1,1 0-1,0 0 0,-1 0 1,1 0-1,0-1 0,0 1 0,0 0 1,0 0-1,0 0 0,0-1 1,0 1-1,0-1 0,0 1 0,0-1 1,0 1-1,0-1 0,0 1 1,0-1-1,0 0 0,3 0 1,6 0-72,1 0 0,-1-1 0,1-1 1,-1 1-1,0-2 0,0 0 1,0 0-1,0 0 0,-1-1 1,15-8-1,-14 6-313,0 1-1,1 1 1,0-1 0,0 2-1,0 0 1,1 0 0,18-1-1,-29 4 378,-1 0 0,1 0 0,0 0 0,0 0 0,0 0 0,0 0 0,0 1 0,0-1 0,0 0 0,-1 1 0,1-1 0,0 1 0,0-1 0,0 1 0,-1-1 0,1 1-1,0-1 1,-1 1 0,1 0 0,0-1 0,-1 1 0,1 0 0,-1-1 0,1 1 0,-1 0 0,0 0 0,1 0 0,-1 0 0,0-1 0,1 1 0,-1 0 0,0 0 0,0 0 0,0 1 0,0 38 2891,-1-24-2388,2-16-551,-1 1 0,1 0 0,-1-1 1,1 1-1,0-1 0,-1 0 0,1 1 0,-1-1 0,1 1 0,0-1 0,-1 0 0,1 1 0,0-1 1,-1 0-1,1 0 0,0 0 0,0 0 0,-1 1 0,1-1 0,0 0 0,0 0 0,-1 0 0,1-1 0,0 1 1,0 0-1,-1 0 0,1 0 0,0 0 0,-1-1 0,1 1 0,0 0 0,-1-1 0,1 1 0,0 0 1,-1-1-1,2 0 0,28-14-6163,-18 2-920</inkml:trace>
  <inkml:trace contextRef="#ctx0" brushRef="#br0" timeOffset="1">225 1 16047,'0'0'6951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24 9257,'0'0'5626,"-7"12"-3437,-3 5-1492,0 1-1,2 0 0,0 1 1,1 0-1,1 0 0,0 0 1,2 1-1,-4 38 0,7-43-430,0-6-53,1 0-1,0 0 1,0 0-1,1 0 1,1 0-1,1 9 1,-2-16-181,0 0 1,0 0-1,0-1 0,-1 1 0,2 0 1,-1-1-1,0 1 0,0 0 0,0-1 1,1 0-1,-1 1 0,1-1 1,-1 0-1,1 0 0,0 0 0,-1 0 1,1 0-1,0 0 0,0 0 1,0 0-1,-1-1 0,1 1 0,0-1 1,0 1-1,0-1 0,0 0 0,0 0 1,0 0-1,0 0 0,0 0 1,0 0-1,4-2 0,2 1 42,1-1-1,-1-1 1,0 0-1,0 0 1,0 0-1,0-1 1,-1-1-1,0 1 1,14-11-1,58-58 4,-66 60-45,29-28 10,-1-2 1,64-90 0,-101 127 861,-2 1-3912,-11 3-6409,-3 4 1335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11563,'0'0'3972,"-5"51"-2179,10-37-319,15 0-353,3-5-513,7-4-383,8-5-129,3 0-2210,-2-5-3075,-2-12-2466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12684,'0'0'2349,"-10"4"-363,-3 2-1427,1 0 1,0 1 0,0 0 0,-14 12-1,22-17-422,1 1 0,0-1 0,0 1 0,-1-1 0,2 1 0,-1 0 0,0 0-1,1 1 1,-1-1 0,1 0 0,0 1 0,0 0 0,0-1 0,1 1 0,-1 0 0,1 0-1,0 0 1,0 0 0,0 0 0,1 0 0,-1 0 0,1 5 0,1-8-129,-1 0 0,1 0 0,0 0 0,0 0 0,0-1 0,0 1 0,0 0 0,0-1 0,0 1 0,0 0 0,0-1 0,0 0 0,0 1 0,0-1 0,0 1 0,1-1 0,-1 0 0,0 0 0,0 0 0,0 0 0,0 0 0,1 0 0,-1 0 0,2-1 0,32-2 229,-17-1-600,0-1 0,0-1 0,-1-1-1,1 0 1,18-12 0,-22 11-53,-1 1 0,1 0-1,0 1 1,1 1 0,-1 0 0,1 1-1,0 1 1,25-3 0,-39 6 498,-1 1 0,1-1 0,0 0 0,0 1 1,0-1-1,-1 0 0,1 1 0,0-1 0,0 1 0,-1-1 0,1 1 0,0 0 1,-1-1-1,1 1 0,-1 0 0,1-1 0,-1 1 0,1 0 0,-1 0 1,1 0-1,-1-1 0,0 1 0,0 0 0,1 0 0,-1 0 0,0 0 1,0 0-1,0-1 0,0 1 0,0 0 0,0 2 0,0 36 1813,-1-29-1384,-1 15 192,1-23-579,1 1 0,-1-1-1,1 1 1,0-1 0,0 1 0,0 0-1,0-1 1,0 1 0,0-1-1,2 4 1,-1-5-91,-1 0 0,1 0 0,0-1 0,0 1 0,0 0 0,0-1 0,0 1 0,0-1 0,0 1 0,0-1 0,0 1 0,0-1 0,0 0 0,0 1 0,0-1 0,0 0 0,1 0 0,-1 0 0,0 0 0,0 0 0,0 0 0,0 0 0,0 0 0,1-1 0,-1 1 0,0 0 0,0-1 0,0 1 0,1-1 0,20-6-105,0 0 1,-1-2 0,39-21 0,-46 22-233,1-1 0,0 2 0,1 0 0,0 1 0,0 0-1,0 2 1,1 0 0,31-4 0,-47 11 428,-1 0 0,1 0 0,-1 1 0,0-1 1,0 0-1,0 0 0,0 0 0,-1 0 0,1 0 0,-1 1 0,-1 2 0,2-5-116,0-1-1,-1 1 1,1 0-1,-1 0 0,1 0 1,0-1-1,-1 1 1,1 0-1,0 0 1,0 0-1,0 0 0,0 0 1,0 0-1,0-1 1,0 1-1,0 0 1,0 0-1,0 0 0,0 0 1,1 0-1,-1 0 1,0-1-1,1 1 0,-1 0 1,1 0-1,-1 0 1,0-1-1,2 2 0,-1-1-70,1-1 0,-1 0 0,1 1 0,-1-1-1,0 0 1,1 0 0,-1 0 0,1 0 0,-1 0-1,1 0 1,-1-1 0,0 1 0,1 0 0,-1-1-1,1 1 1,0-1 0,70-36-6179,-56 28 2624,18-8-2745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6:1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69 4484,'0'0'4687,"0"-8"-2642,0-31-674,0 17 2249,10 155-1847,-10 102-1795,1-235-171,-1 1 0,0-1 0,0 1 0,0-1-1,0 1 1,0-1 0,0 1 0,0-1 0,0 1 0,-1-1-1,1 0 1,0 1 0,0-1 0,0 1 0,0-1 0,-1 1-1,1-1 1,0 0 0,0 1 0,-1-1 0,1 0 0,0 1-1,-1-1 1,1 0 0,0 1 0,-1-1 0,1 0 0,0 0-1,-1 1 1,1-1 0,-1 0 0,1 0 0,0 0 0,-1 0-1,1 1 1,-1-1 0,1 0 0,-1 0 0,1 0-1,-1 0 1,1 0 0,0 0 0,-1 0 0,1 0 0,-1 0-1,1 0 1,-1-1 0,1 1 0,-1 0 0,1 0 0,0 0-1,-1-1 1,0 1 0,-9-6-6661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10730,'0'0'7821,"-3"8"-5510,-24 73 1805,27-81-4110,0 1-1,0-1 0,1 1 0,-1-1 1,0 1-1,0-1 0,0 1 1,1-1-1,-1 0 0,0 1 0,0-1 1,1 1-1,-1-1 0,0 0 0,1 0 1,-1 1-1,0-1 0,1 0 1,-1 1-1,1-1 0,-1 0 0,1 0 1,-1 0-1,0 1 0,1-1 0,-1 0 1,1 0-1,-1 0 0,1 0 1,-1 0-1,1 0 0,-1 0 0,1 0 1,-1 0-1,1 0 0,-1 0 0,0 0 1,1 0-1,-1-1 0,1 1 1,-1 0-1,1 0 0,-1 0 0,1-1 1,26-6-251,-26 7 210,52-20-2264,-43 15 1888,1 0 1,-1 0-1,1 1 0,1 1 0,-1 0 0,0 1 1,1 0-1,-1 0 0,1 1 0,13 1 0,-25 0 497,0 0 0,1 1 0,-1-1 0,1 0 0,-1 0 0,0 1 0,1-1 0,-1 0 0,0 1 0,1-1 0,-1 0 0,0 1 0,0-1 0,1 1 0,-1-1 0,0 1-1,0-1 1,0 0 0,1 1 0,-1-1 0,0 1 0,0-1 0,0 1 0,0-1 0,0 1 0,0-1 0,0 1 0,0-1 0,0 1 0,0-1 0,0 1 0,-1-1 0,1 1-1,0-1 1,0 0 0,0 1 0,-1-1 0,1 1 0,0-1 0,-1 1 0,-9 18 2209,-31 36 695,43-55-2959,0 1 1,0-1 0,1 0-1,-1 0 1,0 0-1,0 0 1,0 0-1,1 0 1,-1 0 0,0-1-1,3 0 1,67-28-361,-59 22-88,-1 1 0,2 1-1,-1 0 1,0 1-1,1 0 1,0 1 0,27-2-1,-40 4 429,0 1 0,0 0-1,-1 0 1,1 0 0,0 0-1,0 0 1,0 0-1,-1 0 1,1 1 0,0-1-1,0 0 1,-1 0 0,1 1-1,0-1 1,-1 0-1,1 1 1,0-1 0,-1 0-1,1 1 1,0-1 0,-1 1-1,1-1 1,-1 1-1,1 0 1,-1-1 0,1 1-1,-1 0 1,1-1 0,-1 1-1,1 1 1,-1 0 61,0-1 0,0 1 0,0 0 0,0 0 0,0 0 1,-1 0-1,1-1 0,0 1 0,-1 0 0,0 0 0,1 0 0,-2 2 0,-32 48-571,31-49-60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8776,'0'0'9657,"9"2"-8760,3-1-629,0 0-1,-1-1 1,1 0-1,0-1 1,-1-1 0,1 0-1,-1 0 1,0-1-1,15-6 1,1-1-115,-1-1 0,0-1 0,25-18 1,-28 11-51,-23 19-104,0-1 1,0 1-1,1 0 0,-1 0 0,0-1 0,0 1 0,0 0 0,0 0 1,0-1-1,0 1 0,0 0 0,0 0 0,0 0 0,0-1 0,0 1 1,0 0-1,0 0 0,-1-1 0,1 1 0,0 0 0,0 0 0,0 0 1,0-1-1,0 1 0,0 0 0,0 0 0,-1 0 0,1-1 0,0 1 1,0 0-1,0 0 0,-1 0 0,1 0 0,0 0 0,0-1 0,0 1 1,-1 0-1,1 0 0,0 0 0,0 0 0,0 0 0,-1 0 0,1 0 1,0 0-1,0 0 0,-1 0 0,1 0 0,0 0 0,0 0 0,-1 0 0,-3 0-9,0 0-1,0 1 0,0-1 0,0 1 1,1 0-1,-1 0 0,0 1 0,0-1 1,1 1-1,-1 0 0,-5 3 0,-69 54 51,71-52 22,-1 0-1,2 0 0,-1 0 0,1 1 0,0 0 0,1 0 0,-8 16 0,12-23-38,1 0 0,-1-1 1,0 1-1,1 0 0,0 0 0,-1 0 1,1 0-1,-1 0 0,1 0 0,0 0 0,0-1 1,0 1-1,-1 0 0,1 0 0,0 0 1,0 0-1,0 0 0,1 0 0,-1 0 1,0 0-1,0 0 0,0 0 0,1 0 1,-1 0-1,0 0 0,1 0 0,-1-1 1,1 1-1,-1 0 0,1 0 0,-1 0 0,1-1 1,0 1-1,-1 0 0,1-1 0,0 1 1,0 0-1,-1-1 0,1 1 0,0-1 1,0 0-1,0 1 0,0-1 0,0 1 1,0-1-1,-1 0 0,1 0 0,0 0 1,0 1-1,0-1 0,0 0 0,0 0 1,0 0-1,0-1 0,1 1 0,8 0 110,0-1-1,-1-1 1,1 0 0,10-3-1,13-6-196,55-26-1,-60 23-600,1 2 0,47-14 0,-75 26 675,0-1 0,-1 1 1,1-1-1,0 1 1,-1 0-1,1 0 0,0-1 1,-1 1-1,1 0 0,0 0 1,-1 0-1,1 0 0,0 0 1,-1 0-1,1 0 1,0 0-1,0 0 0,-1 0 1,1 0-1,0 0 0,-1 1 1,1-1-1,0 0 1,-1 0-1,1 1 0,0-1 1,-1 1-1,1-1 0,-1 0 1,1 1-1,-1-1 0,1 1 1,-1-1-1,1 1 1,-1-1-1,1 1 0,-1 0 1,0-1-1,1 1 0,-1 0 1,0-1-1,1 1 1,-1 0-1,0-1 0,0 1 1,0 0-1,0-1 0,0 1 1,0 0-1,0-1 1,0 2-1,-13 44 1395,3-17-1011,11-28-374,-1 0-1,0 0 1,1-1 0,-1 1-1,1 0 1,0-1-1,-1 1 1,1 0 0,0-1-1,-1 1 1,1-1 0,0 1-1,-1-1 1,1 1 0,0-1-1,0 1 1,0-1 0,0 0-1,-1 1 1,1-1 0,0 0-1,0 0 1,0 0 0,0 0-1,0 0 1,0 0 0,0 0-1,0 0 1,-1 0-1,1 0 1,0 0 0,0-1-1,0 1 1,1-1 0,35-4 472,45-24-377,-68 22-422,1 1 1,0 0-1,0 1 0,0 1 1,1 1-1,-1 0 0,17-1 0,-31 4 300,-1 0 0,1 0-1,-1 0 1,1 0-1,-1 0 1,1 0 0,-1 0-1,0 0 1,1 0-1,-1 1 1,1-1 0,-1 0-1,1 0 1,-1 0-1,0 1 1,1-1-1,-1 0 1,1 0 0,-1 1-1,0-1 1,1 0-1,-1 1 1,0-1 0,1 0-1,-1 1 1,0-1-1,0 0 1,1 1 0,-1-1-1,0 1 1,0-1-1,0 0 1,0 2 0,-3 16 410,1-15-690,1 1-1,-1-1 1,0 0-1,0 0 1,0 0 0,-1-1-1,1 1 1,0 0-1,-5 2 1,-3-2-6290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15214,'0'0'3300,"-55"42"-1411,31-13-1152,-1 6 32,6 3 31,4 1-191,12-3-289,3-5-127,14-5-161,9-9 64,11-8 0,7-5 32,6-4-1634,-3-4-1825,-1-12-2338,-3-2-2403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11787,'0'0'2792,"-12"5"-603,-4 2-1581,2 0 0,-1 0 0,-24 18-1,35-22-387,0 0 1,0 0-1,0 0 0,1 0 0,-1 1 0,1-1 0,-1 1 0,1 0 0,0 0 0,1 0 0,-1 0 0,1 1 0,0-1 0,0 1 0,0 0 0,1-1 0,-1 1 0,1 0 0,0 0 0,0 7 0,2-11-196,-1 0 0,1 0 0,0 0 0,0 0 0,-1 0 0,1 0 0,0-1 0,0 1 0,0 0 0,0 0 0,0-1 0,0 1 0,1-1 0,-1 1 0,0-1 0,0 1 0,0-1 0,0 0 0,1 0 0,-1 1 0,0-1 0,0 0 0,1 0 0,-1 0 0,0 0 0,0 0 0,3-1 0,39-3 345,-33 1-352,0 0 1,-1-1 0,0 0-1,0 0 1,0-1-1,16-11 1,-22 14-18,1-1 1,-1 1-1,1-1 0,-1 0 0,0 0 1,0 0-1,0-1 0,-1 1 0,1-1 1,-1 1-1,0-1 0,0 0 0,0 0 1,0 0-1,0 0 0,-1 0 0,0 0 1,1-7-1,-2 10 0,-1-1-1,1 1 1,0-1-1,-1 1 1,0-1-1,1 1 1,-1 0-1,0-1 1,0 1-1,1 0 1,-1 0-1,0-1 1,0 1 0,-1 0-1,1 0 1,0 0-1,0 0 1,0 1-1,-1-1 1,1 0-1,0 0 1,-1 1-1,1-1 1,-1 1 0,1-1-1,-1 1 1,1-1-1,-1 1 1,1 0-1,-1 0 1,-2 0-1,-58-2-97,50 3 99,-13 3 5,24-4-31,1 0-1,-1 0 1,1 1-1,-1-1 1,1 0-1,-1 0 1,1 0-1,-1 0 1,1 1-1,-1-1 1,1 0-1,-1 1 1,1-1-1,-1 0 1,1 1-1,0-1 1,-1 1 0,1-1-1,-1 0 1,1 1-1,0-1 1,0 1-1,-1-1 1,1 1-1,0-1 1,0 1-1,-1-1 1,1 1-1,0-1 1,0 1-1,0 0 1,0-1-1,0 1 1,0-1-1,0 1 1,0-1-1,0 1 1,1 1-1,1-1-426,1 0 0,0 0 0,0 0 0,0 0 0,0 0 0,1-1 0,-1 1 0,0-1 0,0 0 0,0 0 0,0 0 0,1 0 0,3-1 0,1 0-1040,32 1-3847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11115,'0'0'5664,"-8"-1"-2771,-1 2-2479,-1-1 1,0 1-1,1 0 1,-1 1-1,1 0 1,-1 1-1,-10 4 1,17-6-307,-1 0 0,1 1-1,-1-1 1,1 1 0,-1 0 0,1 0 0,0 0 0,0 0 0,0 1-1,0-1 1,0 1 0,1 0 0,-1 0 0,1 0 0,0 0-1,0 0 1,0 0 0,0 1 0,0-1 0,1 1 0,0-1 0,-1 1-1,0 6 1,2-8-104,0-1 0,1 0 0,-1 0 0,1 0 0,-1 0 0,1 0 0,-1-1 0,1 1 0,-1 0 0,1 0-1,0 0 1,0 0 0,-1 0 0,1-1 0,0 1 0,0 0 0,0-1 0,0 1 0,0-1 0,0 1 0,0-1 0,0 1 0,0-1 0,0 0 0,0 1-1,0-1 1,0 0 0,0 0 0,1 0 0,42 6-90,-33-5-74,65 4-2424,-53-5 1347,1 1 0,0 2 0,27 5 0,-50-8 1272,-1 0 0,1 0 1,0 0-1,-1 0 1,1 0-1,-1 0 1,1 0-1,0 0 0,-1 1 1,1-1-1,-1 0 1,1 0-1,-1 0 1,1 1-1,-1-1 0,1 0 1,-1 1-1,1-1 1,-1 0-1,1 1 0,-1-1 1,1 1-1,-1-1 1,0 0-1,1 1 1,-1-1-1,0 1 0,1-1 1,-1 1-1,0-1 1,0 1-1,0 0 1,1-1-1,-1 2 0,-18 10 1950,-33 4 583,18-8-1699,17-3-704,1-1 0,-1 0 0,1-2 0,-1 1-1,0-2 1,-31-1 0,47 0-270,-1 0 0,0 0 0,1 0 0,-1-1 0,1 1 0,-1 0 1,0-1-1,1 1 0,-1 0 0,1-1 0,-1 1 0,1 0 0,-1-1 0,1 1 0,0-1 0,-1 1 0,1-1 0,-1 1 0,1-1 1,0 1-1,0-1 0,-1 0 0,1 1 0,0-1 0,0 1 0,-1-1 0,1 0 0,0 1 0,0-1 0,0 0 0,0 0 0,3-23-6680,9-2-4030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15855,'0'0'5835,"-3"10"-5243,-7 18 1,1 1 0,2 0-1,1 0 1,-3 48-1,8-66-740,1-1-1,1 0 0,0 1 1,0-1-1,1 0 1,0 0-1,1 0 1,0 0-1,1 0 0,0-1 1,9 15-1,-37-57-9879,-4 0 5935,-7-8 4848,29 32 375,0 1 1,1-1 0,-1 0 0,2 0-1,-8-19 1,12 27-1043,0 0 1,0 0-1,0 0 0,0 0 0,0 0 1,0 0-1,0 0 0,0 0 0,1 0 1,-1 0-1,0 0 0,1 0 1,-1 0-1,1 0 0,-1 0 0,1 0 1,-1 0-1,1 0 0,0 1 0,-1-1 1,1 0-1,0 0 0,0 1 1,-1-1-1,1 0 0,0 1 0,0-1 1,0 1-1,0-1 0,0 1 0,0-1 1,0 1-1,0 0 0,0 0 1,0-1-1,0 1 0,0 0 0,0 0 1,0 0-1,2 0 0,55-3 161,-49 3-145,99 0-728,-64 0-3530,-24 0-2375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7207,'0'0'15278,"95"-25"-15310,-22 20 96,13 1-32,3 3 0,-3-4-3715,-10-2-6663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95 13645,'0'0'2851,"-12"-3"-316,3 0-2318,0 1 0,0 0 0,0 1 0,-1 0 0,1 1 0,0-1-1,-1 2 1,1-1 0,-1 1 0,1 1 0,0 0 0,0 0 0,0 1 0,0 0-1,-15 7 1,13-2 41,0-1-1,1 2 1,-18 17-1,26-23-211,-1-1-1,0 1 1,1 0 0,0 0-1,0 1 1,0-1 0,0 0 0,0 1-1,1-1 1,-1 1 0,1 0-1,0-1 1,0 1 0,0 0 0,1 0-1,-1 0 1,1 5 0,1-8-34,-1 0-1,1 0 1,0 0 0,0-1 0,-1 1 0,1 0 0,0 0 0,0 0 0,0-1-1,0 1 1,0-1 0,0 1 0,1-1 0,-1 1 0,0-1 0,0 0-1,0 1 1,0-1 0,0 0 0,1 0 0,-1 0 0,0 0 0,0 0 0,0 0-1,1 0 1,1-1 0,35-2 255,-24-1-249,0 0 0,0-1 0,-1 0 0,1-1-1,-1-1 1,0 0 0,-1-1 0,12-9 0,4-5-712,-2 0-1,30-33 1,-47 45 633,-1 0 0,0 0 1,-1-1-1,9-16 0,-29 50-133,2-5 157,1 0 0,-12 32 0,21-46 40,-1-1 0,1 1 0,0 0 0,0 0 0,0 0 0,1 0 0,-1 0 0,1 0 0,0 0 0,0 0 0,1 0 0,-1 0 0,1 0 0,0 0-1,0 0 1,0 0 0,0 0 0,1 0 0,3 6 0,-3-8-41,0 0 0,0 0 0,0 0 0,1 0 0,-1-1 0,1 1 0,-1-1-1,1 1 1,-1-1 0,1 0 0,0 0 0,-1 0 0,1 0 0,0-1 0,0 1 0,0-1-1,0 0 1,0 1 0,-1-2 0,1 1 0,0 0 0,0 0 0,0-1 0,4-1 0,1 1-584,0-1 0,-1-1 1,1 0-1,-1 0 1,1 0-1,-1-1 0,11-7 1,13-17-4542,-4-2-1926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7079,'0'0'11114,"-11"8"-10436,3-1-335,0-1-1,0 1 1,1 0 0,0 0-1,0 1 1,1 0-1,0 0 1,0 1 0,1 0-1,0 0 1,0 0-1,1 0 1,0 1 0,1 0-1,0-1 1,-2 18-1,5-25-315,0-1 0,0 1-1,1-1 1,-1 1 0,1-1 0,-1 1-1,1-1 1,0 0 0,-1 1-1,1-1 1,0 0 0,0 1-1,0-1 1,0 0 0,0 0 0,0 0-1,0 0 1,0 0 0,1 0-1,-1 0 1,0 0 0,1 0-1,-1-1 1,0 1 0,1 0 0,-1-1-1,1 1 1,-1-1 0,1 0-1,-1 1 1,1-1 0,0 0-1,1 0 1,65 3 199,-48-4-185,4 2-153,-12-2-518,0 1 0,0 1 0,0 0 0,0 0 0,0 1 0,0 1 0,-1 0 0,14 6 0,-23-9 631,-1 1 0,0-1-1,0 1 1,0 0 0,0-1-1,0 1 1,0 0 0,0 0-1,0 0 1,0 0 0,0 0-1,0 0 1,-1 0 0,1 0-1,0 0 1,-1 0 0,1 0 0,-1 1-1,1-1 1,-1 0 0,1 0-1,-1 1 1,0-1 0,0 0-1,0 0 1,1 1 0,-1-1-1,-1 0 1,1 1 0,0-1-1,0 0 1,0 0 0,-1 1-1,1-1 1,0 0 0,-1 0-1,0 1 1,1-1 0,-1 0-1,1 0 1,-1 0 0,0 0-1,0 0 1,0 0 0,-2 2-1,-2 3 371,0-1 0,-1 1 0,0-1 0,0 0-1,0-1 1,-11 7 0,6-5-11,-1 0-1,0-1 1,0 0 0,0-1-1,0 0 1,-1-1 0,0 0 0,0-1-1,0-1 1,1 0 0,-1-1 0,-16-1-1,27 1-426,0-1-1,0 1 0,0-1 0,0 0 1,0 0-1,1 1 0,-1-1 1,0 0-1,0 0 0,1-1 0,-1 1 1,1 0-1,-1 0 0,1-1 1,0 1-1,-1-1 0,1 1 1,0-1-1,0 0 0,0 1 0,0-1 1,1 0-1,-2-3 0,-4-28-6341,6 11-937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85 117 11691,'0'0'3326,"10"-5"-6,-5 2-2876,33-18 1748,-36 20-2016,0-1 1,0 1-1,0-1 1,0 1-1,-1-1 1,1 0-1,-1 1 1,1-1-1,-1 0 1,0 0-1,0 0 1,0 0 0,0 0-1,0-1 1,0 1-1,0 0 1,-1 0-1,1-1 1,-1-2-1,0 4-142,-1 0-1,1-1 0,-1 1 1,0 0-1,1 0 1,-1 0-1,0 0 0,0 0 1,0 0-1,0 0 1,0 0-1,0 0 0,0 0 1,0 0-1,0 0 1,0 1-1,-1-1 0,1 1 1,0-1-1,0 1 1,-1-1-1,1 1 0,0 0 1,-1-1-1,1 1 1,0 0-1,-1 0 0,1 0 1,0 0-1,-3 1 1,-47 2-114,47-2 77,0 0 1,0 0-1,0 1 1,0-1-1,0 1 1,0 0-1,1 1 1,-1-1 0,0 0-1,1 1 1,0 0-1,0 0 1,0 0-1,0 0 1,0 0-1,1 1 1,-1-1-1,1 1 1,0 0-1,0 0 1,0-1 0,0 1-1,1 1 1,0-1-1,-2 7 1,3-9 6,1-1-1,-1 1 1,1-1 0,-1 0 0,0 0 0,1 1 0,0-1-1,-1 0 1,1 0 0,0 1 0,0-1 0,0 0 0,0 0 0,0 0-1,0 0 1,0 0 0,0 0 0,0-1 0,0 1 0,0 0-1,0-1 1,1 1 0,-1 0 0,0-1 0,1 1 0,-1-1 0,0 0-1,1 0 1,-1 1 0,3-1 0,48 4 172,-45-4-156,25 1-166,1-1 1,-1-2-1,1-1 1,-1-2-1,0-1 1,-1-1-1,37-14 1,-67 21 166,-1 0 0,1 0 0,0 0-1,0 0 1,-1 0 0,1 0 0,0-1 0,-1 1 0,1 0 0,-1-1 0,1 1-1,0 0 1,-1-1 0,1 1 0,-1-1 0,1 1 0,-1-1 0,1 1 0,-1-1-1,1 1 1,-1-1 0,0 0 0,1 1 0,-1-1 0,0 1 0,0-1 0,1 0 0,-1 1-1,0-1 1,0 0 0,0 1 0,0-1 0,0 0 0,0 0 0,0 1 0,0-1-1,0 0 1,0 1 0,0-1 0,0 0 0,0 1 0,-1-1 0,1 0 0,0 1 0,0-1-1,-1 0 1,1 1 0,0-1 0,-1 1 0,1-1 0,-1 1 0,1-1 0,-1 1-1,1-1 1,-1 1 0,1-1 0,-1 1 0,0 0 0,1-1 0,-1 1 0,1 0-1,-1-1 1,0 1 0,1 0 0,-2 0 0,-53-26 521,45 23-482,-5-4-49,0 0 0,-28-18-1,70 25-5840,-16-1 3599,25 2-4991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6:1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8456,'0'0'2797,"0"8"-2567,0 6-31,0 0-1,1 0 1,1 0 0,0 0-1,5 15 1,-5-21-28,0 0 0,1 1 0,0-1 1,0-1-1,1 1 0,0 0 0,1-1 0,0 0 0,0 0 0,0 0 0,7 6 1,-10-12-64,-1 0 0,1 0 1,-1 1-1,1-1 0,0 0 1,0 0-1,0-1 1,-1 1-1,1 0 0,0-1 1,0 1-1,0-1 0,0 1 1,0-1-1,0 0 1,0 0-1,0 0 0,0 0 1,0 0-1,3-1 0,-1 0 62,0-1 0,1 1 0,-2-1 0,1 0 0,0 0 0,0 0 0,-1-1 0,1 1 0,3-5 0,8-7 287,-2-1 0,0-1 0,14-22 0,-18 25-319,-2 3-156,44-67 776,-48 71-1121,0-1-1,-1 1 1,1 0-1,-1-1 1,0 0-1,1-8 1,-4 10-3128,-5 4-2211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73 12876,'0'0'2904,"-8"-4"-138,3 1-2621,0 1 0,0-1 1,0 1-1,-1 0 1,1 0-1,-1 1 0,1 0 1,-1 0-1,0 0 1,1 0-1,-1 1 0,0 0 1,0 0-1,1 1 1,-1-1-1,0 1 0,1 1 1,-1-1-1,1 1 1,-8 3-1,-41 31 968,51-34-1044,1 0 0,-1 0 0,1 1 1,-1-1-1,1 1 0,0 0 1,0-1-1,0 1 0,0 0 0,1 0 1,-1 0-1,1 0 0,-1 1 0,1-1 1,0 0-1,-1 7 0,3-9-54,0 0-1,0 1 1,0-1-1,0 0 1,0 0 0,1 0-1,-1 0 1,0 0-1,0-1 1,1 1-1,-1 0 1,0 0-1,1-1 1,-1 1-1,1-1 1,-1 0 0,1 1-1,-1-1 1,1 0-1,-1 0 1,1 0-1,-1 0 1,1 0-1,-1 0 1,1 0 0,-1 0-1,3-1 1,50-4 357,-37 1-414,-1-1 1,1-1-1,-1 0 0,0-1 1,-1 0-1,1-2 1,-2 0-1,1 0 1,-1-2-1,-1 1 0,0-2 1,0 0-1,14-17 1,-58 77-101,28-44 209,1-1-1,0 1 0,0 0 0,0 0 1,1 0-1,0 0 0,-1 0 1,1 0-1,1 1 0,-1-1 0,0 0 1,1 1-1,0-1 0,0 0 1,1 0-1,-1 1 0,3 7 0,-2-10-10,1-1-1,0 1 1,0 0-1,0-1 1,0 0-1,0 1 1,0-1-1,0 0 1,0 0-1,0 0 1,1 0-1,-1 0 1,0-1-1,1 1 1,-1-1-1,0 0 1,1 1-1,-1-1 1,1 0-1,-1 0 1,0-1-1,3 1 1,56-10 354,-47 6-539,-1 0-1,1-1 1,-1 0-1,0-2 1,-1 1-1,1-2 1,-1 1-1,-1-2 0,1 1 1,-1-2-1,-1 1 1,0-2-1,0 1 1,9-15-1,-18 24 118,0 1 1,-1-1-1,1 0 0,0 0 1,-1 0-1,1 0 0,0 1 1,-1-1-1,1 0 0,-1 0 0,0 0 1,1 0-1,-1 0 0,0 0 1,1 0-1,-1-1 0,0 1 0,0 0 1,0 0-1,0 0 0,0 0 1,0 0-1,0 0 0,0 0 1,-1 0-1,1 0 0,0 0 0,-1 0 1,1 0-1,-1 0 0,1 0 1,-1 0-1,1 0 0,-2-1 0,1 2 7,-1 0-1,1 0 1,0 0-1,-1 0 0,1 0 1,-1 1-1,1-1 1,-1 0-1,1 1 0,0-1 1,-1 1-1,1-1 1,0 1-1,0 0 0,-1 0 1,1-1-1,0 1 1,0 0-1,0 0 0,0 0 1,0 0-1,0 0 1,0 0-1,-1 3 0,-4 4 91,0 0 0,0 1-1,1 0 1,-4 10 0,3 12 506,6-30-560,0-1 1,1 1-1,-1 0 1,0 0-1,0-1 1,1 1-1,-1 0 1,0 0-1,1-1 1,-1 1-1,1 0 1,-1-1-1,1 1 1,-1-1-1,1 1 1,-1-1-1,1 1 1,0-1-1,-1 1 1,1-1-1,0 1 1,-1-1-1,1 0 1,0 1 0,-1-1-1,1 0 1,0 0-1,0 1 1,-1-1-1,3 0 1,8 1 16,0-1 0,0 0 0,0-1 1,0 0-1,0-1 0,0 0 1,-1-1-1,1 0 0,-1-1 0,1 0 1,-1 0-1,0-1 0,-1 0 1,1-1-1,-1 0 0,0-1 0,-1 0 1,1 0-1,-1 0 0,-1-1 1,10-13-1,-20 27-492,0 1 0,0-1 0,1 1 0,0 0 0,0 0 0,1 0 0,-2 11 1,3-15 82,-1 1 1,1 0 0,0 0 0,1 0 0,-1-1 0,1 1 0,-1 0 0,3 5-1,-3-7 230,1-1 0,0 0-1,-1 0 1,1 1 0,0-1-1,0 0 1,0 0-1,-1 0 1,1 0 0,0 0-1,0 0 1,1 0 0,-1 0-1,0 0 1,0-1-1,0 1 1,1 0 0,-1-1-1,0 1 1,1-1 0,-1 1-1,0-1 1,2 1 0,21 0-6484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7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138 192 15407,'-9'2'1340,"-2"0"-662,-1 1 0,1 1 1,0 0-1,-20 11 1,27-14-492,1 1 0,0 0 1,0 0-1,-1 0 1,1 0-1,0 0 1,1 1-1,-1 0 1,0-1-1,1 1 0,-1 0 1,1 0-1,0 0 1,0 1-1,0-1 1,1 0-1,-1 1 1,1-1-1,0 1 0,0 0 1,0-1-1,-1 6 1,3-8-174,-1 0 0,1 0 0,-1 1 0,1-1 1,-1 0-1,1 0 0,0 0 0,-1 0 0,1 0 0,0 0 0,0 0 1,0 0-1,0 0 0,0 0 0,0 0 0,0-1 0,0 1 0,0 0 1,0-1-1,0 1 0,1-1 0,-1 1 0,0-1 0,0 0 0,1 1 1,-1-1-1,0 0 0,0 0 0,1 0 0,-1 0 0,0 0 0,2 0 1,52-1 255,-50 0-233,14-1-239,0-2 0,0 0 0,-1-1 0,0 0 0,0-2 0,0 0 0,-1-1 0,18-11 0,-22 11 70,1-1-1,-2 0 0,1-1 0,-1 0 1,0-1-1,-1 0 0,-1-1 0,0 0 1,0 0-1,9-17 0,-17 24 136,1 0 0,-1 0 0,0 0 1,0-1-1,-1 1 0,0-1 0,0 0 0,0 1 0,0-1 0,-1-10 0,0 14 14,-1 0 0,1 0-1,0 0 1,-1 0-1,1 0 1,-1 0 0,0 0-1,0 0 1,0 0 0,1 1-1,-2-1 1,1 0-1,0 0 1,0 1 0,-1-1-1,1 1 1,0-1-1,-1 1 1,0 0 0,1-1-1,-1 1 1,0 0-1,0 0 1,1 0 0,-1 0-1,0 1 1,0-1 0,0 0-1,0 1 1,0-1-1,-3 1 1,-3-1 58,0 0-1,-1 0 1,1 1 0,-1 1 0,1-1-1,0 1 1,-1 1 0,1 0 0,0 0-1,0 0 1,0 1 0,0 0 0,0 1-1,1-1 1,0 2 0,-1-1 0,1 1-1,1 0 1,-1 0 0,1 1-1,0 0 1,-10 13 0,15-19-63,1 1 0,-1 0-1,1 0 1,0 0 0,-1 0 0,1-1 0,0 1 0,-1 0-1,1 0 1,0 0 0,0 0 0,0 0 0,0 0 0,0 0-1,0 0 1,0 0 0,0 0 0,0 0 0,0 0 0,0 0 0,1 0-1,-1 0 1,0 0 0,1-1 0,-1 1 0,1 0 0,-1 0-1,1 0 1,-1 0 0,1-1 0,0 1 0,-1 0 0,1-1-1,0 1 1,-1 0 0,1-1 0,0 1 0,0-1 0,0 1-1,0-1 1,0 1 0,-1-1 0,1 0 0,0 0 0,0 1-1,1-1 1,55 12 145,-44-10-133,15 3-272,5 0-1491,52 17 0,-77-20 1522,0 1 0,0 0 1,-1 1-1,1-1 0,-1 1 1,0 1-1,0 0 0,-1 0 1,1 0-1,-1 0 0,11 14 1,-15-16 229,0 1 0,0 0 0,0 0 0,0 0-1,-1 1 1,1-1 0,-1 0 0,0 1 0,-1-1 0,1 0 0,-1 1 0,1-1 0,-1 1 0,-1-1 0,1 1 0,-1-1 0,0 0 0,0 1 0,0-1 0,0 0 0,-1 1 0,1-1 0,-4 4 0,3-4-306,0 0 0,0 0 0,-1 0 0,0-1 0,0 1 0,0-1 0,0 1 0,0-1 0,-1 0 0,1-1 0,-1 1 0,0 0 0,-7 2 0,-6 1-14462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101 144 13229,'0'0'4767,"0"9"-3726,0-7-956,0 0 0,0 0-1,0 1 1,1-1 0,-1 0 0,1 0 0,-1 1 0,1-1 0,-1 0 0,1 0 0,0 0 0,0 0 0,2 2 0,-2-3-26,1 0 1,-1 0-1,0-1 1,1 1-1,-1 0 1,1-1 0,0 1-1,-1-1 1,1 0-1,-1 1 1,1-1-1,0 0 1,-1 0 0,1 0-1,0 0 1,-1 0-1,1-1 1,0 1-1,-1 0 1,1-1 0,-1 1-1,1-1 1,-1 1-1,1-1 1,-1 0-1,3-1 1,7-4 60,0 1-1,-1-2 1,1 0-1,-1 0 1,-1-1 0,16-15-1,-21 20-101,-1 0 0,1-1 0,-1 1 0,0-1-1,0 0 1,-1 0 0,1 0 0,-1 0 0,0 0 0,0 0-1,0-1 1,-1 1 0,0-1 0,1 1 0,-1-1 0,-1 1-1,1-1 1,-1 0 0,0 1 0,0-9 0,-2 11-17,1 0-1,0 0 1,-1 0 0,1 0 0,-1 1-1,0-1 1,1 1 0,-1-1 0,0 1 0,0 0-1,0-1 1,0 1 0,0 0 0,0 1-1,0-1 1,-1 0 0,1 0 0,0 1-1,0-1 1,-1 1 0,1 0 0,0 0 0,-1 0-1,-2 0 1,-6 0-19,0 0 1,1 0-1,-1 1 0,-11 3 0,13-1 19,0 1 0,-1 0-1,1 0 1,0 1-1,1 0 1,-1 0 0,1 1-1,0 1 1,0-1 0,1 1-1,0 0 1,0 1-1,1 0 1,0 0 0,0 0-1,1 1 1,0-1-1,1 1 1,-1 1 0,2-1-1,-1 0 1,2 1 0,-1 0-1,1 0 1,-1 11-1,3-19-3,0-1 0,0 0 0,0 0 0,0 1 0,0-1-1,1 0 1,-1 0 0,0 0 0,1 1 0,-1-1 0,1 0 0,-1 0-1,1 0 1,0 0 0,-1 0 0,1 0 0,0 0 0,0 0-1,0 0 1,0 0 0,-1 0 0,1-1 0,0 1 0,2 1 0,0-1 10,0 0 1,-1 0 0,1 0 0,0-1 0,0 1-1,0-1 1,0 0 0,0 1 0,0-1 0,4-1-1,1 0 33,1 0-1,0-1 1,-1 0-1,1-1 1,-1 1-1,13-7 0,-9 2-29,0 0-1,0-1 0,-1 0 0,0-1 0,0-1 1,-1 1-1,0-1 0,-1-1 0,0 0 1,14-24-1,-30 48-48,1-1-1,0 1 1,1 1 0,0-1 0,1 1 0,0-1 0,1 1 0,-1 20-1,4-32 61,0 0-1,1 0 0,-1-1 0,0 1 0,1 0 1,0 0-1,-1-1 0,1 1 0,0 0 0,0-1 1,0 1-1,0-1 0,0 1 0,0-1 0,0 1 1,0-1-1,1 0 0,-1 0 0,1 1 0,-1-1 0,1 0 1,-1 0-1,1-1 0,-1 1 0,1 0 0,0 0 1,0-1-1,-1 1 0,1-1 0,0 0 0,0 1 1,0-1-1,-1 0 0,1 0 0,0 0 0,0 0 1,0 0-1,2-1 0,6 0 141,1 0 1,-1 0-1,1-1 1,-1-1-1,15-4 1,4-5-138,1-1 1,-2-1-1,0-2 0,-1-1 1,0 0-1,32-30 1,-74 107-282,15-59 259,-1 0-1,1 0 0,-1 0 1,1 1-1,0-1 1,0 0-1,0 0 0,0 1 1,0-1-1,0 0 0,0 0 1,0 1-1,0-1 0,0 0 1,1 0-1,-1 0 0,1 1 1,-1-1-1,1 0 1,-1 0-1,1 0 0,-1 0 1,1 0-1,0 0 0,0 0 1,-1 0-1,3 1 0,-1-1 12,-1-1 0,1 1-1,0-1 1,0 0-1,0 0 1,0 1 0,0-1-1,-1 0 1,1-1-1,0 1 1,0 0 0,0-1-1,0 1 1,-1-1-1,4-1 1,8-3 17,0-1-1,0-1 1,18-13-1,-25 16-98,-3 1 14,0 1-1,0-1 0,0 1 1,0 0-1,0 0 0,1 0 1,-1 0-1,1 1 0,-1 0 1,1-1-1,7 0 0,-11 50-221,-1-40 263,1-3 6,0-1-1,-1 1 0,0 0 0,0-1 0,0 1 1,0 0-1,-1-1 0,1 1 0,-3 4 0,1-10-3455,-2-6-2211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9929,'2'3'1073,"-1"1"0,1 0-1,0-1 1,0 0 0,0 1-1,0-1 1,5 5 0,-5-6-891,0-1 1,-1 0-1,1 0 0,0 0 1,0 0-1,0 0 1,0 0-1,0 0 1,0 0-1,0-1 0,0 1 1,0-1-1,0 1 1,1-1-1,-1 0 1,0 0-1,0 0 1,0 0-1,0 0 0,0-1 1,1 1-1,-1-1 1,0 1-1,0-1 1,3-1-1,0-1-117,-1 0-1,1 0 1,-1 0-1,1 0 1,-1-1-1,0 0 1,0 0-1,-1 0 1,1 0-1,-1-1 1,0 1-1,0-1 1,0 0-1,-1 0 1,1 0-1,-1 0 1,0 0-1,-1 0 1,1-1 0,-1 1-1,0-1 1,0-10-1,-1 15-49,0 0 1,0-1-1,0 1 0,0 0 0,-1 0 1,1 0-1,0 0 0,0 0 0,-1 0 0,1 0 1,-1-1-1,1 1 0,-1 0 0,1 0 1,-1 0-1,0 1 0,0-1 0,1 0 1,-1 0-1,0 0 0,0 0 0,0 1 1,0-1-1,0 0 0,-1 0 0,-1 0-7,1 0 0,-1 1 0,1-1 0,-1 0 0,0 1 0,1 0 0,-1 0 0,1 0 0,-1 0 0,0 0 0,-3 1 0,2 0 0,0-1 0,-1 1 0,1 1 0,0-1 1,0 0-1,0 1 0,0 0 0,0 0 0,0 0 0,0 1 0,1-1 1,-1 1-1,1 0 0,-5 5 0,-5 21 5,13-28-11,0-1-1,0 1 1,1 0-1,-1-1 0,0 1 1,1 0-1,-1-1 1,0 1-1,1 0 0,-1-1 1,1 1-1,-1-1 1,1 1-1,-1 0 0,1-1 1,-1 1-1,1-1 1,-1 0-1,1 1 0,0-1 1,-1 1-1,1-1 1,0 0-1,0 0 0,-1 1 1,1-1-1,0 0 1,-1 0-1,1 0 0,0 0 1,0 0-1,-1 0 1,1 0-1,0 0 0,0 0 1,-1 0-1,1 0 1,0-1-1,0 1 0,11-1 63,0 0-1,0-1 1,19-6-1,-24 5-72,0 1-1,1 0 0,-1 0 1,1 1-1,-1 0 0,1 0 1,0 1-1,-1 0 0,1 0 1,0 1-1,-1 0 0,9 2 1,-13-2 6,-1 1 0,0 0 0,1 0 0,-1 0 1,0 0-1,0 0 0,0 0 0,-1 1 1,1-1-1,0 1 0,-1-1 0,0 1 0,1-1 1,-1 1-1,0 0 0,0 0 0,-1-1 1,1 1-1,0 0 0,-1 0 0,0 0 0,0 0 1,0 0-1,0 5 0,-1-5 34,1 1 0,0-1 0,0 0 1,1 0-1,-1 1 0,1-1 0,0 0 0,0 0 0,0 0 0,0 0 0,0 0 0,0 0 0,1 0 0,0 0 0,-1-1 1,5 5-1,-4-6-6,0 0 1,0 0 0,1 0 0,-1 0 0,0-1-1,0 1 1,1-1 0,-1 1 0,0-1-1,1 0 1,-1 0 0,0 0 0,1 0 0,-1-1-1,0 1 1,1 0 0,-1-1 0,0 0 0,0 1-1,1-1 1,-1 0 0,0 0 0,2-2-1,50-33 137,-46 30-168,33-24-10,-40 29-54,-3 19-333,0-1-3117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12268,'0'0'9102,"0"14"-8467,-2 189 1623,2-200-2247,0 0 1,0-1-1,0 1 0,1 0 0,-1 0 1,1 0-1,-1 0 0,1-1 1,0 1-1,0 0 0,0-1 0,0 1 1,1-1-1,-1 1 0,1-1 1,0 1-1,-1-1 0,1 0 1,0 0-1,0 0 0,3 2 0,-1-2 11,0 0-1,0 0 0,1 0 0,-1-1 0,0 1 1,0-1-1,1 0 0,-1 0 0,1-1 1,-1 0-1,1 1 0,6-2 0,2 0 19,1-1-1,-1 0 1,1-1 0,-1-1-1,0 0 1,0-1 0,-1 0-1,14-8 1,-16 7-26,-8 4-12,0 1-1,0-1 1,0 1 0,0 0-1,0 0 1,0 0-1,1 0 1,-1 0 0,0 0-1,5 0 1,-9 17-328,-17 22 302,13-29 22,2 0 0,-1 0 1,1 0-1,0 1 0,1 0 0,0-1 0,0 1 0,1 0 0,-1 12 0,3-22-52,0 1 0,0-1 0,0 1-1,0-1 1,0 1 0,1-1-1,-1 1 1,0-1 0,0 1-1,0-1 1,0 1 0,1-1-1,-1 0 1,0 1 0,1-1-1,-1 1 1,0-1 0,1 0-1,-1 1 1,0-1 0,1 0 0,-1 1-1,0-1 1,1 0 0,-1 0-1,1 1 1,-1-1 0,1 0-1,-1 0 1,1 0 0,-1 0-1,1 0 1,-1 1 0,1-1-1,-1 0 1,1 0 0,-1 0-1,1 0 1,-1 0 0,1-1-1,-1 1 1,1 0 0,-1 0 0,1 0-1,-1 0 1,1 0 0,-1-1-1,1 1 1,24-14-4689,-5-6-2186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25 13613,'0'0'2093,"-13"5"-289,0 1-1676,-9 2 1411,0 2 0,-37 21 0,54-27-1199,-1 0 1,1 0 0,-1 1 0,1-1 0,1 1 0,-8 9 0,10-11-308,1-1 0,0 0 0,-1 1 0,1-1 0,0 0 0,0 1 0,0 0 0,1-1 0,-1 1 0,1-1 0,-1 1 0,1 0 0,0 0 0,0-1 0,0 1 0,0 0 0,1 3 0,0-3-25,1-1 1,-1 1 0,1-1 0,-1 1 0,1-1 0,0 0 0,0 0 0,0 0-1,0 0 1,0 0 0,0 0 0,1-1 0,-1 1 0,1-1 0,-1 1 0,1-1 0,-1 0-1,1 0 1,0 0 0,0 0 0,-1-1 0,1 1 0,0-1 0,0 0 0,6 1-1,6 0 62,1-1-1,-1 0 0,23-4 0,-32 3-59,1 0 1,0-1-1,-1-1 1,1 1-1,-1-1 1,1 0-1,-1 0 1,0-1-1,-1 0 1,1 0-1,-1 0 1,1 0-1,-1-1 1,0 0-1,-1 0 1,0-1-1,1 1 1,-1-1-1,-1 0 1,1 0-1,-1 0 1,-1-1-1,1 1 1,-1-1-1,0 1 1,0-1-1,-1 0 1,0 0-1,0 1 1,0-1-1,-1-8 1,0 13-14,-1 1-1,1-1 1,0 1-1,-1-1 1,1 1-1,-1-1 1,0 1-1,1-1 1,-1 1-1,0-1 1,0 1-1,0 0 1,0 0-1,0-1 1,0 1-1,0 0 1,0 0-1,-1 0 1,1 0-1,0 0 1,-1 0-1,1 1 1,-1-1-1,1 0 1,0 1-1,-1-1 1,0 1-1,1-1 1,-1 1-1,1 0 1,-3-1 0,2 1-6,0 0 1,0-1 0,0 1 0,0 0-1,0 0 1,1 0 0,-1 0 0,0 1-1,0-1 1,0 0 0,0 1 0,0 0-1,0-1 1,0 1 0,1 0 0,-1 0 0,0 0-1,1 0 1,-1 0 0,1 0 0,-1 0-1,1 1 1,-1-1 0,1 0 0,-2 4-1,6 0-237,11-6-489,13-6-2661,-4-7-2338,3-3-4174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14029,'0'0'6913,"-9"4"-5968,5-3-841,1 1 0,-1 0 0,1 0 0,-1 0 0,1 0 0,-1 1 0,1-1 0,0 1-1,0 0 1,1 0 0,-1 0 0,0 0 0,1 1 0,0-1 0,0 1 0,0-1 0,0 1-1,0 0 1,1-1 0,0 1 0,0 0 0,0 0 0,0 0 0,0 0 0,1 7 0,-9 56 1115,0 132 1,9-196-1214,0 0-1,0 1 1,0-1 0,1 0-1,-1 0 1,1 1-1,0-1 1,0 0-1,0 0 1,0 0 0,1 0-1,-1 0 1,4 5-1,-3-7 7,-1 0 0,0 0 0,1 0 0,-1 0-1,1 0 1,-1 0 0,1 0 0,0 0 0,-1-1-1,1 1 1,0-1 0,-1 1 0,1-1 0,0 0 0,0 0-1,-1 1 1,1-1 0,0 0 0,0-1 0,-1 1-1,1 0 1,0 0 0,-1-1 0,1 1 0,0-1-1,-1 0 1,1 1 0,0-1 0,1-1 0,9-6-304,-1 0 1,0-1-1,0 0 0,-1 0 1,-1-1-1,0-1 1,0 1-1,-1-1 1,0-1-1,-1 0 1,0 0-1,8-19 0,-41 64-540,8 14 673,17-44 138,0 0 1,0 0-1,1 0 0,-1 0 1,1 0-1,0 1 0,-1-1 0,2 0 1,-1 0-1,0 0 0,1 0 1,-1 1-1,3 4 0,-1-7 21,1 0-1,-1 1 0,1-1 1,0 0-1,-1-1 0,1 1 1,0 0-1,0-1 1,0 0-1,-1 1 0,1-1 1,0 0-1,0-1 0,0 1 1,0 0-1,3-2 1,2 2 58,9-2-36,0-1 0,-1 0 0,1-1 0,-1-1-1,0-1 1,0 0 0,-1-1 0,1-1 0,-1 0 0,18-14-1,-32 21-4,0 0-1,0 0 1,1 0-1,-1 0 1,0 0-1,0 0 1,0 0-1,0-1 1,0 1-1,0 0 1,-1-1-1,1 1 1,0-1-1,0-1 1,-1 2 17,0 1 1,0-1 0,0 1-1,0-1 1,0 1 0,0-1-1,0 1 1,0-1 0,-1 1 0,1-1-1,0 1 1,0-1 0,0 1-1,-1-1 1,1 1 0,0-1-1,-1 1 1,1-1 0,0 1 0,-1 0-1,1-1 1,0 1 0,-1-1-1,1 1 1,-1 0 0,1 0-1,-1-1 1,-2 0 43,1 0 0,-1 0 0,0 1 0,0-1-1,1 0 1,-1 1 0,0 0 0,0 0 0,1 0 0,-1 0-1,0 0 1,0 0 0,0 1 0,-3 1 0,-2 1-12,0 0 0,0 1 0,1 1 1,-1-1-1,1 1 0,-11 10 0,15-13-42,0 0 0,0 1 0,1-1-1,-1 1 1,1-1 0,-1 1 0,1 0 0,0 0-1,0 0 1,0 0 0,1 0 0,-1 1 0,1-1-1,0 0 1,0 1 0,0-1 0,0 1 0,0-1-1,1 5 1,0-7-21,1 0 0,0 1 0,0-1 0,0 0 0,0 0 0,0 1 0,0-1 0,0 0 0,0 0 0,0 0 0,1 0 0,-1 0 0,0-1 0,1 1 0,-1 0 0,1-1 0,-1 1 0,0 0 0,1-1 0,-1 0 0,1 1 0,3-1 0,42 6 95,-38-5-131,-9-1 29,113 8-352,-101-8 375,1-1 1,0 0-1,0 0 0,-1-1 1,1-1-1,20-7 1,-29 8 91,0 1 0,-1-2 1,0 1-1,0 0 0,0-1 1,0 1-1,0-1 1,0 0-1,0 0 0,-1 0 1,0 0-1,1 0 1,-1-1-1,0 1 0,-1-1 1,1 1-1,-1-1 1,1 0-1,-1 0 0,0 1 1,-1-1-1,1 0 1,-1 0-1,1 0 0,-1 0 1,-1-4-1,1-4-74,-1 0 0,0 0 0,-1 0 1,-1 1-1,0-1 0,0 1 0,-8-16 0,10 26-74,1 1-1,0-1 1,-1 1 0,1 0 0,-1-1-1,1 1 1,0-1 0,-1 0-1,1 1 1,0-1 0,0 1 0,-1-1-1,1 1 1,0-1 0,0 0 0,0 1-1,0-1 1,0 1 0,0-1-1,0 0 1,0 1 0,0-1 0,0 1-1,0-1 1,0 0 0,1 1 0,-1-1-1,0 1 1,0-1 0,0 0-1,1 1 1,-1-1 0,0 1 0,1-1-1,-1 1 1,1-1 0,-1 1-1,0 0 1,1-1 0,-1 1 0,1-1-1,-1 1 1,2-1 0,30 4-1945,-29-3 2027,36 9-1964,26 3-6048,-56-12 1758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17008,'0'0'4580,"78"-18"-4548,-15 18 65,5 1-33,3 2-32,-1-2-4517,-2-1-7366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16 122 11499,'0'0'9054,"-4"9"-7661,3-8-1382,-1 1 69,1 0-1,0 0 1,0 0 0,0 0-1,0 0 1,1 0-1,-1 1 1,0-1-1,1 0 1,-1 0 0,1 1-1,0-1 1,0 3-1,11 4 810,19-6-26,-17-5-792,-1 1 0,1-2-1,-1 0 1,1 0-1,-1-1 1,0 0 0,0-1-1,-1-1 1,0 0-1,0 0 1,0-1 0,0-1-1,-1 0 1,-1 0-1,1-1 1,-1 0-1,8-11 1,-15 18-70,-1 0-1,0 0 1,0 0-1,1 0 0,-1 0 1,-1 0-1,1 0 1,0-1-1,0 1 1,-1 0-1,1-1 1,-1 1-1,0 0 1,0-1-1,0 1 1,0 0-1,0-1 1,-1-2-1,1 3-10,-1 1 1,0 0-1,0 0 0,1 0 0,-1 0 0,0 0 0,0 0 0,0 0 0,0 0 0,0 0 0,0 0 0,0 0 0,-1 0 0,1 1 0,0-1 0,0 0 0,-1 1 1,1-1-1,0 1 0,-1 0 0,1-1 0,-2 1 0,-2-1-8,1 1 1,-1 0-1,1 0 1,-1 0-1,1 1 1,0 0-1,-1-1 1,1 1-1,0 1 1,-1-1 0,1 1-1,0 0 1,0-1-1,0 2 1,1-1-1,-1 0 1,-6 6-1,6-4 14,0 0-1,0 1 0,0-1 1,1 1-1,-1 0 1,1 0-1,0 0 1,1 0-1,-1 1 0,1-1 1,0 1-1,0-1 1,1 1-1,0 0 1,0-1-1,0 1 0,1 0 1,-1 0-1,1 0 1,2 9-1,-1-14 10,0 1-1,0-1 1,0 1-1,0-1 1,0 1 0,1-1-1,-1 0 1,0 0-1,1 0 1,-1 0-1,1 0 1,0 0 0,-1 0-1,1 0 1,0 0-1,0-1 1,-1 1-1,1-1 1,0 1 0,0-1-1,0 0 1,0 1-1,-1-1 1,4-1 0,52 0 183,-46 0-155,8-1-54,0-1 0,-1-1 1,0-1-1,1-1 0,25-12 0,33-10-62,-76 28 87,-1 0-1,0 0 0,1 0 1,-1 0-1,1 0 0,-1-1 1,0 1-1,1 0 0,-1 0 1,0 0-1,1 0 1,-1 0-1,0 0 0,1 0 1,-1 0-1,1 0 0,-1 1 1,0-1-1,1 0 0,-1 0 1,0 0-1,1 0 1,-1 0-1,0 1 0,1-1 1,-1 0-1,0 0 0,1 1 1,-1-1-1,0 0 0,0 0 1,1 1-1,-1-1 1,0 0-1,0 1 0,1-1 1,-2 18 298,-16 28 413,13-36-549,3-7-134,-1 0 0,1 0 0,0 0 0,0 0 0,0 0 0,1 1 0,-1-1-1,1 0 1,0 0 0,0 1 0,0-1 0,0 0 0,1 5 0,0-7-22,1 1 0,-1-1 0,0 0 0,0 0 0,0 1-1,1-1 1,-1 0 0,0 0 0,1 0 0,-1 0 0,1-1 0,-1 1 0,1 0 0,0-1 0,-1 1 0,1-1 0,0 1-1,-1-1 1,1 0 0,0 1 0,0-1 0,-1 0 0,1 0 0,0-1 0,2 1 0,9-1 23,0 0 0,-1-1 0,1 0 0,-1-1 0,0-1 0,0 0 0,0 0 0,12-7 0,26-9-976,-49 19 447,3 1 570,-3 6-10179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10442,'-1'34'9108,"5"105"-6578,-4-133-2414,1 0 1,-1 0 0,1-1 0,0 1 0,1-1-1,-1 1 1,1-1 0,0 1 0,1-1 0,-1 0-1,1 0 1,0 0 0,0 0 0,6 6 0,-6-9-41,-1 0 0,1-1 0,0 1 0,0 0 1,-1-1-1,1 0 0,0 1 0,1-1 1,-1-1-1,0 1 0,0 0 0,0-1 0,0 1 1,1-1-1,-1 0 0,0 0 0,0 0 1,1-1-1,-1 1 0,0-1 0,0 0 1,0 0-1,0 0 0,0 0 0,0 0 0,0-1 1,3-1-1,15-9-16,0-1-1,-1-1 1,-1-1 0,0 0 0,-1-2 0,-1 0-1,-1 0 1,0-2 0,20-31 0,-28 29-233,-8 20 79,0 1 1,-1 0 0,1 0 0,0-1 0,0 1 0,-1 0 0,1-1 0,0 1 0,-1 0 0,1 0-1,0 0 1,-1-1 0,1 1 0,0 0 0,-1 0 0,1 0 0,0 0 0,-1 0 0,1 0 0,-1 0-1,1 0 1,0 0 0,-1 0 0,1 0 0,-1 0 0,1 0 0,0 0 0,-1 0 0,1 0 0,0 0-1,-1 0 1,-38 15-9464,36-13 8515,-20 9-6677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6:1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52 7111,'0'0'2461,"3"-9"-742,-2 4-2051,8-29 3068,-6 30-753,-4 26-834,-21 335-50,26-340-3434,-1-36-2974,-3-3 504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12812,'0'0'3972,"11"55"-2979,2-38-417,6-2 417,1-3-128,1-3-577,6 0-192,-2-6-63,2-3-2051,-2-3-4228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12684,'0'0'2755,"-9"6"-1015,9-6-1737,-16 9 874,1 0 1,-25 21 0,37-27-701,-1 0 1,1 0-1,0 0 1,0 0-1,0 1 1,0-1-1,1 1 1,-1-1-1,1 1 1,0 0-1,0 0 1,0 0-1,1 0 1,-1 1-1,1-1 1,0 0-1,0 1 1,1-1-1,-1 1 1,1 3-1,0-7-166,1 0 1,-1 0-1,1 0 0,-1 0 0,1-1 0,0 1 1,-1 0-1,1-1 0,0 1 0,0 0 1,-1-1-1,1 1 0,0-1 0,0 1 0,0-1 1,0 1-1,0-1 0,-1 0 0,1 1 0,0-1 1,0 0-1,0 0 0,0 0 0,0 0 0,0 0 1,0 0-1,0 0 0,1 0 0,34-2 209,-32 2-167,19-4-13,-1-1 0,0-2 1,0 0-1,-1-1 0,0-1 0,31-17 0,31-14-470,-83 40 425,1 0 1,-1-1-1,0 1 0,0 0 1,0 0-1,1 0 1,-1 0-1,0-1 0,0 1 1,1 0-1,-1 0 1,0 0-1,0 0 0,1 0 1,-1 0-1,0 0 1,1 0-1,-1 0 0,0 0 1,0 0-1,1 0 1,-1 0-1,0 0 1,1 0-1,-1 0 0,0 0 1,0 0-1,1 0 1,-1 1-1,0-1 0,0 0 1,1 0-1,-1 0 1,0 0-1,0 1 0,0-1 1,1 0-1,-1 0 1,0 0-1,0 1 1,0-1-1,0 0 0,1 0 1,-1 1-1,0-1 1,-4 17 184,-19 26 502,20-37-597,-7 9 148,7-10-116,0 0 0,0 1 0,0-1 0,0 1 0,1-1 1,0 1-1,0 0 0,-2 11 0,4-17-101,0 0-1,1 1 1,-1-1 0,0 1 0,1-1-1,-1 0 1,0 1 0,1-1 0,-1 0-1,0 1 1,1-1 0,-1 0 0,1 0-1,-1 1 1,1-1 0,-1 0 0,1 0-1,-1 0 1,1 1 0,-1-1 0,0 0-1,1 0 1,-1 0 0,1 0 0,-1 0-1,1 0 1,-1 0 0,1 0 0,-1 0-1,1-1 1,-1 1 0,1 0 0,0 0-1,19-5 208,12-9-209,-1-2-1,-1-1 1,0-2-1,31-26 1,-43 33-103,-13 5 25,-22 32-305,14-22 372,1-1-1,-1 1 0,1 0 1,0 1-1,0-1 0,0 0 0,1 1 1,-1-1-1,1 0 0,-1 1 0,1 0 1,0-1-1,0 5 0,1-7-97,1 0 1,-1 0-1,1-1 0,0 1 0,-1-1 1,1 1-1,-1-1 0,1 1 0,0-1 1,-1 1-1,1-1 0,0 1 0,0-1 0,-1 0 1,1 1-1,0-1 0,0 0 0,0 0 1,-1 0-1,1 0 0,0 1 0,0-1 1,0 0-1,0 0 0,-1-1 0,1 1 0,0 0 1,0 0-1,0 0 0,-1 0 0,1-1 1,0 1-1,1-1 0,31-8-4114,-4-9-1663,4-4-1858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15535,'-12'3'2562,"-20"7"-1103,0 1-1,1 2 0,0 1 1,-57 36-1,88-50-1451,0 0 0,0 0 0,-1 0 0,1 0 1,0 0-1,0 0 0,0 0 0,-1 1 0,1-1 0,0 0 0,0 0 0,0 0 0,0 0 0,-1 0 0,1 1 0,0-1 0,0 0 0,0 0 0,0 0 0,0 0 0,0 1 0,-1-1 0,1 0 0,0 0 0,0 0 0,0 1 0,0-1 0,0 0 0,0 0 0,0 0 0,0 1 0,0-1 1,0 0-1,0 0 0,0 0 0,0 1 0,0-1 0,0 0 0,0 0 0,0 0 0,0 1 0,1-1 0,-1 0 0,0 0 0,0 0 0,0 1 0,0-1 0,0 0 0,0 0 0,1 0 0,-1 0 0,0 1 0,0-1 0,0 0 0,0 0 0,1 0 0,-1 0 0,0 0 0,0 0 0,0 0 0,1 0 1,-1 0-1,0 0 0,0 1 0,0-1 0,1 0 0,26 2 11,36-5-1218,-33-1 326,1 2 0,-1 0 0,57 7 0,-84-5 898,-1 0 0,1 1 0,-1-1 0,0 1 0,1 0 0,-1 0-1,0 0 1,0 0 0,0 0 0,1 0 0,-1 0 0,0 1 0,-1-1 0,1 1 0,0-1 0,0 1 0,-1 0 0,1 0 0,-1 0 0,1 0 0,-1 0 0,0 0 0,0 0 0,0 0 0,0 1 0,0-1 0,0 0 0,-1 1 0,1-1 0,-1 0 0,0 1 0,1-1 0,-1 1 0,0-1 0,0 0 0,-1 1 0,1-1 0,-1 1 0,1-1 0,-1 0-1,1 1 1,-1-1 0,0 0 0,0 0 0,0 1 0,-1-1 0,1 0 0,0 0 0,-1-1 0,-3 5 0,-6 2 188,-1 0 0,1 0 1,-1-1-1,-1-1 0,0 0 0,0-1 0,0 0 0,0-1 0,-1 0 0,1-1 0,-1-1 1,0 0-1,0-1 0,-17 0 0,30-1-280,0 0-1,1 0 1,-1 0 0,0 0-1,1 0 1,-1 0 0,0 0 0,1 0-1,-1 0 1,0 0 0,1 0 0,-1 0-1,1-1 1,-1 1 0,0 0-1,1 0 1,-1-1 0,1 1 0,-1 0-1,0-1 1,1 1 0,-1-1-1,1 1 1,-1-1 0,1 1 0,0-1-1,-1 1 1,1-1 0,-1 1-1,1-1 1,0 1 0,0-1 0,-1 0-1,1 1 1,0-1 0,0 0 0,0 1-1,-1-1 1,1 0 0,0 1-1,0-1 1,0 0 0,1 0 0,-1-2-691,1 0 0,0 0 0,0 0 1,0 1-1,0-1 0,0 0 1,1 1-1,-1-1 0,4-3 1,19-20-7768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0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17008,'0'0'2141,"-10"5"-630,6-3-1386,-10 6 588,0-1-1,-24 19 0,35-24-576,1-1-1,-1 1 0,0 1 0,1-1 0,0 0 0,-1 1 0,1-1 0,0 1 0,0 0 0,0-1 0,1 1 0,-1 0 0,1 0 0,-1 0 0,1 0 0,0 1 0,0-1 0,1 0 0,-1 0 0,1 1 0,-1-1 0,1 0 0,0 4 0,1-6-122,0 1 0,-1-1-1,1 0 1,0 0 0,0 0-1,0 0 1,0 0-1,0 0 1,0 0 0,0-1-1,0 1 1,1 0-1,-1 0 1,0-1 0,0 1-1,1-1 1,-1 1 0,0-1-1,1 0 1,-1 1-1,0-1 1,1 0 0,-1 0-1,1 0 1,1 0 0,45-1 192,-37 1-162,2-2-133,0 1 0,0-2 0,0 0-1,-1 0 1,1-1 0,-1-1 0,0 0 0,0-1 0,-1 0 0,1 0 0,-1-2-1,-1 1 1,0-1 0,0-1 0,0 0 0,14-16 0,-47 50 150,19-21 14,0 0 1,0 0-1,0 0 0,1 0 0,-1 1 0,1 0 0,0 0 1,0-1-1,1 2 0,0-1 0,-4 10 0,7-14-51,-1 0 0,0-1 0,1 1-1,-1-1 1,1 1 0,-1-1 0,1 1 0,-1-1 0,1 1 0,-1-1-1,1 1 1,0-1 0,-1 0 0,1 1 0,0-1 0,-1 0 0,1 0-1,0 1 1,-1-1 0,1 0 0,0 0 0,-1 0 0,1 0 0,0 0-1,0 0 1,-1 0 0,1 0 0,0 0 0,-1 0 0,1 0 0,1-1-1,28-2 309,-10-3-285,0-1-1,28-13 0,30-11-512,-78 30 460,0 1-1,0 0 1,1 0-1,-1 0 0,0 0 1,0 0-1,0 0 0,1 0 1,-1 0-1,0 0 1,0-1-1,0 1 0,1 0 1,-1 0-1,0 0 0,0 0 1,0 0-1,1 0 0,-1 0 1,0 0-1,0 1 1,0-1-1,1 0 0,-1 0 1,0 0-1,0 0 0,0 0 1,1 0-1,-1 0 1,0 0-1,0 0 0,0 1 1,0-1-1,1 0 0,-1 0 1,0 0-1,0 0 0,0 1 1,0-1-1,0 0 1,0 0-1,1 0 0,-1 1 1,0-1-1,0 0 0,0 0 1,-5 14-43,-16 18 352,18-28-238,1-1-13,-1 1 1,1-1-1,0 0 1,0 1 0,0-1-1,1 1 1,-1-1-1,-1 8 1,3-11-43,0 1 1,0-1 0,0 1 0,0-1-1,0 1 1,0-1 0,1 1-1,-1-1 1,0 1 0,0-1 0,0 1-1,1-1 1,-1 1 0,0-1-1,0 0 1,1 1 0,-1-1-1,0 0 1,1 1 0,-1-1 0,0 0-1,1 1 1,-1-1 0,1 0-1,0 1 1,23 3 224,-11-6-204,0 0 0,0-1 1,0-1-1,-1 0 0,1 0 1,-1-1-1,0-1 0,14-8 0,47-19-339,-72 33 191,-2 3 91,1 0 1,0 1-1,0-1 0,0 1 1,1-1-1,-1 0 0,1 1 1,0-1-1,0 0 0,1 4 1,4-6 15,1 1 0,-1-1 0,1 0 0,-1 0 0,1-1 0,0 0 0,-1 0 0,1-1 0,10-1 0,30-11-3787,-36 6-507,-8-1-1592,-3-3-6862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1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112 130 9545,'0'0'2237,"8"-10"-91,-5 6-1819,1-1 189,0 0-1,-1 0 0,1 0 1,-1 0-1,0-1 0,-1 1 1,1-1-1,-1 0 1,0 1-1,-1-1 0,1 0 1,-1 0-1,-1 0 1,1 0-1,-1-10 0,0 16-443,0-1 1,0 0-1,0 0 0,0 0 0,-1 1 0,1-1 1,0 0-1,0 1 0,-1-1 0,1 0 0,-1 1 0,1-1 1,-1 0-1,1 1 0,-1-1 0,1 0 0,-1 1 0,1-1 1,-1 1-1,0-1 0,1 1 0,-1 0 0,0-1 1,1 1-1,-1 0 0,0-1 0,0 1 0,0 0 0,-27 3 562,22 0-608,0-1-1,0 1 0,0 0 0,0 1 1,0-1-1,-6 6 0,3 1 53,0 0-1,0 1 1,-11 20-1,17-27-45,0 1 0,1-1 0,0 1 0,0-1 0,0 1 0,0 0 0,1 0 0,0 0 0,0 0 0,0 0 0,1 0 0,0 0 0,0 5 0,1-8-14,-1-1-1,1 1 0,0-1 1,0 0-1,0 0 0,0 1 1,1-1-1,-1 0 0,0 0 1,0 0-1,1 0 0,-1 0 1,0 0-1,1-1 0,-1 1 1,1 0-1,-1-1 0,1 1 0,-1-1 1,1 1-1,0-1 0,-1 0 1,1 0-1,0 0 0,-1 0 1,1 0-1,-1 0 0,1 0 1,2-1-1,53-8 307,-44 4-305,0-1 1,1-1-1,-2 0 0,1 0 1,19-16-1,-25 17-31,1 0 0,-1-1 0,0 1 0,-1-2-1,1 1 1,-2-1 0,1 0 0,-1 0 0,7-14 0,-12 22 4,1 0 1,-1 0-1,0-1 1,0 1-1,1 0 1,-1 0-1,0-1 1,0 1-1,0 0 0,1 0 1,-1-1-1,0 1 1,0 0-1,0-1 1,0 1-1,0 0 1,1-1-1,-1 1 1,0 0-1,0-1 1,0 1-1,0 0 1,0-1-1,0 1 1,0 0-1,0-1 1,0 1-1,0 0 1,-1-1-1,1 1 1,0 0-1,0-1 1,0 1-1,0 0 1,0 0-1,0-1 1,-1 1-1,1 0 1,0-1-1,0 1 1,-1 0-1,1 0 1,-13 11-164,-16 26 184,25-29 12,0 0 0,1-1 0,0 1 0,0 0 0,0 1 0,-1 12 0,3-19-7,1-1 0,0 1 0,0-1 0,0 1 0,0-1 0,0 1 0,0-1 0,0 1 0,1-1 0,-1 1 0,0-1 0,1 1 0,-1-1 1,1 1-1,0-1 0,-1 0 0,1 1 0,0-1 0,0 0 0,0 0 0,0 0 0,0 1 0,0-1 0,0 0 0,0 0 0,0 0 0,1-1 0,-1 1 0,0 0 0,1 0 0,-1-1 0,0 1 0,1-1 0,-1 1 0,1-1 0,-1 0 0,1 1 0,-1-1 0,1 0 0,-1 0 0,1 0 0,2 0 0,5-1 37,1 0 0,-1-1 0,0 0 0,0 0 0,0-1 0,0 0 0,0 0 0,-1-1-1,1 0 1,-1-1 0,0 0 0,12-10 0,-15 11-48,1 0-1,-1-1 1,0 1-1,0-1 1,-1 0-1,1-1 1,-1 1-1,0-1 1,-1 1-1,1-1 1,-1 0 0,0-1-1,-1 1 1,0 0-1,0-1 1,0 0-1,0 1 1,0-9-1,-2 14-112,-23 35-476,6 19 507,16-24 135,1-29-49,0 1 0,0 0 0,0-1 0,0 1 0,0-1 0,0 1 0,1 0 0,-1-1 0,0 1 0,1-1 0,-1 1 0,0 0 0,1-1 0,-1 1 0,0-1 0,1 0 0,-1 1 0,1-1 0,-1 1 0,1-1 0,-1 1 0,1-1 0,-1 0 0,1 0 0,0 1 0,-1-1 0,1 0 0,-1 0 0,2 1 0,4-2 33,0 1 0,0-1 1,0 0-1,-1 0 0,1-1 1,0 1-1,-1-1 0,1-1 1,-1 1-1,1-1 0,-1 0 1,0 0-1,0 0 0,-1-1 1,1 0-1,-1 0 0,5-5 1,-1 1-62,0 0 1,-1-1 0,0 0 0,0 0-1,-1 0 1,0-1 0,-1 0-1,6-15 1,-19 50-222,1 1 1,0 1-1,-4 52 1,11-77 176,0-1 0,0 0 0,0 0 0,1 0 0,-1 0 0,0 0 0,0 0 0,1 0 0,-1 0 0,1 0 0,-1 0 0,1 0 0,-1 0 0,1-1 0,-1 1 0,1 0 0,0 0 0,-1 0 0,1-1 0,0 1 0,0 0 0,0-1 0,0 1 0,0-1 0,-1 1 0,1-1 0,0 1 0,0-1 0,0 1 0,0-1 0,0 0 0,0 0 0,1 0 0,-1 0 0,0 1 0,0-1 0,0 0 0,1-1 0,2 1-944,0 0 0,-1-1-1,1 1 1,0-1 0,-1 0 0,1 0-1,-1 0 1,0-1 0,1 1-1,5-4 1,15-13-8390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1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 14253,'0'0'7330,"-9"0"-5718,6-1-1296,-41-2 2036,42 3-2289,0 0 1,0 0-1,0 0 1,0 0-1,0 0 0,0 0 1,0 1-1,0-1 1,0 1-1,0 0 0,0-1 1,0 1-1,0 0 1,0 0-1,1 0 0,-1 0 1,0 1-1,1-1 1,-1 0-1,0 1 0,-1 2 1,3-3-73,0-1-1,-1 1 1,1 0 0,0-1 0,0 1-1,0 0 1,1 0 0,-1-1 0,0 1-1,0 0 1,0 0 0,0-1 0,1 1-1,-1 0 1,0-1 0,1 1 0,-1 0-1,0-1 1,1 1 0,-1-1 0,1 1-1,-1-1 1,1 1 0,-1-1 0,1 1-1,-1-1 1,1 1 0,0-1-1,-1 0 1,1 1 0,0-1 0,-1 0-1,1 1 1,1-1 0,32 13-642,-23-10 345,-4 1 95,0-1 0,0 1 0,-1 0 1,1 1-1,-1 0 0,0 0 1,-1 0-1,10 11 0,-13-14 211,0 1-1,0 0 0,0 0 1,0-1-1,-1 1 0,1 0 1,-1 0-1,0 1 1,0-1-1,0 0 0,0 0 1,-1 1-1,1-1 1,-1 0-1,0 1 0,0-1 1,0 0-1,0 1 1,0-1-1,-1 0 0,0 0 1,0 1-1,-1 2 0,0-3 77,0 0-1,0 0 0,-1 0 0,1-1 1,-1 1-1,0-1 0,0 1 0,0-1 0,0 0 1,0 0-1,0-1 0,0 1 0,-1-1 1,1 1-1,-1-1 0,1 0 0,-1-1 0,1 1 1,-1 0-1,-4-1 0,-75 4 278,83-4-469,-1 0-1,0 0 1,1 0 0,-1 0-1,0 0 1,0 0 0,1 0-1,-1 0 1,0 0 0,1 0-1,-1 0 1,0 0 0,1-1-1,-1 1 1,0 0 0,1-1-1,-1 1 1,1 0 0,-1-1 0,0 1-1,1-1 1,-1 1 0,1-1-1,-1 1 1,1-1 0,0 1-1,-1-1 1,1 1 0,-1-1-1,1 0 1,0 1 0,0-1-1,-1 0 1,1 1 0,0-1-1,0 0 1,0-1 0,-1-14-7721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1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40 14125,'0'0'11392,"-7"8"-10954,-16 19 70,-30 43 0,47-61-445,0 1 1,0-1-1,1 1 1,0 0-1,1 1 1,0-1-1,0 1 0,1 0 1,1 0-1,-2 12 1,4-22-115,0-1 0,0 1 0,0-1 0,0 1 0,0-1 0,0 0 0,0 1 1,0-1-1,0 1 0,0-1 0,0 1 0,0-1 0,1 0 0,-1 1 0,0-1 0,0 1 0,0-1 0,1 0 0,-1 1 0,0-1 1,0 0-1,1 1 0,-1-1 0,0 0 0,1 1 0,-1-1 0,0 0 0,1 0 0,-1 1 0,1-1 0,-1 0 0,0 0 1,1 0-1,-1 0 0,1 0 0,-1 1 0,1-1 0,-1 0 0,1 0 0,-1 0 0,0 0 0,1 0 0,-1 0 0,1 0 1,-1-1-1,1 1 0,-1 0 0,0 0 0,1 0 0,-1 0 0,1 0 0,-1-1 0,0 1 0,1 0 0,-1 0 0,0-1 1,1 1-1,-1 0 0,0-1 0,1 1 0,-1-1 0,23-19-4485,-15 6 2504,-1 1 0,-1-1 0,0 0 0,-1-1 0,-1 1 0,5-26 0,0-29 2047,-6 36 4883,-3 2 4445,2 49-8542,1 1 0,1-1 0,0 0 0,14 33 0,-11-30-482,-2-7-226,1 0-1,1 0 0,0-1 0,1 0 1,0 0-1,18 21 0,-6-14-3377,1-4-3428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7399,'0'0'16816,"70"27"-15919,-29-25-641,2-2-160,-2 0-96,-4 0-1409,-6 0-2499,-8-9-3139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1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64 7175,'0'0'12038,"-1"-9"-10709,0 4-1233,1 3 4,-1 0 0,1 0 0,0 0 0,0 0 1,-1-1-1,1 1 0,-1 0 0,0 0 0,0 0 0,0 0 0,0 1 1,0-1-1,0 0 0,0 0 0,0 1 0,-1-1 0,1 0 0,-1 1 1,1-1-1,-1 1 0,0 0 0,1 0 0,-1-1 0,0 1 0,0 0 1,0 0-1,0 1 0,0-1 0,0 0 0,0 1 0,0-1 0,-3 1 1,-4 0 3,-1 0 0,1 1-1,0 0 1,0 1 0,0 0 0,0 1 0,0-1 0,1 2 0,-1-1 0,1 1 0,0 0 0,0 1 0,0 0 0,1 0 0,0 1 0,0 0-1,0 0 1,0 1 0,1 0 0,0 0 0,1 0 0,0 1 0,0 0 0,0 0 0,1 0 0,0 0 0,1 1 0,0-1 0,0 1 0,1 0 0,-2 15-1,3-22-84,1 0-1,0 0 0,0 0 1,0-1-1,0 1 0,1 0 1,-1 0-1,0 0 0,1 0 1,-1-1-1,1 1 0,0 0 1,0 0-1,-1-1 0,1 1 1,0-1-1,1 1 0,-1-1 1,0 1-1,3 2 0,-1-2 12,0 0 1,1 1-1,-1-1 0,1-1 0,0 1 0,0-1 0,-1 1 1,1-1-1,6 1 0,11 1-130,-1-1 0,1-2 1,24-1-1,-21 0-486,-10 2-483,0-2 0,0 0 1,0-1-1,0 0 1,15-6-1,14-8-4691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12332,'0'0'11434,"8"-7"-10232,63-44-293,-42 32-841,-1 0 0,-1-2 0,-1-1 0,40-45 0,-65 84 156,-9 30-185,3-14 66,2-2-100,0 1 1,4 47-1,-1-79-10,3 15-1506,5-8-3678,2-7-5002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13357,'0'0'7527,"67"-4"-7431,-6-6-64,7 2 0,5 5 0,0 1-64,1 1-1570,-12 1-1569,-5-2-6854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6:1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2 320 10602,'0'0'5824,"-1"-11"-5728,1 7-94,0-1-1,-1 0-1,1 0 1,0 0-1,1 0 1,-1 0 0,1 0-1,0 0 1,0 0-1,0 0 1,1 1 0,0-1-1,0 0 1,0 1-1,5-8 1,132-209 1584,-137 218-1526,-2 7-64,1 0 0,1 0 1,-1 0-1,0 0 0,1 0 0,0 0 0,0-1 0,0 1 0,1-1 0,-1 1 0,4 3 0,23 18-3230,-11-15-790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1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14 7623,'0'0'2082,"-10"-2"-1724,5 1-535,-39-9 1699,42 10-1296,0 0 0,0 0 0,0-1 0,0 2 0,-1-1-1,1 0 1,0 0 0,0 1 0,0-1 0,0 1-1,0 0 1,0-1 0,0 1 0,0 0 0,0 0 0,1 0-1,-1 1 1,0-1 0,1 0 0,-1 1 0,0-1 0,-1 3-1,8-1 4072,28-2-3602,-32-1-396,159-4 1211,-81 1-3086,-2 1-6072,-72 2 2181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8:1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12588,'0'0'5189,"61"4"-4164,-15-8 64,16-3-288,12 2-129,6-1-319,2 2-289,-9 1 0,-5 3-160,-16 0-1858,-16-2-3107,-15-5-3908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74 10410,'0'0'4970,"0"-7"-2984,0-39 747,0 44-2596,-1 1-1,1 0 1,0 0 0,-1 0-1,1 0 1,-1 0 0,1 0-1,-1 0 1,0 1 0,1-1-1,-1 0 1,0 0 0,0 0-1,0 0 1,1 1 0,-1-1-1,0 1 1,0-1 0,0 0-1,0 1 1,0-1 0,0 1-1,0 0 1,0-1 0,0 1-1,-1 0 1,1 0 0,0 0-1,0-1 1,0 1 0,0 0-1,0 1 1,0-1 0,-2 0-1,-40 7 638,32-1-760,1 0-1,-1 1 0,1 0 1,0 1-1,1 0 0,0 0 1,0 1-1,1 0 0,0 1 1,-12 18-1,12-15-5,0 1-1,0-1 0,2 2 1,-1-1-1,2 1 1,0 0-1,1 0 0,-3 17 1,7-29-4,-1 0 0,1-1-1,0 1 1,0 0 0,0-1 0,0 1 0,0 0 0,0 0-1,1-1 1,0 1 0,-1 0 0,1-1 0,0 1 0,0-1 0,0 1-1,1-1 1,-1 0 0,0 1 0,1-1 0,0 0 0,3 4 0,-2-4 9,0 0 1,1 0-1,-1-1 1,0 1-1,1-1 0,-1 0 1,1 0-1,0 0 1,-1 0-1,1 0 1,0-1-1,0 0 1,7 0-1,1-1 20,0 0 1,0-1-1,1 0 0,-2-1 0,1-1 0,0 0 0,-1 0 0,20-11 0,-21 9-17,0-1 0,0 0 0,0 0 0,-1-1 0,0-1 0,-1 1 1,11-16-1,-14 18-4,-1-1 1,0 0 0,-1 0-1,0 0 1,0-1 0,-1 1-1,0-1 1,0 0 0,0 1 0,-1-1-1,0 0 1,-1-10 0,0 17-31,0 1 1,0-1 0,0 0 0,0 1 0,0-1 0,0 1-1,0-1 1,0 0 0,0 1 0,-1-1 0,1 1-1,0-1 1,0 1 0,-1-1 0,1 1 0,0-1 0,-1 1-1,1-1 1,-1 1 0,1-1 0,0 1 0,-1-1-1,1 1 1,-1 0 0,1-1 0,-1 1 0,1 0 0,-1 0-1,0-1 1,1 1 0,-1 0 0,1 0 0,-1 0-1,0-1 1,1 1 0,-1 0 0,1 0 0,-1 0 0,0 0-1,1 0 1,-1 0 0,1 1 0,-1-1 0,0 0-1,1 0 1,-1 1 0,-1-1-279,0 0-1,0 1 1,1 0 0,-1-1-1,0 1 1,1 0 0,-1 0-1,1 0 1,-1 0-1,1 0 1,-1 0 0,1 0-1,0 1 1,-3 2 0,-3 9-4066,4-3-1868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9417,'0'0'4933,"-21"53"-2147,6-23-191,1 0-834,-2 0-383,7-1-385,-2-3-641,8-3-256,3-7-96,0-5-801,14-5-1441,0-6-1057,-3 0-3139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12780,'0'0'8328,"-8"5"-7602,-2 1-354,1 1 1,0 0-1,-14 14 1,21-19-292,-1 0 1,1 1-1,0-1 1,0 1-1,0-1 1,1 1-1,-1 0 0,0 0 1,1 0-1,0-1 1,0 1-1,0 1 1,0-1-1,0 0 1,1 0-1,-1 0 0,1 0 1,0 0-1,0 1 1,0-1-1,0 0 1,1 4-1,1-6-57,-1 0 0,0 0 0,1 0 0,-1 0 0,1 0 0,-1 0 0,1 0-1,-1-1 1,1 1 0,0-1 0,-1 1 0,1-1 0,0 0 0,-1 1 0,1-1 0,0 0 0,-1 0 0,1 0 0,3-1-1,36-2 215,-35 1-222,-1 1 1,1-1 0,-1-1 0,0 1 0,0-1-1,0 0 1,0 0 0,0 0 0,-1-1 0,1 0-1,-1 0 1,0 0 0,0 0 0,0-1 0,3-5-1,18-18 57,-31 55-703,-1-8 672,0-1 1,2 1-1,0 0 0,1 0 0,1 0 1,1 1-1,1-1 0,0 1 0,2-1 0,3 23 1,-4-41-3,0 0 1,0 0 0,0 0-1,0 0 1,-1 0 0,1 0-1,0 1 1,0-1 0,-1 0-1,1 0 1,0 0-1,-1 0 1,1 0 0,-1 0-1,0 0 1,1-1 0,-1 1-1,0 0 1,1 0 0,-1 0-1,0-1 1,0 1 0,0 0-1,1-1 1,-1 1 0,0 0-1,0-1 1,0 1 0,0-1-1,0 0 1,0 1-1,0-1 1,0 0 0,-1 0-1,0 1 1,-47 6 1046,40-7-979,-2 2 25,-57 2 555,62-4-635,1 0 0,-1 0 0,1-1 0,-1 0 0,1 0 0,-1 0 0,1-1 0,0 1 0,-9-5 0,13 6-85,0-1-1,1 1 1,-1-1 0,0 1 0,1 0-1,-1-1 1,0 1 0,1-1 0,-1 0-1,0 1 1,1-1 0,-1 1 0,1-1-1,-1 0 1,1 0 0,-1 1 0,1-1-1,0 0 1,-1 0 0,1 1 0,0-1-1,0 0 1,-1 0 0,1 0 0,0 0 0,0 1-1,0-1 1,0 0 0,0-1 0,1 0-161,0 1 0,0-1 1,0 1-1,0-1 0,0 1 0,0 0 1,0 0-1,0-1 0,1 1 1,-1 0-1,1 0 0,-1 0 1,3-1-1,61-24-7388,-56 23 5871,28-10-5791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19218,'0'0'9321,"28"17"-11595,-17-17-897,-2-5-1345,-7-3-3684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55 11563,'0'0'2845,"1"-8"-522,-1 1-1620,-1 5-482,1-1 0,0 0 0,0 1 0,0-1 0,0 0-1,0 1 1,0-1 0,1 1 0,-1-1 0,1 1 0,0-1-1,0 1 1,1-4 0,-2 6-170,0 0-1,1 0 1,-1 0 0,0 0-1,0 0 1,0 0-1,0 0 1,0 0 0,0 0-1,0 0 1,1 0 0,-1 0-1,0 0 1,0 0-1,0 0 1,0 0 0,0 0-1,0 0 1,0 0-1,1 0 1,-1 0 0,0 0-1,0 0 1,0 0 0,0 0-1,0 0 1,0 0-1,1 0 1,-1 0 0,0 0-1,0 0 1,0 0-1,0 0 1,0 0 0,0 0-1,0 0 1,0 1 0,0-1-1,1 0 1,-1 0-1,0 0 1,0 0 0,0 0-1,0 0 1,0 0 0,0 0-1,0 1 1,0-1-1,0 0 1,0 0 0,0 0-1,0 0 1,0 0-1,0 0 1,0 1 0,0-1-1,0 0 1,0 0 0,0 0-1,0 0 1,0 0-1,0 0 1,0 0 0,0 1-1,0-1 1,0 0-1,0 0 1,-1 0 0,4 19 899,-3 22-375,-4-17-157,0-5-242,1-1-1,0 28 1,3-45-169,0 0-1,1-1 1,-1 1-1,1 0 1,0 0 0,-1 0-1,1-1 1,0 1 0,-1 0-1,1-1 1,0 1-1,0 0 1,-1-1 0,1 1-1,0-1 1,0 0-1,0 1 1,0-1 0,0 0-1,0 1 1,0-1-1,0 0 1,0 0 0,0 0-1,0 0 1,0 0-1,0 0 1,1 0 0,44 1-381,-26-1-410,-18 0 741,-1 0 0,1 0 0,0 0 1,-1 1-1,1-1 0,0 0 0,-1 1 0,1 0 0,-1-1 1,1 1-1,0 0 0,-1 0 0,0 0 0,1 0 1,-1 0-1,0 0 0,1 0 0,-1 0 0,0 0 1,0 1-1,0-1 0,0 0 0,0 1 0,0-1 0,0 1 1,-1-1-1,1 1 0,0-1 0,-1 1 0,0 0 1,1-1-1,-1 1 0,0 0 0,0-1 0,1 1 0,-1 0 1,-1-1-1,1 1 0,0 0 0,0-1 0,-1 1 1,1 0-1,-1 2 0,-1 2 142,0 0 0,0 0 0,-1-1 0,0 1 0,0 0 0,0-1 0,0 0 0,-1 1 0,0-1-1,-8 7 1,9-9 20,-1 0 0,0 0 0,0 0-1,0-1 1,0 0 0,0 0-1,-1 0 1,1 0 0,0 0 0,-1-1-1,0 0 1,1 0 0,-1 0-1,-8 0 1,11-1-154,-1 0 0,1-1 0,-1 1 0,0-1 0,1 1 0,-1-1 0,1 0 0,-1 0 0,1 0 0,0 0 0,-1-1 0,1 1 0,0 0 0,0-1 0,0 0 0,0 1 0,0-1 0,0 0 0,0 0 0,1 0 0,-1 0 0,1-1 0,0 1 0,-1 0 0,1-1 0,0 1 0,-1-4 0,-16-62-6451,11 27 192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9417,'0'0'8904,"57"-8"-7622,-30 8 31,3 0-224,8 0-417,3 0-447,2 0-161,-2 0-64,-7 0-961,-1 0-1986,-9-2-3011,-5-5-6886</inkml:trace>
  <inkml:trace contextRef="#ctx0" brushRef="#br0" timeOffset="1">390 93 6662,'0'0'16080,"71"5"-15760,-35-5-288,0 0-32,-4-1-609,-9 1-1377,-1 0-1217,-15 0-3011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13613,'0'0'4965,"58"-1"-4773,-17-4 0,3-2-192,4-1-288,-5 1-5157,2-4-7592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14446,'0'0'8659,"0"10"-7159,0 16-809,-2 0 0,0 0 1,-8 32-1,9-57-657,0 1 0,0-1 1,1 1-1,-1-1 0,1 1 0,0-1 0,-1 1 1,1 0-1,0-1 0,0 1 0,0 0 0,0-1 1,0 1-1,0 0 0,1-1 0,-1 1 1,0-1-1,1 1 0,-1 0 0,1-1 0,0 1 1,-1-1-1,1 0 0,0 1 0,0-1 0,0 0 1,0 1-1,0-1 0,2 2 0,2-2-137,-1 1 0,0-1 0,1 0 0,0 0 1,-1-1-1,1 0 0,0 1 0,-1-2 0,5 1 0,6 0-956,13-3-3850,-10-3-1510,-7 0-521</inkml:trace>
  <inkml:trace contextRef="#ctx0" brushRef="#br0" timeOffset="1">147 165 6278,'0'0'14061,"-36"47"-12395,27-29-161,-1 2-224,6 1-480,-1 1-513,1-1-255,4-2-1,0 0-129,9-5-1440,3-3-1378,1-6-1377,5-5-3940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64 4516,'0'0'2280,"-8"0"-1079,-23 0-297,7 0 4929,38 0-3772,309-27 648,-142 7-2845,-158 18-386,16-2-1320,-13-1-2718,-11-1-229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8808,'0'0'8713,"-37"63"-7400,24-39-32,2 3-160,1-3-512,6-1-545,4-6 0,0-4-160,4-9-1442,10-4-480,2-2-2626,-2-17-4004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1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52 12300,'0'0'5311,"-6"11"-4067,-4 6-756,1-3 169,0 1 1,1 0-1,1 0 0,-6 17 0,13-31-643,0 0 0,0 0 0,0 1 0,-1-1 0,1 0-1,0 0 1,1 1 0,-1-1 0,0 0 0,0 0 0,0 1-1,1-1 1,-1 0 0,0 0 0,1 0 0,-1 0 0,1 0 0,0 0-1,-1 0 1,1 0 0,0 0 0,0 0 0,-1 0 0,1 0-1,0 0 1,0 0 0,0 0 0,0-1 0,0 1 0,0-1-1,0 1 1,1 0 0,-1-1 0,0 0 0,0 1 0,0-1-1,0 0 1,1 1 0,1-1 0,10 2-38,-1 0-1,1-1 1,18-1 0,7 1-742,-35 0 703,0-1 0,-1 1 0,1 0 0,0 0 0,0 0 0,0 0 1,0 0-1,-1 1 0,1-1 0,0 1 0,-1 0 0,1-1 0,-1 1 0,4 5 0,-5-6 78,0 1 0,0 0 0,0-1 0,0 1-1,-1 0 1,1 0 0,-1-1 0,1 1 0,-1 0 0,1 0-1,-1 0 1,0 0 0,0 0 0,0 0 0,0-1-1,0 1 1,-1 0 0,0 2 0,-1 2 154,0-1 1,0 1 0,-1-1 0,0 1-1,0-1 1,0 0 0,0-1-1,-1 1 1,0 0 0,0-1-1,0 0 1,-1 0 0,-6 5-1,1-2 55,1 0 0,-1 0 0,0-1 0,-1-1 0,0 1-1,0-2 1,0 1 0,0-2 0,-1 1 0,1-2 0,-1 1-1,0-2 1,-17 2 0,27-3-331,1-1 1,-1 1-1,1 0 0,-1 0 1,1 0-1,-1-1 0,1 1 0,-1-1 1,1 0-1,0 1 0,-1-1 1,1 0-1,0 0 0,-1 1 1,1-1-1,0 0 0,0 0 0,0-1 1,0 1-1,0 0 0,-1-2 1,-9-33-4786,6-3-398</inkml:trace>
  <inkml:trace contextRef="#ctx0" brushRef="#br0" timeOffset="1">118 26 17328,'0'0'2114,"50"-4"-96,-16 3-416,5 1-609,4-3 320,5 3-416,-1-1-673,-4 0-192,-6 0-288,-6-5-2210,-12-3-2819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4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11691,'0'0'3812,"-59"27"-1762,51-15-865,8 1-128,0 0-160,16-1 96,16-2 288,9-2-320,14 0-577,4-4-288,9-2 0,-2-2-32,-5-1-512,-13 1-1666,-9-6-929,-12-5-1698,-11-6-3010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4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12204,'0'0'3571,"14"-3"-2562,60-4 627,149 3 0,-217 4-1611,0 0 0,0 1 1,1 0-1,-1 0 0,0 1 0,0-1 0,0 1 0,0 1 0,-1-1 0,1 1 0,-1 0 0,1 0 0,5 5 0,-9-5 51,1 0-1,-1 0 0,1 0 0,-1 0 0,0 0 1,0 0-1,0 1 0,-1-1 0,1 1 1,-1-1-1,0 1 0,0 0 0,0-1 1,-1 1-1,1 0 0,-1 0 0,0 0 1,0-1-1,0 1 0,0 0 0,-1 0 1,1-1-1,-2 5 0,-2 6 200,-1 1 0,-1-1-1,1-1 1,-2 1 0,0-1 0,-1 0 0,0-1 0,-17 19-1,-88 89 344,102-109-565,-53 47 186,32-30-140,-36 40 1,60-53 544,6-10-3083,21-22-18070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4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174 220 9769,'0'0'2685,"1"-9"-192,-1 6-2437,0-3 553,0 0 1,0 1-1,0-1 1,-1 0-1,0 1 1,-2-12-1,2 16-515,1 0 0,-1 0-1,0-1 1,0 1 0,1 0-1,-1 0 1,0 0-1,0-1 1,0 1 0,0 0-1,0 0 1,0 1-1,0-1 1,-1 0 0,1 0-1,0 0 1,0 1-1,-1-1 1,1 1 0,0-1-1,-1 1 1,1 0-1,-1-1 1,1 1 0,-1 0-1,1 0 1,0 0 0,-1 0-1,1 0 1,-1 0-1,1 0 1,-1 0 0,1 1-1,0-1 1,-1 1-1,1-1 1,0 1 0,-1-1-1,-1 2 1,-2 1-73,0 0 0,0 0 0,0 0 0,1 1 0,-1-1 1,1 1-1,0 0 0,0 0 0,1 1 0,-1-1 0,1 1 0,0 0 0,-4 6 1,-30 73 543,33-74-439,1-5-74,0 1 0,1 0 0,0 1-1,0-1 1,0 0 0,1 1 0,0-1-1,0 0 1,1 1 0,0-1 0,0 1-1,2 11 1,-2-17-44,1 0 0,0 0 1,-1 0-1,1-1 0,0 1 0,0 0 0,-1 0 0,1-1 1,0 1-1,0 0 0,0-1 0,0 1 0,0-1 0,0 1 0,0-1 1,0 1-1,0-1 0,0 0 0,0 0 0,0 1 0,1-1 1,-1 0-1,0 0 0,0 0 0,0 0 0,0 0 0,0 0 1,0-1-1,0 1 0,1 0 0,-1-1 0,0 1 0,0 0 1,0-1-1,0 1 0,1-2 0,39-20 528,-10 0-444,-2-2 0,-1-1 0,-1-1-1,-1-1 1,-2-1 0,0-1 0,-2-2 0,-1 0 0,28-59-1,-36 54-77,-14 30-107,-10 23-89,-7 18 116,-27 70 0,40-90 81,1-1 1,0 1-1,1 0 0,0-1 0,2 1 0,-1 1 1,2-1-1,1 17 0,0-30-8,0 0 0,0 0 0,0 0 0,0 0 0,0 1 1,0-2-1,1 1 0,-1 0 0,1 0 0,0 0 0,-1-1 0,1 1 0,0 0 0,0-1 0,0 0 0,0 1 0,0-1 0,0 0 0,0 0 1,1 0-1,-1-1 0,0 1 0,1 0 0,-1-1 0,0 0 0,1 1 0,-1-1 0,0 0 0,1 0 0,2-1 0,6 2 17,0-2 0,0 1 0,0-1 0,-1-1 0,17-4 0,-11 1-101,1-2-1,25-13 1,-37 17 65,0 1 0,-1-1-1,1 0 1,-1 0 0,0-1 0,0 1 0,0-1 0,0 0 0,0 0 0,-1-1 0,0 1 0,5-8-1,-8 11 13,0 1-1,0 0 0,0 0 1,0 0-1,0-1 0,0 1 0,0 0 1,0 0-1,0-1 0,0 1 1,-1 0-1,1 0 0,0 0 0,0-1 1,0 1-1,0 0 0,0 0 1,0 0-1,-1 0 0,1-1 0,0 1 1,0 0-1,0 0 0,0 0 0,-1 0 1,1 0-1,0 0 0,0-1 1,0 1-1,-1 0 0,1 0 0,0 0 1,0 0-1,-1 0 0,1 0 1,0 0-1,0 0 0,0 0 0,-1 0 1,1 0-1,0 0 0,0 0 1,-1 0-1,1 0 0,0 0 0,0 0 1,0 0-1,-1 1 0,1-1 1,0 0-1,0 0 0,0 0 0,-1 0 1,1 0-1,0 0 0,0 1 1,0-1-1,0 0 0,-1 0 0,1 0 1,0 0-1,0 1 0,0-1 1,-14 7-67,8-1 86,1 0-1,1 0 0,-1 0 1,1 0-1,0 1 1,0 0-1,1-1 0,0 1 1,0 1-1,0-1 1,1 0-1,1 1 0,-1-1 1,1 1-1,0 0 1,1-1-1,0 12 0,1-17-12,0 0-1,0-1 1,0 1 0,0-1-1,0 1 1,0-1-1,1 0 1,-1 1 0,0-1-1,1 0 1,-1 0-1,1 0 1,0 0 0,-1 0-1,1 0 1,0 0-1,-1-1 1,1 1 0,0-1-1,0 1 1,0-1-1,-1 0 1,1 1 0,0-1-1,0 0 1,0 0-1,2-1 1,5 1 19,-1 0 1,0 0-1,0-1 1,1 0-1,8-3 1,-11 2 4,0-1 0,0 1 1,0-2-1,0 1 0,0-1 0,0 1 1,-1-2-1,0 1 0,0 0 0,0-1 0,0 0 1,-1 0-1,0-1 0,0 1 0,0-1 1,5-12-1,-8 15 41,1-1 0,-1 1 0,0-1 0,0 0-1,0 0 1,0 1 0,-1-1 0,1 0 0,-1 0 0,0 0 0,0 0 0,-1 0 0,1 1 0,-1-1-1,0 0 1,0 0 0,0 0 0,0 1 0,-1-1 0,1 1 0,-1-1 0,0 1 0,0 0 0,0-1-1,-1 1 1,1 0 0,-1 0 0,0 1 0,0-1 0,-4-3 0,7 6-82,0 0 0,0 0 1,-1 0-1,1 0 0,0 0 0,0 0 0,0 0 1,-1 0-1,1 0 0,0 0 0,0 0 1,0 0-1,0 0 0,-1 0 0,1-1 1,0 1-1,0 0 0,0 0 0,0 0 0,0 0 1,0 0-1,-1-1 0,1 1 0,0 0 1,0 0-1,0 0 0,0 0 0,0-1 1,0 1-1,0 0 0,0 0 0,0 0 1,0 0-1,0-1 0,0 1 0,0 0 0,0 0 1,0 0-1,0-1 0,0 1 0,0 0 1,0 0-1,0 0 0,0 0 0,0-1 1,0 1-1,0 0 0,0 0 0,0 0 1,0 0-1,1-1 0,-1 1 0,0 0 0,0 0 1,0 0-1,18-1-1008,41 9-1919,-30-4 819,25 0-2397,8-3-3107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8040,'0'0'10676,"4"-9"-9581,-3 6-1017,-1 1 1,1-1 0,0 0 0,1 1-1,-1-1 1,0 1 0,1 0 0,-1-1-1,1 1 1,0 0 0,0 0 0,0 0-1,0 0 1,0 0 0,0 0 0,0 1-1,1-1 1,-1 1 0,1 0 0,-1-1-1,1 1 1,-1 0 0,1 0 0,0 1-1,-1-1 1,1 1 0,0-1 0,0 1-1,-1 0 1,1 0 0,3 0-1,-2 0-14,0 0-1,-1 0 1,1 0-1,0 0 1,-1 0-1,1 1 0,0 0 1,-1 0-1,1 0 1,-1 0-1,1 0 1,-1 1-1,0-1 1,1 1-1,4 4 0,-6-4 8,-1 1 0,1 0-1,-1-1 1,1 1 0,-1 0 0,0 0-1,0 0 1,0 0 0,-1 0-1,1 0 1,-1 0 0,0 0 0,1 0-1,-1 0 1,-1 1 0,1-1-1,0 0 1,-1 0 0,-1 5-1,-1 6 185,-1 0-1,-1 0 1,-8 16-1,9-20-144,-1 1 1,1-1-1,1 0 1,0 1-1,0 0 0,1-1 1,-1 15-1,3-24-100,1-1-1,-1 1 1,0 0 0,1-1-1,-1 1 1,1 0 0,-1-1-1,1 1 1,-1 0 0,1-1-1,-1 1 1,1-1 0,-1 1 0,1-1-1,0 1 1,-1-1 0,1 1-1,0-1 1,-1 0 0,1 1-1,0-1 1,0 0 0,-1 0-1,1 0 1,0 1 0,0-1-1,-1 0 1,1 0 0,0 0 0,0 0-1,0 0 1,-1-1 0,1 1-1,0 0 1,0 0 0,-1 0-1,1-1 1,0 1 0,0 0-1,1-1 1,36-14 276,-22 5-294,-1-1 0,0-1 0,0 0 0,24-28 0,-32 32-21,0 0-1,-1-1 0,0 0 0,0 0 0,-1 0 0,0 0 0,-1-1 0,0 1 1,-1-1-1,4-17 0,-7 27 31,1 0 1,-1 0-1,0 0 1,0 0-1,0 0 0,0-1 1,0 1-1,0 0 1,0 0-1,0 0 1,0 0-1,0 0 0,0 0 1,0-1-1,1 1 1,-1 0-1,0 0 0,0 0 1,0 0-1,0 0 1,0-1-1,0 1 1,0 0-1,0 0 0,-1 0 1,1 0-1,0 0 1,0-1-1,0 1 1,0 0-1,0 0 0,0 0 1,0 0-1,0 0 1,0 0-1,0 0 1,0-1-1,0 1 0,-1 0 1,1 0-1,0 0 1,0 0-1,0 0 0,0 0 1,0 0-1,0 0 1,-1 0-1,1 0 1,0 0-1,0 0 0,0-1 1,0 1-1,0 0 1,0 0-1,-1 0 1,1 0-1,0 0 0,0 0 1,0 0-1,0 0 1,-1 1-1,-9 8-26,-8 16-1,13-16 59,0 1-1,0-1 1,1 1 0,0 0-1,1 1 1,0-1 0,0 1-1,-1 19 1,4-28-29,0-1 0,0 0 0,0 0 0,1 0 0,-1 1 0,0-1 0,1 0 1,-1 0-1,1 0 0,-1 0 0,1 0 0,-1 0 0,1 0 0,0 0 0,-1 0 0,1 0 0,0 0 0,0 0 1,0 0-1,0-1 0,-1 1 0,1 0 0,0-1 0,1 1 0,-1-1 0,0 1 0,0-1 0,0 1 0,0-1 1,0 0-1,0 1 0,1-1 0,-1 0 0,0 0 0,0 0 0,0 0 0,1 0 0,-1 0 0,0 0 1,0 0-1,0-1 0,0 1 0,1 0 0,-1-1 0,0 1 0,1-1 0,6-1 34,-1-1 1,1 0-1,-1 0 0,0 0 0,13-8 1,-2-3-29,-1-1 1,-1-1 0,0 0 0,-1-1-1,-1-1 1,16-25 0,-6 10-6,-26 51-316,-6 17 419,1-18-57,-13 43 17,19-57-67,0 0 0,1 1 0,-1-1 0,1 1 0,0-1 0,-1 1 0,1 0 0,1-1 0,-1 1 0,1-1 0,-1 1 0,1-1 0,2 7 0,-1-9-90,-1 0 0,1 1 0,0-1 0,-1 0 1,1 0-1,0 0 0,0 0 0,0 0 0,0-1 0,0 1 0,0 0 0,0-1 0,0 1 0,0-1 0,0 0 0,0 0 0,0 0 0,0 0 0,0 0 0,1 0 0,2-2 0,46-10-4082,-19-6-682,1-5-1879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8 4901,'0'0'15956,"-10"-3"-14114,5 2-1671,0 0-1,0 0 1,-1 0 0,1 0 0,0 1 0,-1 0 0,1 0-1,0 1 1,-1 0 0,1 0 0,0 0 0,0 0 0,-1 1-1,1 0 1,0 0 0,1 0 0,-1 0 0,0 1 0,1 0-1,-1 0 1,1 0 0,0 1 0,0-1 0,-6 9 0,-14 16 58,25-18-311,18-6-135,72-9-2007,-64 2 1282,1 1 1,-1 1 0,40 5-1,-66-4 984,0 0 0,0 0 0,0 0 0,0 0-1,0 0 1,-1 0 0,1 0 0,0 0-1,0 0 1,0 1 0,0-1 0,-1 0 0,1 1-1,0-1 1,0 0 0,-1 1 0,1-1-1,0 1 1,0-1 0,-1 1 0,1 0 0,-1-1-1,1 1 1,-1-1 0,1 1 0,-1 0 0,1 0-1,-1-1 1,1 1 0,-1 0 0,0 0-1,1 0 1,-1-1 0,0 1 0,0 0 0,0 0-1,0 0 1,0 0 0,0 0 0,0-1-1,0 1 1,0 0 0,0 0 0,0 0 0,0 0-1,0 0 1,-1-1 0,1 1 0,0 0-1,-1 0 1,1-1 0,-1 1 0,1 0 0,-1 0-1,0 0 1,-2 4 241,-1 0 0,1-1-1,-1 0 1,0 0 0,0 0-1,-9 5 1,5-3-173,0 0 0,0-1-1,-1-1 1,0 1 0,0-1-1,0-1 1,-1 0 0,1 0-1,-1-1 1,-11 2 0,20-4-165,1 0 1,0-1 0,-1 1-1,1 0 1,0 0-1,-1 0 1,1 0 0,0 0-1,-1-1 1,1 1-1,0 0 1,-1 0 0,1 0-1,0-1 1,0 1 0,-1 0-1,1-1 1,0 1-1,0 0 1,-1 0 0,1-1-1,0 1 1,0 0-1,0-1 1,0 1 0,0-1-1,0 1 1,-1 0 0,1-1-1,0 1 1,0 0-1,0-1 1,0 1 0,0 0-1,0-1 1,0 1 0,1-1-1,-1 1 1,0 0-1,0-1 1,0 1 0,0 0-1,0-1 1,0 1-1,1 0 1,-1-1 0,0 1-1,0 0 1,1-1 0,10-18-3340,11-5-2617,9-3-2343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 11819,'0'0'7431,"-12"8"-5157,7-5-2139,-66 54 2739,64-52-2509,1 1 0,0 0-1,0 1 1,1 0 0,0-1 0,0 2 0,1-1 0,-1 0-1,-5 16 1,10-22-357,0 0 0,-1-1-1,1 1 1,0 0-1,0-1 1,0 1 0,0 0-1,-1-1 1,1 1 0,0 0-1,0-1 1,0 1-1,0 0 1,1-1 0,-1 1-1,0 0 1,0-1 0,0 1-1,1 0 1,-1-1-1,0 1 1,0 0 0,1-1-1,-1 1 1,1-1 0,-1 1-1,0-1 1,1 1 0,-1-1-1,1 1 1,-1-1-1,1 1 1,0 0 0,26 0 177,-19-3-135,0 0 0,1-1 0,-2 0-1,15-7 1,-9 3-98,0-2 0,0 0 0,-1 0 0,0-1 0,-1-1 0,0 0 0,-1-1 0,0 1 0,-1-2 0,0 0 0,-1 0 0,9-18 0,-36 69 55,15-31-6,-1 0 0,1 0 0,1 0 0,-1 0 0,1 1 0,1-1 0,-1 1 0,1 0 0,0 0 0,1 0-1,0 0 1,1 0 0,-1 0 0,2 14 0,0-20-53,-1-1-1,1 1 1,-1-1-1,1 1 1,-1-1-1,1 1 1,0-1-1,0 0 1,0 1-1,0-1 1,0 0-1,0 0 1,0 0-1,0 0 1,0 0 0,1 0-1,-1 0 1,0 0-1,1 0 1,-1 0-1,1-1 1,1 1-1,35 4-4698,-4-5-1324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17104,'0'0'8915,"-4"11"-8402,-2 20-24,1-1 0,-2 46 1,4-51-192,-11 44 0,-2 14-136,16-82-160,0-1 0,0 1 0,0 0 0,0 0 0,0 0 0,0-1 0,0 1 0,0 0 0,0 0 0,0-1 0,0 1 0,0 0-1,1 0 1,-1-1 0,0 1 0,1 0 0,-1-1 0,0 1 0,1 0 0,-1-1 0,1 1 0,-1 0 0,1-1 0,-1 1 0,1-1 0,0 1 0,-1-1 0,2 1 0,22-1-147,30-21-1225,-50 19 1082,-3 1 238,11-6-350,0 1 0,1 0 0,0 1 0,0 0-1,0 1 1,0 1 0,1 0 0,22-2 0,-35 5 407,-1 0 0,1 0 0,-1 0 0,1 0 0,-1 0 0,0 0 0,1 0 0,-1 0 0,1 0 0,-1 0 0,1 0 0,-1 0 0,0 1 0,1-1 0,-1 0 0,1 0 0,-1 0 0,0 1 1,1-1-1,-1 0 0,0 0 0,1 1 0,-1-1 0,0 0 0,0 1 0,1-1 0,-1 1 0,0-1 0,0 0 0,1 1 0,-1-1 0,0 1 0,0-1 0,0 0 0,0 1 0,0-1 0,0 1 0,0-1 0,0 1 0,0 0 0,-8 23 855,-22 21 668,-8-2 394,-51 42 1,140-110-1781,-24 13-1518,0 0 0,51-14 0,13 4-6670,-47 13-1112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10570,'0'0'7212,"6"9"-5754,-2-1-1085,0 1 1,0-1 0,-1 1-1,0 0 1,0 1 0,-1-1-1,0 0 1,-1 1 0,0-1-1,0 18 1,-6 65 562,2-56-601,3 58 1,0-92-323,0 0 0,0 1 0,1-1 0,-1 0 0,1 0 0,-1 1 0,1-1 0,0 0 0,0 0 0,0 0 0,0 0 0,0 0 0,1 0 0,-1-1 0,0 1 0,1 0 0,0-1 0,-1 1 0,1-1 0,0 1 0,0-1 0,-1 0 0,1 0 0,0 0 0,0 0 0,1 0 0,-1 0 0,0 0 0,0-1 0,0 1 0,0-1 0,1 1 0,-1-1 0,0 0 0,0 0 0,1 0 0,-1 0 0,0-1 0,0 1 0,4-1 0,5-1 16,-1-1 1,0 0-1,1 0 1,-1-1-1,-1 0 1,1 0-1,13-10 1,-9 6-264,-2-2 1,1 0 0,-1 0 0,-1-1-1,0-1 1,0 0 0,-1 0-1,-1-1 1,15-26 0,-20 24 397,-11 21 258,-13 22 230,14-18-462,1 1 0,0 0 0,1 0 0,0 0 0,1 0 0,0 1 0,0-1 0,1 1 0,1 0 0,0-1 0,1 14 0,0-24-174,0 0 1,1 1-1,-1-1 1,0 0-1,1 0 1,-1 0-1,1 0 1,-1 1-1,1-1 1,-1 0-1,1 0 1,0 0-1,0 0 1,0 0-1,-1 0 1,1-1-1,0 1 1,0 0-1,0 0 1,0-1-1,0 1 1,0 0-1,1-1 1,-1 1-1,1 0 1,3 0 25,-1 0 1,1 0 0,-1 0-1,1-1 1,-1 0 0,1 1-1,6-2 1,-1 0-145,0 0 1,0-1-1,0 0 0,0-1 1,0 0-1,11-5 1,-18 6-314,1 0 1,0 0 0,-1 0-1,0 0 1,1-1 0,-1 0-1,0 1 1,0-1 0,0 0-1,-1-1 1,1 1 0,-1 0-1,0-1 1,0 1 0,0-1-1,0 0 1,2-7 0,-2-17-5549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11691,'0'0'5141,"12"-7"-5008,4-1-96,0 1 0,0 1-1,1 0 1,0 1 0,0 1 0,1 0-1,28-1 1,-21 4-19,6-1-7,49 4-1,-72-1-10,0 0-1,0 0 1,-1 1-1,1-1 0,0 2 1,-1-1-1,0 1 0,1 1 1,-1-1-1,-1 1 1,11 7-1,-15-9 7,0-1 0,0 1 0,0 0 0,0 0 0,0 0 0,0 0 0,-1 1 0,1-1 0,-1 0 0,0 1 0,1-1 0,-1 1 0,0-1 0,0 1 0,0 0 0,-1-1 0,1 1 0,-1 0 0,0-1 0,1 4 0,-2-2 73,0 0 1,1 0 0,-2 0 0,1 0 0,0 0 0,-1 0 0,1-1 0,-1 1 0,0-1 0,-1 1-1,1-1 1,-4 4 0,-7 7 368,-1 0 1,-1-1-1,0-1 0,-24 15 0,37-26-426,-24 14 264,-27 19 353,51-32-885,-1 0 0,1 0-1,0 0 1,0 0 0,0 1 0,0-1 0,0 1-1,0 0 1,-1 3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16367,'0'0'5702,"28"56"-5542,4-42-256,4-6-2050,-2 1-2787,0-4-8616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39 396 11531,'0'0'2098,"-6"10"-11,-1 0-1431,4-6-403,0-1 1,0 1-1,1 0 0,0 0 1,-1 0-1,1 0 1,1 0-1,-1 0 1,1 1-1,-2 8 0,3-12-184,0-1-1,0 1 1,0-1-1,0 1 0,0-1 1,0 1-1,0-1 0,0 1 1,0-1-1,1 1 0,-1-1 1,0 1-1,0-1 0,0 1 1,1-1-1,-1 0 1,0 1-1,1-1 0,-1 1 1,0-1-1,1 0 0,-1 1 1,1-1-1,-1 0 0,1 1 1,-1-1-1,0 0 0,1 0 1,-1 1-1,1-1 0,-1 0 1,1 0-1,-1 0 1,1 0-1,-1 0 0,1 0 1,0 0-1,-1 0 0,1 0 1,-1 0-1,1 0 0,-1 0 1,1 0-1,-1 0 0,1 0 1,-1-1-1,1 1 1,-1 0-1,1 0 0,0-1 1,29-10 256,-8-2-307,0-2 0,-1 0 0,-1-2 0,0 0 0,28-33 0,-12 7-16,49-74 0,-73 98 13,0 0 1,-1-1-1,-2 0 0,0 0 0,0-1 1,6-28-1,-15 49-10,0 0 1,0-1-1,0 1 1,1 0-1,-1-1 1,0 1-1,0-1 1,0 1-1,0 0 1,0-1-1,0 1 1,0 0-1,0-1 1,0 1-1,0-1 0,0 1 1,0 0-1,0-1 1,0 1-1,0 0 1,0-1-1,0 1 1,-1 0-1,1-1 1,0 1-1,0 0 1,0-1-1,-1 1 1,1 0-1,0-1 1,0 1-1,-1 0 0,1 0 1,0-1-1,0 1 1,-1 0-1,1 0 1,0 0-1,-1-1 1,1 1-1,0 0 1,-1 0-1,1 0 1,-1 0-1,1 0 1,0 0-1,-1 0 1,1 0-1,0 0 0,-1 0 1,1 0-1,-1 0 1,1 0-1,0 0 1,-1 0-1,1 0 1,0 0-1,-1 1 1,-22 11 247,1 6-134,1 1 0,1 1 0,1 2 0,1-1-1,0 2 1,2 1 0,-22 40 0,34-56-74,0 0-1,1 0 1,0 0 0,1 0 0,-1 0 0,2 0 0,-1 1-1,1-1 1,0 1 0,1-1 0,0 1 0,1 12 0,1-17-33,-1 0 1,0 0 0,1 0-1,0 0 1,-1 0 0,2 0-1,-1 0 1,0-1 0,1 1-1,0-1 1,0 1 0,0-1 0,0 0-1,0 0 1,1 0 0,-1-1-1,1 1 1,-1-1 0,1 0-1,0 0 1,0 0 0,0-1-1,1 1 1,-1-1 0,6 1 0,8 2 17,1-1 0,-1 0 0,1-2 0,0 0 0,0-1-1,-1-1 1,29-5 0,-34 4-12,-1 0 0,0-1 0,-1-1-1,1 0 1,-1 0 0,1-1-1,-1-1 1,-1 0 0,1 0-1,-1-1 1,0-1 0,13-11-1,-21 17 13,0-1-1,0 1 0,0-1 0,0 1 1,0-1-1,0 0 0,-1 0 0,0 1 1,1-1-1,-1 0 0,0 0 1,0-1-1,0 1 0,-1 0 0,1 0 1,-1-6-1,0 7 0,-1 0-1,1 0 1,-1 1 0,1-1 0,-1 0 0,0 1-1,1-1 1,-1 0 0,0 1 0,0-1 0,-1 1-1,1 0 1,0-1 0,0 1 0,-1 0 0,1 0-1,0-1 1,-1 1 0,1 0 0,-1 1-1,0-1 1,1 0 0,-1 0 0,0 1 0,1-1-1,-1 1 1,0-1 0,0 1 0,-2-1 0,-3 0-29,-1 0-1,0 0 1,1 1 0,-1 0 0,1 0 0,-1 1 0,0 0 0,1 0 0,0 1 0,-1 0 0,1 0 0,-13 6-1,15-5 8,0-1-1,1 1 0,0 0 0,0 0 0,0 0 1,0 1-1,0-1 0,1 1 0,-1 0 0,1 0 1,0 0-1,0 1 0,1-1 0,-1 1 0,1-1 1,0 1-1,0 0 0,0 0 0,-1 9 0,3-11 1,0-1-1,-1 0 1,1 0-1,1 1 1,-1-1-1,0 0 0,1 1 1,-1-1-1,1 0 1,-1 0-1,1 0 0,0 0 1,0 0-1,0 0 1,0 0-1,1 0 1,-1 0-1,0 0 0,1 0 1,-1-1-1,1 1 1,0-1-1,-1 1 1,1-1-1,0 0 0,0 1 1,0-1-1,0 0 1,0 0-1,0 0 0,0-1 1,1 1-1,-1 0 1,0-1-1,3 1 1,11 2 13,-1-1 1,1 0 0,28 0 0,-42-2-26,19 0-379,4 1-273,0-1 0,26-5 0,-3-8-3095,-45 11 3000,1 0 0,-1 0 1,1 0-1,-1 0 1,0-1-1,0 1 0,0-1 1,0 0-1,3-4 0,3-14-8648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17969,'0'0'4324,"92"-6"-3908,-38 2 481,14 2-448,9-6-417,-2-2-2595,1-7-11946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14958,'0'0'4212,"-1"10"-3251,-5 25 322,-1-1 0,-19 56 0,16-59-951,1 0 0,1 1 0,1 0 0,-3 59 0,9-90-318,1 1 1,0 0-1,0 0 0,0 0 0,1 0 0,-1 0 1,0-1-1,1 1 0,-1 0 0,1 0 0,-1 0 1,1-1-1,0 1 0,0 0 0,0-1 0,0 1 1,0-1-1,0 1 0,0-1 0,0 1 0,1-1 1,1 2-1,0-2 47,0 0 0,-1 0 0,1-1 0,0 1 0,0 0 0,-1-1 0,1 0 0,0 0 0,0 0 0,0 0 0,-1 0 0,1-1 0,0 1 0,0-1 0,2 0 0,15-7 103,-1 0 0,0-1 0,-1-1 0,0 0 0,0-2 0,-2 0 0,19-16 0,-3 3-136,27-20-14,-3-3 0,62-67 0,-112 106-812,-10 5-2435,-19 5-4527,21 0 7396,-25 5-9080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14189,'0'0'4132,"-10"61"-2690,15-44-353,9-1 64,11-3 0,9-3-577,5-1-447,8-2-514,3-2-2498,-2-2-544,-3-3-6246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29 14189,'0'0'4287,"-8"-3"-1169,2 0-2919,0 1 0,1 1 0,-1-1 0,0 1 0,0 0 0,0 1 0,0-1 0,0 1 0,0 0 1,0 1-1,0-1 0,0 1 0,0 0 0,0 1 0,0-1 0,0 1 0,1 0 0,-1 1 0,1 0 0,0-1 0,-1 2 0,1-1 1,-7 6-1,9-6-151,0 0 0,0 0 0,0 0 0,0 0 1,0 0-1,1 1 0,-1-1 0,1 1 0,0-1 1,0 1-1,0 0 0,1 0 0,-2 5 0,3-8-42,-1 0-1,1 0 1,0 0-1,0 0 0,0 0 1,1 0-1,-1-1 1,0 1-1,0 0 0,0 0 1,1 0-1,-1 0 1,1 0-1,-1 0 0,0 0 1,1 0-1,-1 0 0,1-1 1,0 1-1,-1 0 1,2 1-1,0-1 3,0 1-1,1-1 1,-1 0-1,0 0 1,0 0-1,1 0 1,-1-1-1,1 1 1,-1-1-1,0 1 1,1-1 0,3 0-1,8 1 31,0-1 1,0-1-1,0 0 0,-1-1 1,1-1-1,0 0 0,21-8 1,-28 9-34,0-1 0,0 0 0,0-1 1,-1 1-1,1-1 0,-1-1 0,0 1 0,0-1 1,0 0-1,-1 0 0,0-1 0,0 0 0,0 0 0,-1 0 1,7-12-1,-10 18-5,-1-1 0,0 0 0,1 1 1,-1-1-1,0 1 0,0-1 0,1 0 0,-1 1 1,0-1-1,0 0 0,0 1 0,0-1 1,0 0-1,0 0 0,0 1 0,0-1 0,0 0 1,0 1-1,0-1 0,0 0 0,-1 1 0,1-1 1,0 0-1,0 1 0,-1-1 0,1 1 0,0-1 1,-1 0-1,1 1 0,-1-1 0,1 1 0,-1-1 1,1 1-1,-1-1 0,1 1 0,-1 0 0,1-1 1,-2 0-1,0 1 15,-1-1 1,1 0-1,-1 1 1,1-1-1,-1 1 0,1 0 1,-1 0-1,1 0 1,-1 0-1,1 0 0,-4 2 1,-30 11-400,36-12 325,-1-1 1,0 1-1,0-1 0,0 1 1,1-1-1,-1 1 1,0-1-1,1 1 1,-1 0-1,1 0 0,-1-1 1,0 1-1,1 0 1,0 0-1,-1 0 0,1-1 1,-1 1-1,1 0 1,0 0-1,0 0 1,0 0-1,-1 0 0,1 0 1,0 0-1,0-1 1,0 1-1,0 0 1,1 2-1,19-2-6251,6-2-75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14382,'0'0'10388,"2"9"-9208,10 73 32,-11-81-1208,-1 0 0,0 0 1,1 0-1,-1-1 1,1 1-1,-1 0 0,1-1 1,-1 1-1,1 0 1,0-1-1,-1 1 0,1 0 1,0-1-1,-1 1 1,1-1-1,0 1 0,0-1 1,-1 0-1,1 1 1,0-1-1,0 0 0,0 0 1,0 1-1,0-1 1,-1 0-1,1 0 0,0 0 1,0 0-1,0 0 1,0 0-1,0 0 0,0 0 1,-1-1-1,2 1 1,34-7 147,-34 7-149,20-6 73,-2-1-322,0 2-1,1 1 1,-1 0-1,1 2 1,0 0-1,26 1 1,-46 1 260,1 1 0,-1-1 0,0 0 0,1 1 0,-1-1 0,0 1 0,1-1 0,-1 1-1,0-1 1,0 1 0,0 0 0,1 0 0,-1 0 0,0-1 0,0 1 0,0 0 0,0 0 0,-1 1 0,1-1 0,0 0 0,0 0 0,-1 0 0,1 0 0,-1 1 0,1-1 0,-1 0 0,1 1 0,-1-1 0,0 0 0,1 1 0,-1-1 0,0 1 0,0-1 0,0 0 0,0 1 0,0-1 0,-1 0 0,1 1 0,0-1 0,-1 0-1,1 1 1,-1-1 0,1 0 0,-1 2 0,-2 5 121,0 0 0,0-1-1,0 1 1,-1-1-1,-8 14 1,11-20-1000,2-4-2509,7-14-3406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24 10090,'0'0'11376,"-7"-5"-9342,6 4-1982,-1-1 24,0 0 1,-1 1-1,1-1 0,0 1 1,0 0-1,-1-1 0,1 1 1,0 0-1,-1 0 0,1 0 1,-1 1-1,1-1 0,-1 1 0,0-1 1,1 1-1,-1 0 0,0 0 1,1 0-1,-1 0 0,1 1 1,-1-1-1,0 1 0,1-1 1,-1 1-1,1 0 0,-1 0 1,1 0-1,0 0 0,-1 0 1,-1 2-1,1-1-33,-39 36 492,41-37-524,-1 1 0,0 0 0,1 0 1,-1 0-1,1 0 0,0 0 0,-1 0 0,1 0 0,0 0 0,0 1 0,1-1 1,-1 0-1,0 1 0,1-1 0,-1 0 0,1 1 0,0-1 0,0 1 0,0 4 1,1-7-12,-1 1 0,1 0 0,-1 0 0,1 0 0,-1-1-1,1 1 1,0 0 0,-1 0 0,1-1 0,0 1 0,0-1 0,0 1 0,-1-1 0,1 1 0,0-1 0,0 1 0,0-1 0,0 0 0,0 1 0,0-1 0,0 0 0,0 0 0,0 0 0,1 0 0,30 1-132,-24-1 19,64-1-1345,-44-1 539,0 1-1,0 2 1,52 7 0,-79-7 938,1-1 0,-1 0 0,0 0 0,1 0 0,-1 1 0,0-1 0,0 0 0,1 1 0,-1 0 0,0-1 0,0 1 0,0 0 0,1-1 0,-1 1 0,0 0 0,0 0 0,0 0 0,0 0 0,-1 0 0,1 0 0,0 0 0,0 0 0,0 0 0,-1 1 0,1-1 1,-1 0-1,1 0 0,-1 1 0,1-1 0,-1 0 0,0 3 0,0-2 101,0 0 0,-1 0 0,0-1 0,1 1 0,-1 0-1,0 0 1,0 0 0,0-1 0,0 1 0,0 0 0,-1-1 0,1 1 0,0-1 0,-1 0 0,1 1 0,-1-1 0,1 0 0,-1 0 0,0 0 0,-2 1 0,-15 9 52,0-2 1,-1 0-1,-1-2 1,1 0-1,-1-1 0,0-1 1,-1-1-1,1-1 1,-23 1-1,42-4-327,0 0 0,0 0-1,0 0 1,0 0 0,0 0-1,1 0 1,-1 0 0,0 0-1,0-1 1,0 1 0,1-1 0,-1 1-1,0-1 1,0 0 0,1 0-1,-1 0 1,1 0 0,-1 0-1,1 0 1,-1 0 0,-1-2 0,-4-14-6316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34 18065,'0'0'5130,"-9"-6"-3710,4 3-1336,-36-18 645,39 20-685,0 0 0,0 1 0,0-1 0,-1 1-1,1-1 1,0 1 0,0 0 0,-1 0 0,1 0-1,0 0 1,0 1 0,0-1 0,-1 1 0,1-1-1,0 1 1,0 0 0,0-1 0,0 1 0,0 0-1,0 1 1,0-1 0,-3 2 0,-2 4 14,0 0 1,1 0 0,0 1 0,-8 12 0,13-18-55,0 0 1,0 0-1,0 0 1,1 0 0,-1 0-1,0 0 1,1 0 0,-1 0-1,1 0 1,0 0-1,-1 4 1,1-5-4,1 0 0,-1 0 0,0 0 1,1-1-1,-1 1 0,0 0 0,1 0 0,-1 0 0,1-1 1,-1 1-1,1 0 0,-1-1 0,1 1 0,-1 0 1,1-1-1,0 1 0,0-1 0,-1 1 0,1-1 0,0 1 1,0-1-1,-1 0 0,1 1 0,0-1 0,0 0 0,0 0 1,0 1-1,-1-1 0,2 0 0,18 2-68,-1-1-1,1-1 1,-1 0 0,1-1-1,-1-2 1,0 0 0,0-1-1,0 0 1,36-15 0,-21 8-82,60-11-1,-94 21 165,1 1-1,0 0 1,0 0-1,0 0 1,0 0-1,0 0 0,-1 0 1,1 0-1,0 0 1,0 0-1,0 0 1,0 0-1,0 0 0,-1 1 1,1-1-1,0 0 1,0 1-1,-1-1 1,1 0-1,0 1 0,0-1 1,-1 1-1,1 0 1,0-1-1,-1 1 1,1-1-1,-1 1 0,1 0 1,-1-1-1,1 1 1,-1 0-1,1 0 1,-1-1-1,0 1 0,1 0 1,-1 1-1,1 38 1008,-1-1-378,2-38-623,-1 0 0,0 0-1,0 0 1,1 0 0,-1 0 0,0 0 0,1 0 0,-1-1 0,1 1 0,-1-1-1,1 1 1,-1-1 0,1 1 0,0-1 0,-1 0 0,1 0 0,-1 0 0,1 0-1,0 0 1,-1 0 0,1 0 0,2-1 0,40-4 166,38-19-754,-66 18 336,0 1 0,0 0-1,0 1 1,1 1 0,0 0 0,-1 1 0,1 1 0,24 1-1,-41 1 267,1-1-1,0 0 1,-1 0-1,1 0 1,0 1-1,-1-1 0,1 0 1,-1 1-1,1-1 1,0 1-1,-1-1 1,1 0-1,-1 1 0,1-1 1,-1 1-1,0 0 1,1-1-1,-1 1 1,1-1-1,-1 1 0,0 0 1,1-1-1,-1 1 1,0 0-1,0-1 1,0 2-1,1-2 4,-1 1-1,0 0 1,0 0-1,0-1 1,1 1-1,-1 0 1,0-1-1,1 1 1,-1 0-1,1-1 1,-1 1-1,1-1 1,-1 1-1,1-1 1,-1 1 0,1-1-1,-1 1 1,1-1-1,0 1 1,-1-1-1,1 0 1,0 1-1,-1-1 1,1 0-1,0 0 1,0 1-1,1-1 1,16 0 1,0 0-1,0-1 1,-1-1 0,23-4 0,46-4-2086,-85 10 1992,0 0 0,-1 0 0,1 0-1,0 0 1,0 0 0,-1 0 0,1 1-1,0-1 1,-1 0 0,1 0 0,-1 1-1,1-1 1,0 1 0,-1-1 0,1 0-1,-1 1 1,1-1 0,-1 1 0,1-1-1,-1 1 1,1-1 0,-1 1-1,0 0 1,1-1 0,-1 1 0,0-1-1,1 1 1,-1 0 0,0-1 0,0 1-1,0 0 1,0-1 0,1 1 0,-1 0-1,0 0 1,0 1 0,-6 15-4504,-3-9-3406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10922,'0'0'13613,"5"-8"-12823,38-39 1,-26 30-663,-1-1 0,-1-1 0,18-27 0,-29 31-61,-12 14-200,-16 17-95,18-8 209,0 0 0,0 0 0,1 1 0,0-1-1,0 1 1,1 1 0,-4 12 0,7-20 16,0 0 1,1 0-1,-1 0 1,1 0 0,-1 1-1,1-1 1,0 0-1,0 0 1,0 0-1,0 0 1,0 1 0,1-1-1,-1 0 1,0 0-1,1 0 1,0 0-1,-1 0 1,1 0-1,0 0 1,0 0 0,0 0-1,1 0 1,-1-1-1,0 1 1,0 0-1,1-1 1,0 1 0,-1-1-1,1 1 1,-1-1-1,1 0 1,0 0-1,0 0 1,0 0 0,0 0-1,0 0 1,0 0-1,0-1 1,4 2-1,21 2-134,-1-1 0,1-2 0,-1 0 0,1-2 0,0 0 0,45-10 0,18 0-57,-93 10 442,0 0 0,0 0 0,0-1 0,0 1-1,0-1 1,0 1 0,0-1 0,0 0 0,1 0-1,-1 0 1,1-1 0,-1 1 0,1 0 0,-2-4 0,-33-42 1282,34 43-1542,0 1 1,0-2-1,0 1 1,1 0-1,-1 0 0,1-1 1,1 1-1,-1-1 1,1 1-1,0-1 1,-1-9-1,3 14-96,0 0 0,0 0-1,-1-1 1,1 1 0,0 0 0,0 0 0,0 0-1,0 0 1,0 1 0,0-1 0,0 0 0,0 0-1,1 1 1,-1-1 0,0 0 0,0 1-1,1-1 1,-1 1 0,0 0 0,1-1 0,1 1-1,39-9-2348,-28 6 1001,68-19-9808,-41 6 1281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 13068,'0'0'6924,"-8"7"-6726,3-4-166,0 2 1,1-1 0,0 0-1,0 1 1,0 0 0,0 0-1,1 0 1,0 0-1,0 1 1,0-1 0,1 1-1,0 0 1,0 0 0,0 0-1,1 0 1,-1 0-1,1 7 1,1-11-15,-1 6 81,0 1 1,1 0-1,0 0 1,1-1-1,0 1 0,3 15 1,-3-22-60,1 1 1,-1-1-1,0 0 1,0 0-1,1 0 1,-1 0-1,1-1 1,-1 1 0,1 0-1,0-1 1,0 1-1,0-1 1,0 1-1,0-1 1,0 0 0,0 0-1,0 0 1,1 0-1,-1 0 1,0-1-1,1 1 1,-1-1-1,0 1 1,1-1 0,-1 0-1,1 0 1,-1 0-1,4 0 1,4-1 79,-1-1 0,0 0 0,-1 0 0,1-1 0,0 0 0,-1 0-1,1-1 1,-1 0 0,0 0 0,0-1 0,-1 0 0,1-1 0,-1 0 0,9-9 0,-2 2-50,-2 0 0,0-1 0,-1 0 1,0-1-1,-1 0 0,11-23 0,-28 50 219,1-4-303,1 0-1,0 0 0,1 1 1,0 0-1,0 0 0,-4 18 1,7-24 10,0 0 1,1 0 0,-1 1 0,1-1-1,0 0 1,0 1 0,0-1-1,1 0 1,-1 0 0,1 0-1,-1 1 1,1-1 0,0 0-1,0 0 1,1 0 0,-1 0-1,1 0 1,-1 0 0,1-1-1,0 1 1,0 0 0,0-1-1,4 4 1,-2-4 19,-1-1 0,0 1 0,1-1 0,-1 0 0,1 0 0,-1 0 0,1-1 0,0 1 0,-1-1 0,1 0 0,0 0 0,-1 0 0,1 0 0,0-1 0,-1 1 0,1-1 0,-1 0 0,1 0 0,-1 0 0,1-1 0,-1 1 0,4-3 0,0 0 51,0 0 0,1 0 1,-2-1-1,1 0 0,0 0 0,-1-1 1,0 0-1,0 0 0,-1 0 0,0-1 0,0 0 1,0 0-1,-1 0 0,0 0 0,0-1 0,-1 0 1,0 0-1,0 0 0,-1 0 0,0 0 1,1-12-1,-3 19-64,0 1 0,0-1 0,1 0 0,-1 1 0,0-1 0,0 1 0,0-1 0,0 0 0,0 1 1,0-1-1,0 1 0,0-1 0,0 0 0,-1 1 0,1-1 0,0 1 0,0-1 0,0 0 0,-1 1 0,1-1 0,0 1 0,-1-1 0,1 1 1,0-1-1,-1 1 0,1-1 0,-1 1 0,1 0 0,-1-1 0,1 1 0,-1 0 0,1-1 0,-1 1 0,1 0 0,-1-1 0,0 1 0,1 0 1,-1 0-1,1 0 0,-1 0 0,0-1 0,1 1 0,-1 0 0,1 0 0,-1 0 0,0 0 0,1 1 0,-1-1 0,1 0 0,-1 0 0,0 0 1,1 0-1,-1 1 0,1-1 0,-1 0 0,1 0 0,-1 1 0,1-1 0,-1 0 0,0 1 0,-2 1-24,-1 1 1,1-1-1,0 1 0,0-1 0,0 1 0,0 0 0,1 0 1,-4 5-1,4-6 15,1 0 0,0 0-1,0 1 1,0-1 0,0 0 0,0 1 0,1-1 0,-1 0 0,0 1-1,1-1 1,0 1 0,0-1 0,0 5 0,0-6 5,1 0 0,-1 0 0,0 0 0,1 0 0,-1 0 0,1-1 0,0 1 0,-1 0 0,1 0 0,0 0 0,0 0 0,-1-1 0,1 1 0,0 0 1,0-1-1,0 1 0,0 0 0,0-1 0,0 1 0,0-1 0,0 0 0,0 1 0,0-1 0,0 0 0,0 0 0,0 1 0,0-1 0,0 0 0,0 0 0,0 0 0,0 0 0,2-1 0,6 2 26,0-1-1,0-1 0,0 0 1,-1 0-1,1 0 1,0-1-1,0-1 0,-1 1 1,1-2-1,-1 1 0,0-1 1,0 0-1,0-1 1,-1 1-1,1-2 0,-1 1 1,0-1-1,-1 0 0,1 0 1,-1-1-1,-1 0 1,7-8-1,-15 19-63,0 0 0,1 0 1,0 1-1,0 0 0,0-1 0,1 1 0,-1 0 1,1 0-1,0 0 0,1 0 0,-1 0 1,1 8-1,0-11 38,0 1-1,1-1 1,-1 0 0,1 1 0,-1-1 0,1 0 0,0 0-1,0 0 1,0 0 0,0 0 0,0 0 0,0 0 0,1 0-1,-1 0 1,1 0 0,-1-1 0,1 1 0,0-1 0,-1 1-1,1-1 1,0 1 0,0-1 0,0 0 0,0 0 0,0 0-1,0 0 1,1-1 0,-1 1 0,4 0 0,17 2 30,-1-1 0,1-1 0,-1-1 0,42-5 0,23 0-121,-86 5 76,-37 0 1201,33-3-1126,0 0 0,0 0-1,0 0 1,1-1 0,-1 1 0,1-1-1,0 1 1,0-1 0,0 0 0,0 0-1,1 1 1,-2-7 0,-10-49-65,13 57-1,-1 1 0,1 0 0,0 0 0,0 0 0,0 0-1,-1-1 1,1 1 0,1 0 0,-1 0 0,0 0 0,0 0 0,0-1 0,1 1-1,-1 0 1,0 0 0,1 0 0,-1 0 0,1 0 0,-1 0 0,1 0 0,0 0-1,-1 0 1,1 0 0,0 0 0,0 0 0,0 0 0,0 1 0,0-1 0,1 0-1,1 0-27,1 0-1,-1 0 1,1 1-1,-1-1 1,1 1-1,-1 0 1,1 0-1,4 1 1,11 0-24,12 2-956,-3-1-4131,-26-11-4180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13325,'0'0'9673,"-8"7"-8451,-5 6-902,1 0 0,1 1 0,0 0 0,1 1 0,0 0 0,1 1 0,1 0 0,1 0 0,0 1 0,1 0 0,0 0 0,2 0 0,0 1 0,-1 19-1,4-35-312,1 0-1,0 0 1,0 0-1,0 0 1,0 0-1,1 0 1,-1 0 0,1 0-1,-1 0 1,1 0-1,0 0 1,-1 0-1,1 0 1,0 0-1,0 0 1,0-1-1,1 1 1,-1 0-1,0-1 1,1 1-1,-1-1 1,3 2-1,-1-1-17,0 0 0,0 0 0,0-1 1,1 0-1,-1 1 0,1-1 0,-1-1 0,1 1 0,-1 0 0,1-1 0,6 0 0,1 0-209,0-1 1,0 0-1,0-1 0,0 0 0,0-1 0,-1 0 0,17-8 0,-9 5 79,-10 9 171,-13 25 219,1-14-195,3-12-54,0 1-1,0-1 0,1 0 0,-1 0 1,1 0-1,-1 0 0,1 1 1,0-1-1,0 0 0,0 0 0,0 0 1,1 1-1,-1-1 0,0 0 1,1 0-1,0 0 0,-1 0 0,1 0 1,0 1-1,0-1 0,0-1 1,0 1-1,0 0 0,1 0 0,1 2 1,0-3-138,0 0 0,-1 1 0,1-2 0,0 1 0,0 0 0,0-1 0,-1 1 0,1-1 0,0 0 1,0 0-1,0 0 0,0 0 0,0 0 0,0-1 0,-1 0 0,1 1 0,0-1 0,0 0 0,-1 0 0,4-2 1,2 0-756,0-1 0,0-1 0,0 1 0,-1-1 1,0-1-1,0 1 0,0-1 0,11-13 0,4-15 174,-20 23 5896,-12 15-2978,-12 13-1103,20-16-1046,1 0 0,-1 1 1,0-1-1,1 0 0,-1 1 1,1 0-1,0-1 0,-1 1 1,1 0-1,0 0 1,0 0-1,0-1 0,0 1 1,1 0-1,-1 0 0,0 1 1,1-1-1,-1 0 0,1 0 1,0 0-1,0 0 0,0 0 1,0 3-1,1-4-30,0 1-1,0-1 1,1 0-1,-1 1 1,0-1-1,1 0 1,-1 0 0,1 0-1,-1 0 1,1 0-1,0 0 1,-1 0-1,1 0 1,0-1 0,0 1-1,-1 0 1,1-1-1,0 0 1,0 1-1,0-1 1,0 0 0,0 0-1,-1 0 1,5-1-1,4 1-36,1 0 1,-1-1-1,0 0 0,1-1 0,-1 0 1,0-1-1,0 0 0,12-5 0,-19 7 58,0-1-1,-1 1 0,1 0 1,-1-1-1,1 0 0,-1 0 1,0 1-1,0-1 1,0 0-1,0-1 0,0 1 1,0 0-1,0-1 0,-1 1 1,1 0-1,-1-1 1,0 0-1,0 1 0,0-1 1,0 0-1,0 0 0,-1 0 1,1 1-1,-1-1 1,0 0-1,1 0 0,-1 0 1,-1 0-1,1 0 0,0 0 1,-1 0-1,1 1 1,-1-1-1,0 0 0,-1-3 1,0 4-8,1 1 0,-1-1 0,1 0 0,-1 1 0,1 0-1,-1-1 1,0 1 0,0 0 0,0 0 0,0-1 0,0 2 0,0-1 0,0 0 0,0 0 0,0 1 0,0-1 0,0 1 0,0-1 0,-4 1 0,5 0-53,0-1 0,0 1 0,0 0 0,0-1 0,0 1 1,0 0-1,0 0 0,0 0 0,0 0 0,0 0 0,0 0 1,0 0-1,0 0 0,0 0 0,0 1 0,0-1 0,0 0 0,0 1 1,0-1-1,1 0 0,-1 1 0,0-1 0,0 1 0,0 0 1,0-1-1,1 1 0,-1 0 0,0-1 0,0 1 0,1 0 0,-1 0 1,1-1-1,-1 1 0,1 0 0,-1 0 0,1 0 0,-1 0 1,1 0-1,0 0 0,-1 1 0,2-1-134,0 0 0,-1 0-1,1 0 1,0 0 0,0 0 0,-1 0 0,1 0-1,0 0 1,0 0 0,0-1 0,0 1 0,0 0 0,0-1-1,1 1 1,-1-1 0,0 1 0,0-1 0,0 0-1,0 1 1,1-1 0,-1 0 0,0 0 0,0 0-1,1 0 1,-1 0 0,2 0 0,39 0-3597,-39-1 3161,26-3-3702,1-9-998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14318,'0'0'7580,"-5"9"-6993,-7 11-53,-37 74 2791,46-87-3223,1-1 0,-1 1 1,1 0-1,0 0 0,0 0 1,1-1-1,0 2 0,1-1 1,-1 0-1,1 0 1,0 0-1,3 11 0,-3-16-103,1-1 0,0 1 0,0-1 0,0 1-1,1-1 1,-1 0 0,0 1 0,0-1 0,1 0 0,-1 0 0,1 0-1,-1 0 1,1 0 0,-1 0 0,1 0 0,0-1 0,-1 1 0,1 0-1,0-1 1,0 0 0,-1 1 0,1-1 0,0 0 0,3 0 0,50-1-700,-46 1 416,2-2-127,0 1 1,0-2-1,-1 1 1,20-9-1,29-6-343,-59 17 751,0 0 1,1 0 0,-1 0 0,0 0 0,0 0-1,1 0 1,-1 0 0,0 0 0,1 0 0,-1 0-1,0 0 1,0 0 0,1 0 0,-1 0 0,0 0-1,0 0 1,1 0 0,-1 1 0,0-1 0,0 0-1,1 0 1,-1 0 0,0 0 0,0 1 0,1-1 0,-1 0-1,0 0 1,0 1 0,0-1 0,0 0 0,1 0-1,-1 1 1,0-1 0,0 0 0,0 0 0,0 1-1,0-1 1,0 1 0,-1 16 402,-13 23 887,12-35-1074,-1 2-82,1 0 0,-1 0 0,1 0 0,1 0 1,-1 0-1,1 0 0,0 9 0,1-15-143,0 0 0,0-1 1,0 1-1,0 0 0,1 0 0,-1-1 1,0 1-1,0 0 0,1 0 0,-1-1 0,0 1 1,1 0-1,-1-1 0,1 1 0,-1-1 0,1 1 1,-1 0-1,1-1 0,-1 1 0,1-1 0,-1 1 1,1-1-1,0 0 0,-1 1 0,1-1 1,0 1-1,1-1 0,1 0-111,-1 1 1,1-1-1,0-1 1,0 1-1,-1 0 0,1-1 1,0 1-1,-1-1 1,1 0-1,0 0 1,-1 0-1,4-2 0,5-3-1250,0-1 0,-1 0 0,0-1 1,0 0-1,-1-1 0,0 0 0,10-13 0,12-15-3169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14350,'0'0'2455,"-6"12"-923,-4 7-1277,-3 1 310,2 1-1,1 0 1,0 0-1,2 1 1,1 1-1,-10 44 1,16-56-513,1 1-1,0-1 1,1 0 0,0 1 0,1-1-1,3 11 1,-4-19-224,0 0 1,0 0-1,0 0 0,0 0 0,0-1 1,0 1-1,1 0 0,-1-1 0,1 1 1,0-1-1,0 0 0,0 1 0,0-1 1,0 0-1,0 0 0,1 0 0,-1-1 1,1 1-1,-1 0 0,1-1 0,0 0 1,-1 0-1,1 0 0,0 0 0,0 0 1,0 0-1,5 0 0,-8-1 54,0 0-1,1 0 0,-1 0 1,0 0-1,0 0 0,1 0 1,-1 0-1,0 0 1,1 0-1,-1-1 0,0 1 1,0 0-1,1 0 1,-1 0-1,0 0 0,0 0 1,0-1-1,1 1 1,-1 0-1,0 0 0,0 0 1,0-1-1,1 1 0,-1 0 1,0 0-1,0-1 1,0 1-1,0 0 0,0 0 1,0-1-1,0 1 1,0 0-1,1 0 0,-1-1 1,0 1-1,0 0 1,0-1-1,0 1 0,0-1 1,-4-17-2132,-10-15 1466,-17-10 3538,20 30-1067,1 0 0,1-1 0,-11-23 0,19 36-1636,1 0 0,-1 0 0,1 0 0,-1 0 0,1 0-1,0 0 1,0 0 0,0 0 0,0-1 0,0 1-1,0 0 1,0 0 0,0 0 0,0 0 0,0 0 0,1-1-1,-1 1 1,0 0 0,1 0 0,-1 0 0,1 0 0,-1 0-1,1 0 1,-1 0 0,1 0 0,0 0 0,0 1-1,-1-1 1,1 0 0,0 0 0,0 0 0,0 1 0,0-1-1,0 1 1,0-1 0,0 0 0,0 1 0,0 0 0,0-1-1,0 1 1,0 0 0,0-1 0,1 1 0,-1 0-1,0 0 1,0 0 0,2 0 0,11-1-95,0 0 0,0 0 1,18 3-1,-13-1 187,-6-1-207,13 1-1082,-13-4-3335,-11-1-1135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20595,'0'0'161,"52"4"95,0 0-224,14 1-32,7 2 32,0-3-64,-3-4-3844,-4 0-11690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80 12107,'0'0'2889,"-3"-8"-183,2 5-2539,0 0 0,-1-1-1,1 1 1,-1 0 0,0 0 0,0 0 0,0 0-1,0 0 1,0 1 0,-1-1 0,0 1 0,1-1-1,-1 1 1,0 0 0,0 0 0,0 0-1,0 1 1,0-1 0,-1 1 0,1-1 0,0 1-1,-1 0 1,1 0 0,-1 1 0,1-1 0,-1 1-1,1-1 1,-1 1 0,1 1 0,-1-1 0,1 0-1,-1 1 1,1-1 0,-1 1 0,1 0-1,-4 2 1,0 0-140,1 0-1,0 1 0,0 0 0,0 0 0,0 0 1,1 1-1,0 0 0,0 0 0,0 0 1,0 1-1,1-1 0,0 1 0,0 0 1,1 0-1,0 1 0,0-1 0,0 1 1,1-1-1,0 1 0,0 0 0,0 0 1,1 0-1,-1 11 0,3-16-18,-1-1-1,1 0 0,-1 0 1,1 1-1,-1-1 1,1 0-1,0 0 1,-1 0-1,1 0 1,0 0-1,0 0 0,0 0 1,0 0-1,0 0 1,0 0-1,0 0 1,0-1-1,0 1 0,0 0 1,0-1-1,1 1 1,-1-1-1,0 1 1,1-1-1,-1 0 0,0 1 1,0-1-1,1 0 1,-1 0-1,0 0 1,1 0-1,-1 0 0,0 0 1,3-1-1,50-8 646,-37 1-556,0 0 0,-1-1 0,0 0 0,-1-2 0,0 1 0,0-2 0,-1 0 0,-1-1 0,0-1 0,-1 1 0,19-28 0,-22 23-60,-11 18-27,-17 25-20,-22 55-15,38-73-7,0 1-1,1-1 1,-1 0 0,2 1 0,-1 0 0,1-1 0,0 1 0,1 0-1,0 10 1,0-17-61,1 1 0,-1-1 0,1 0 0,-1 0 0,1 1 0,-1-1 0,1 0 0,0 0 0,0 0 0,-1 0 0,1 0 0,0 0 0,0 0 0,0 0 0,0 0 0,0 0 0,0 0 0,0-1 0,1 1 0,-1 0-1,0-1 1,0 1 0,1-1 0,-1 0 0,0 1 0,0-1 0,1 0 0,-1 0 0,0 1 0,1-1 0,-1 0 0,0 0 0,1-1 0,-1 1 0,2 0 0,3-1-380,0 0 0,0 0 0,0 0 1,-1-1-1,1 0 0,-1 0 0,8-3 0,-5 0-602,0-1 0,0 0-1,-1 0 1,1-1 0,-1 1-1,9-13 1,14-19-3810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89 4452,'3'-12'4020,"10"-34"-671,-5 15 904,-33 93 1263,-9 1-3327,23-46-1810,1 0 0,0 1-1,1 0 1,2 0 0,0 1 0,0 0 0,-3 23-1,10-41-366,0 0 0,0 0 0,0 0-1,0 0 1,0 1 0,0-1 0,0 0 0,0 0-1,1 0 1,-1 0 0,0 0 0,1 0-1,-1 0 1,1 0 0,-1 0 0,1 0 0,-1 0-1,1 0 1,0 0 0,-1-1 0,1 1 0,0 0-1,0 0 1,0-1 0,0 1 0,0 0-1,0-1 1,-1 1 0,1-1 0,1 1 0,-1-1-1,0 0 1,0 1 0,0-1 0,0 0-1,2 0 1,48 1 387,-33-2-449,-17 1-276,-4 3-110,0 1 0,0-1 0,0-1-1,0 1 1,0 0 0,0-1-1,-1 0 1,-4 3 0,-6 2-7473,9-7 996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13 108 12236,'0'0'5941,"4"-10"-4184,-1 4-1574,0 0 1,0 0-1,1 0 1,0 0-1,0 1 1,0-1-1,1 1 1,0 0-1,0 0 1,0 1-1,0 0 1,1 0 0,0 0-1,0 0 1,0 1-1,0 0 1,0 0-1,1 1 1,0 0-1,9-2 1,-12 3-146,-1 0 0,1 0-1,0 0 1,0 1 0,0-1 0,-1 1 0,1 0 0,0 0 0,0 1-1,0-1 1,0 1 0,-1 0 0,1 0 0,4 2 0,-6-2-20,0 1-1,0-1 1,-1 1 0,1 0 0,-1-1 0,1 1 0,-1 0 0,0 0-1,0 0 1,0 0 0,0 0 0,0 0 0,0 1 0,0-1 0,-1 0-1,1 0 1,-1 1 0,0-1 0,1 0 0,-1 0 0,0 1 0,-1-1-1,1 0 1,-1 5 0,0-1 134,-1 1 1,1-1-1,-2 1 0,1-1 1,-1 0-1,1 0 0,-2 0 0,1 0 1,-1-1-1,0 1 0,0-1 1,0 0-1,-1 0 0,-7 7 1,8-8 13,0-1 0,0 1 1,-1-1-1,1 0 0,-1 0 1,1-1-1,-1 1 0,0-1 1,0 0-1,0 0 0,0-1 1,0 0-1,-1 1 0,1-2 1,0 1-1,-1-1 1,1 1-1,-10-2 0,11-1-203,1 0 1,-1 1-1,1-1 0,0-1 0,-1 1 0,1-1 0,0 1 0,0-1 0,1 0 0,-1 0 1,0 0-1,-3-6 0,4 6-551,1 1-1,-1-1 1,1 1 0,-1-1-1,1 0 1,0 0 0,0 0 0,0 1-1,1-1 1,-2-5 0,7 9-4758,15 4 1579,0 0-424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29:5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22 179 10442,'0'0'10479,"9"-5"-8813,-9 5-1666,10-6 458,-1 0 1,0 0-1,14-13 0,-20 16-293,0 0 0,0 0 1,-1 0-1,1-1 1,-1 1-1,0-1 0,0 1 1,0-1-1,0 0 0,-1 0 1,1 0-1,-1 1 1,0-1-1,-1-1 0,1 1 1,0-6-1,-1 10-163,-1-1 0,1 0 1,-1 1-1,1-1 0,-1 1 0,1-1 0,-1 1 0,1-1 0,-1 1 0,1-1 1,-1 1-1,0-1 0,1 1 0,-1 0 0,0-1 0,1 1 0,-1 0 1,0 0-1,0-1 0,1 1 0,-1 0 0,0 0 0,0 0 0,1 0 1,-1 0-1,0 0 0,0 0 0,1 0 0,-1 0 0,-1 1 0,-26 2-132,25-2 123,0 0 0,-1 0 0,1 0 0,0 1 0,-1-1 0,1 1 0,0 0 0,0 0 0,0 0 0,1 0 0,-1 1 0,0-1 0,1 1 0,0-1 0,-1 1 0,1 0 0,0 0 0,1 0 0,-1 0 0,0 0 0,1 1 0,0-1 0,-1 0 0,2 1 0,-1-1 0,0 1 0,0-1 0,1 1 0,0-1 0,0 1 0,0 4 0,1-6 9,0 0 0,0 0 0,0-1 0,0 1 0,0 0 0,0-1 0,0 1 0,1-1 0,-1 0 0,1 1 0,-1-1 0,1 0 0,-1 0 0,1 0 0,0 0 0,-1 0 0,1 0 0,0 0 0,0-1 0,0 1 1,-1-1-1,1 1 0,0-1 0,4 1 0,53 4 53,-51-5-60,119-2-498,-111 0 469,-1 0 0,0-1 0,0 0 0,0-1 0,-1-1-1,20-8 1,-33 12 91,1 0 0,0 0 0,0 0 1,0 0-1,-1 0 0,1 0 0,0 0 0,-1-1 0,0 1 0,1 0 0,-1-1 0,0 0 0,1 1 0,-1-1 1,0 0-1,0 1 0,0-1 0,0 0 0,-1 0 0,1 0 0,0 0 0,-1 0 0,1-2 0,-1 1 48,-1 0 0,1-1 0,-1 1-1,1 0 1,-1 0 0,0 0-1,0 0 1,0 0 0,-1 0 0,1 0-1,-1 1 1,1-1 0,-4-3 0,-2-3-50,0 1 1,-1 0 0,0 0 0,-1 1 0,0 0 0,0 0-1,-15-8 1,59 16-8864,-3 5 1163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52 13869,'0'0'5744,"-10"-3"-4441,3 1-1109,5 1-135,-1 0 0,0 0 0,1 0 0,-1 0 0,0 0 1,1 1-1,-1 0 0,0-1 0,0 1 0,1 0 0,-1 0 0,0 0 0,0 1 0,0-1 0,1 1 0,-1-1 0,0 1 0,1 0 0,-1 0 0,1 0 0,-1 0 1,1 1-1,-1-1 0,-1 2 0,-3 4 198,0 0 1,0 0 0,1 1 0,1 0-1,-1 0 1,1 0 0,-7 17 0,11-24-228,0 1-1,1 0 1,-1 0 0,1 0 0,-1 0 0,1-1 0,0 1 0,0 0 0,0 0 0,0 0 0,0 0 0,0 0 0,0 0 0,1 0 0,-1 0 0,1-1 0,-1 1 0,2 2-1,0-2-12,-1 0-1,1-1 0,0 1 1,-1-1-1,1 1 0,0-1 1,0 0-1,0 0 0,0 0 1,0 0-1,0 0 0,0 0 1,0-1-1,0 1 0,1-1 1,-1 1-1,0-1 0,0 0 1,5 0-1,7 0 28,0 0 0,0-1 0,-1 0-1,1-2 1,0 1 0,-1-2 0,1 0 0,-1 0 0,0-1-1,-1-1 1,1 0 0,-1-1 0,0 0 0,-1-1-1,0 0 1,0-1 0,0 0 0,-1-1 0,-1 0 0,0-1-1,0 0 1,-1 0 0,11-20 0,-13 13-1,-15 22-204,-18 25-9,25-26 173,-46 69-46,45-68 68,0 0-1,1 1 1,0-1 0,0 1 0,0 0-1,1 0 1,-1 0 0,1 0-1,0 0 1,1 0 0,-1 0-1,1 0 1,0 0 0,1 7 0,-1-12-11,1 1 0,0 0 0,0 0 1,-1-1-1,1 1 0,0 0 0,0-1 1,0 1-1,0-1 0,0 1 0,0-1 1,0 1-1,0-1 0,0 0 1,0 0-1,0 1 0,0-1 0,0 0 1,0 0-1,1 0 0,-1 0 0,0 0 1,0 0-1,0-1 0,0 1 1,1 0-1,31-7 262,-16 0-251,0 0-1,0-2 0,-1 0 0,0 0 1,0-2-1,-1 0 0,-1-1 0,0 0 1,-1-1-1,0-1 0,0 0 0,18-29 0,-23 28-98,-18 30-15,-19 30 66,25-38 62,0 0 0,1 0 0,0 0 1,1 1-1,-1-1 0,2 1 0,-1-1 1,0 13-1,2-19-22,0 1 1,0-1-1,0 0 0,0 0 1,0 0-1,1 1 0,-1-1 0,1 0 1,-1 0-1,1 0 0,-1 0 1,1 0-1,0 0 0,-1 0 1,1 0-1,0 0 0,0 0 1,0 0-1,-1 0 0,1-1 1,0 1-1,2 1 0,0-1 16,0 0-1,0 0 0,0-1 0,0 1 0,0-1 0,0 1 0,0-1 0,0 0 0,0 0 0,0 0 1,0-1-1,6-1 0,1 0-4,0-1 1,0-1 0,0 0 0,-1 0-1,0-1 1,0-1 0,0 1 0,0-1-1,8-8 1,-11 9-18,-1 1 0,0-1-1,0 0 1,0 0 0,-1 0-1,0-1 1,0 1 0,0-1 0,-1 0-1,1 0 1,-2 0 0,1-1 0,-1 1-1,3-12 1,-5 18-12,0 0-1,1 0 1,-1-1 0,0 1-1,0 0 1,0 0 0,0 0-1,0 0 1,0-1 0,0 1-1,0 0 1,0 0-1,0 0 1,0 0 0,0-1-1,0 1 1,0 0 0,-1 0-1,1 0 1,0 0 0,0 0-1,0-1 1,0 1-1,0 0 1,0 0 0,0 0-1,0 0 1,0 0 0,-1 0-1,1-1 1,0 1 0,0 0-1,0 0 1,0 0-1,0 0 1,-1 0 0,1 0-1,0 0 1,0 0 0,0 0-1,0 0 1,-1 0 0,1 0-1,0 0 1,0 0 0,0 0-1,0 0 1,0 0-1,-1 0 1,1 0 0,0 0-1,-12 6-66,-9 13-1,-14 35 69,33-51-3,1 0 0,-1 0 0,1 0 0,0 1 0,0-1 0,0 0 0,0 0 0,1 1 0,0-1 0,-1 0 0,1 1 0,0-1 0,0 0 0,1 1 1,-1-1-1,1 1 0,1 2 0,-1-4-40,0 0 1,1-1-1,0 1 1,-1-1-1,1 0 1,0 0-1,0 0 1,-1 1-1,1-2 1,0 1-1,0 0 1,0 0-1,0-1 1,1 1-1,-1-1 1,0 1-1,0-1 1,0 0-1,4 0 1,50 0-3021,-46-1 1792,2 1-633,1-2 1,-1 0-1,0 0 0,18-7 1,10-4-4493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115 235 10090,'0'0'7473,"-8"4"-5444,-4 3-1535,0 1 0,1 0 0,-16 14-1,23-18-245,-1 0 0,1 0-1,0 0 1,1 1-1,-1 0 1,1 0 0,0 0-1,0 0 1,0 0-1,1 0 1,0 1 0,-3 10-1,5-15-228,1 0 0,-1 0 0,0 0 0,0 0 0,1 0 0,-1 0 0,1 0 0,-1 0 0,1 0 0,-1 0-1,1 0 1,0 0 0,-1 0 0,1 0 0,0-1 0,0 1 0,-1 0 0,1 0 0,0-1 0,0 1 0,0-1 0,0 1 0,0-1 0,0 1 0,0-1 0,0 1 0,0-1-1,0 0 1,1 0 0,-1 0 0,0 1 0,0-1 0,0 0 0,0 0 0,0 0 0,0-1 0,3 1 0,47-4-45,-35 0-82,-1-1 0,0 0 0,0-1 0,0-1 0,-1 0-1,0-1 1,0-1 0,-1 0 0,0 0 0,-1-2 0,22-22 0,-24 24 162,-1-2 1,-1 1-1,0-2 1,0 1-1,-1-1 0,0 0 1,-1 0-1,-1 0 1,0-1-1,-1 0 1,0 0-1,0-1 1,-2 1-1,2-17 1,-4 27-14,1 0 0,-1 1 0,0-1 0,-1 0 0,1 0 0,0 0 0,-1 1 0,1-1 0,-1 0 0,0 1 0,0-1 0,0 1 0,0-1 0,-1 1 0,1-1 0,-1 1 1,1 0-1,-1-1 0,-3-2 0,2 3-38,1 1 0,-1 0 0,1 0 0,-1 0 0,0 0 0,0 0 0,1 0 0,-1 1 0,0 0 0,0-1 0,0 1 0,0 0 0,1 0 0,-1 0 0,0 1 0,0-1 0,0 1 0,0 0-1,-4 1 1,-2 2 1,0 0 0,0 0 0,0 1 0,0 0-1,0 1 1,1 0 0,0 0 0,0 1 0,-9 10-1,13-13 9,0 0-1,1-1 0,-1 2 0,1-1 0,0 0 1,0 1-1,1-1 0,-1 1 0,1 0 0,0 0 0,1-1 1,-1 2-1,1-1 0,0 0 0,0 0 0,0 0 1,1 1-1,-1-1 0,2 10 0,0-12-64,1 1 0,-1-1-1,1 0 1,0 0 0,0 1-1,0-1 1,0 0 0,0-1 0,1 1-1,-1 0 1,1-1 0,0 1 0,-1-1-1,7 4 1,52 25-3142,-35-19 1029,5 6-1251,-5-1-1745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11403,'0'0'7014,"68"4"-7014,-40 10-3523,1 0-5125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162 158 13132,'0'0'6892,"-10"-4"-5477,4 1-1180,4 2-156,-1 0 0,1 0 0,0-1 0,-1 1 0,1 1 0,-1-1 0,1 0 1,-1 1-1,0-1 0,1 1 0,-1 0 0,1 0 0,-1 0 0,0 0 0,1 0 0,-1 1 0,1-1 0,-1 1 0,1-1 1,-1 1-1,1 0 0,-1 0 0,1 0 0,0 0 0,-1 1 0,-3 2 0,-43 51 969,46-52-1026,1 0-1,-1 0 0,1 0 0,0 1 1,0-1-1,0 1 0,0 0 0,1-1 1,0 1-1,-1 0 0,1 0 0,0 0 0,1 0 1,-1 0-1,1 6 0,1-10-17,-1 1 0,1 0 0,0 0 0,0 0-1,0 0 1,0 0 0,0-1 0,0 1 0,0 0 0,0-1 0,0 1-1,0-1 1,0 1 0,1-1 0,-1 0 0,0 1 0,0-1 0,0 0-1,1 0 1,-1 0 0,0 0 0,0 0 0,0 0 0,1 0 0,-1 0-1,0-1 1,2 0 0,37-6 176,-19-1-267,0 0 0,-1-2 0,0 0 0,-1-1 0,0-1 0,0-1 0,-2 0 0,1-2 0,-2 0 0,0 0 0,-1-2-1,0 0 1,-1-1 0,-2 0 0,20-34 0,-25 29 122,-16 27 87,-22 33 122,12-6-158,-35 65 364,50-86-327,-1 0-1,2 0 1,-1 1-1,2-1 0,-1 1 1,1-1-1,0 21 1,2-30-116,0 0 0,0 0 0,0 1 0,0-1 1,0 0-1,0 0 0,1 0 0,-1 0 0,0 1 1,1-1-1,-1 0 0,1 0 0,0 0 0,-1 0 1,1 0-1,0 0 0,-1 0 0,1 0 0,0 0 1,0-1-1,0 1 0,0 0 0,0 0 0,0-1 1,0 1-1,0-1 0,2 2 0,0-1-117,1 0-1,0 0 0,-1-1 0,1 1 0,0-1 1,0 0-1,0 0 0,-1 0 0,5-1 1,5-1-1225,-1-1 0,1 0 0,-1-1 0,19-8 0,16-12-6619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17777,'-11'10'2589,"-33"23"-1228,14-11-349,0 0-1,2 3 1,-37 39 0,64-64-970,0 1-1,1-1 1,-1 1 0,0 0 0,1-1 0,-1 1 0,1 0 0,-1 0-1,1-1 1,-1 1 0,1 0 0,-1 0 0,1 0 0,0 0 0,-1 0-1,1-1 1,0 1 0,0 0 0,0 0 0,0 0 0,0 0 0,0 0-1,0 0 1,0 0 0,0 0 0,0 0 0,0 0 0,1-1 0,-1 1-1,1 1 1,0-1-17,0 0-1,1-1 0,-1 1 0,1 0 0,-1-1 1,1 1-1,-1-1 0,1 0 0,-1 0 0,1 0 1,-1 1-1,1-1 0,0 0 0,-1-1 1,3 1-1,10-2-49,-1-1 0,0 0 0,16-6 0,-7 0-380,0-1-1,-1 0 0,0-2 0,-1 0 1,0-1-1,-1-1 0,-1-1 0,0-1 1,30-35-1,-37 32 455,-20 20 361,-25 24 412,23-14-647,-9 11 407,-32 41 0,47-56-483,1 0 0,0-1 1,0 1-1,1 1 0,0-1 1,0 0-1,0 1 0,1 0 1,0-1-1,1 1 0,-1 13 1,2-19-102,0-1 1,0 0 0,1 0 0,-1 1-1,0-1 1,1 0 0,-1 0-1,1 0 1,0 0 0,-1 0 0,1 0-1,0 0 1,0 0 0,-1 0-1,1 0 1,0 0 0,0 0 0,0-1-1,0 1 1,0 0 0,0-1-1,1 1 1,-1-1 0,0 1 0,0-1-1,0 1 1,0-1 0,1 0-1,-1 1 1,0-1 0,0 0 0,1 0-1,-1 0 1,0 0 0,3-1-1,50-5-1574,-40 1 6,0 1 1,0-2-1,-1 0 1,18-11-1,11-9-5983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8488,'0'0'12134,"-9"8"-10116,-132 90 1986,141-98-4009,0 0 1,-1 1-1,1-1 0,0 0 1,-1 0-1,1 1 0,0-1 1,-1 0-1,1 1 0,0-1 1,0 0-1,-1 1 0,1-1 1,0 0-1,0 1 0,0-1 1,0 1-1,-1-1 0,1 0 1,0 1-1,0-1 0,0 1 1,0-1-1,0 0 0,0 1 1,0-1-1,0 1 1,0-1-1,0 1 0,0-1 1,1 0-1,-1 1 0,0-1 1,0 0-1,0 1 0,0-1 1,1 1-1,-1-1 0,0 0 1,0 1-1,1-1 0,-1 0 1,0 0-1,1 1 0,-1-1 1,0 0-1,1 0 0,-1 1 1,0-1-1,1 0 0,-1 0 1,0 0-1,1 1 0,-1-1 1,1 0-1,-1 0 0,1 0 1,-1 0-1,0 0 1,1 0-1,-1 0 0,1 0 1,-1 0-1,1 0 0,39 6-1009,-31-5 719,-3 0 107,10 1-454,1 1 1,-1 1-1,21 8 0,-34-10 566,0-1 0,0 1 0,1-1 1,-1 1-1,0 0 0,0 1 0,-1-1 0,1 0 0,4 5 0,-6-6 92,-1 1 0,1-1 0,0 0-1,0 1 1,-1-1 0,1 1 0,-1-1 0,1 1-1,-1-1 1,0 1 0,1-1 0,-1 1 0,0-1 0,0 1-1,0 0 1,0-1 0,0 1 0,-1-1 0,1 1 0,0-1-1,-1 1 1,0 2 0,-1-2 123,0 1-1,0-1 1,0 1 0,0-1-1,0 0 1,0 1-1,-1-1 1,1 0 0,-1-1-1,0 1 1,1 0 0,-1-1-1,0 1 1,0-1-1,0 0 1,0 0 0,0 0-1,0-1 1,-5 1 0,-64 8 163,67-9-249,1 1-110,-54-1-186,21-12-3743,12-6-4406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11435,'0'0'5989,"-38"74"-3490,13-33-1090,2 4-288,5 2-320,2-5-224,9-4-353,7-9-192,2-8 0,14-8-192,2-12-833,5-1-641,-1-16-1825,-6-6-4421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10666,'0'0'11243,"68"-17"-10475,-29 15 450,6 1-482,8 1-383,-10 0-257,5 0-96,-8 0-32,-10 2-1506,-12 3-191,-13 2-1442,-5-2-1442,-12-1-864</inkml:trace>
  <inkml:trace contextRef="#ctx0" brushRef="#br0" timeOffset="1">0 96 10314,'0'0'11787,"9"47"-10474,32-47-480,9 0-513,5 0-224,-1-4-64,-9-1-32,-8 1-288,-14 3-1826,-16 1-1153,-21 0-10154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11627,'0'0'6758,"-47"53"-5124,47-37-417,2-2-352,20-2-192,6-3-417,15-2-192,0-5 32,7-2-1954,-5-2-4067,-3-14-7752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57 177 14061,'0'0'4655,"-8"9"-3480,-3 2-877,7-8-171,1 1 0,-1-1 0,0 1 1,1 0-1,0 0 0,0 1 0,0-1 1,0 1-1,1-1 0,-2 6 0,4-10-77,-1 1 0,1-1 0,0 1 0,0-1 0,0 0 0,0 1-1,0-1 1,0 1 0,0-1 0,0 0 0,0 1 0,0-1 0,0 1-1,0-1 1,0 0 0,0 1 0,0-1 0,1 1 0,-1-1 0,0 0-1,0 1 1,0-1 0,0 0 0,1 1 0,-1-1 0,0 0 0,1 1-1,-1-1 1,0 0 0,0 1 0,1-1 0,-1 0 0,1 0 0,-1 0-1,0 1 1,1-1 0,23 5 557,25-8-357,30-18-175,-68 16-101,1 0 0,1 2 0,-1-1 1,0 2-1,1 0 0,0 0 0,-1 1 1,1 0-1,0 1 0,14 2 0,-26-1 39,0 0 0,0 0 0,0 0-1,-1 0 1,1 0 0,0 0 0,0 0-1,0 0 1,-1 0 0,1 1-1,-1-1 1,1 0 0,-1 0 0,1 1-1,-1-1 1,0 0 0,0 1 0,1-1-1,-1 0 1,0 1 0,0-1 0,-1 2-1,0 43 971,1-32-561,-1-13-369,1 1-1,0 0 1,0 0-1,0 0 1,0 0-1,0-1 1,0 1-1,1 0 1,-1 0-1,1 0 1,-1-1-1,1 1 1,0 0-1,-1 0 1,1-1-1,0 1 1,0-1-1,0 1 1,0-1-1,1 1 1,-1-1-1,2 2 1,0-2-32,0 0 0,0 0 1,0-1-1,1 1 0,-1-1 0,0 0 1,0 0-1,0 0 0,0-1 0,0 1 1,1-1-1,-1 1 0,5-3 0,0 1-360,1-1-1,-1 0 1,0-1-1,0 0 0,11-7 1,-15 8-361,-1 1 1,0 0-1,1-1 1,-1 0-1,-1 0 1,1 0-1,0 0 1,3-5-1,0-11-5055</inkml:trace>
  <inkml:trace contextRef="#ctx0" brushRef="#br0" timeOffset="1">384 1 17424,'0'0'7271,"5"56"-7239,13-48-704,5-5-4101,4-3-12811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7399,'0'0'9460,"8"8"-7816,-3-2-1373,0-1 0,0 1-1,0 0 1,-1 1 0,0-1 0,0 1 0,-1 0 0,0 0-1,0 0 1,0 0 0,-1 0 0,0 1 0,0-1 0,0 15-1,-1 18 747,-2-1-1,-10 64 1,9-90-805,1-10-161,1 0-1,0 0 1,0-1 0,0 1-1,0 0 1,0 0 0,0 0-1,1-1 1,0 1 0,1 4-1,-2-6-19,0-1-1,1 1 0,-1 0 0,1 0 1,0 0-1,-1 0 0,1-1 0,0 1 1,-1 0-1,1-1 0,0 1 0,0-1 0,-1 1 1,1-1-1,0 1 0,0-1 0,0 1 1,0-1-1,0 0 0,2 1 0,1-1 21,1 0-1,-1 0 1,0-1 0,1 0-1,-1 0 1,1 0-1,-1 0 1,0 0-1,0-1 1,0 0 0,8-4-1,30-17-4,0-2 0,-1-2 0,-2-2 0,61-57 0,-97 84-250,0 0 0,-1-1 1,1 0-1,-1 1 1,1-1-1,-1 0 0,0 0 1,0-1-1,0 1 0,-1 0 1,1 0-1,-1-1 1,2-6-1,-30 22-10489,10 0 6017,-1 1-59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4805,'0'0'8039,"-38"54"-5508,27-33-802,6 1-384,5 0-127,0-1-33,0-4-128,11-1-481,7-7-319,7-1-161,5-4-833,4-4-2018,3 0-2754,-3-3-3684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13773,'0'0'2856,"-7"-1"-710,-1 2-1893,0 0-1,-1 0 1,1 1 0,1-1-1,-1 2 1,0-1 0,0 1-1,1 0 1,-13 8 0,14-8-77,1 0 1,0 0 0,0 1 0,0 0 0,0 0-1,0 0 1,1 0 0,0 1 0,-1 0-1,2 0 1,-1 0 0,1 0 0,0 0 0,-5 11-1,8-15-161,0-1 0,0 1-1,-1-1 1,1 1 0,0-1 0,0 1-1,0-1 1,0 0 0,0 1 0,0-1-1,1 1 1,-1-1 0,0 1-1,0-1 1,0 1 0,0-1 0,0 0-1,1 1 1,-1-1 0,0 1-1,0-1 1,1 0 0,-1 1 0,0-1-1,1 0 1,-1 1 0,0-1-1,1 0 1,-1 0 0,0 1 0,1-1-1,-1 0 1,1 0 0,-1 0 0,1 1-1,-1-1 1,0 0 0,1 0-1,-1 0 1,1 0 0,0 0 0,23 1 213,-18-1-162,14-2-134,-1 0-1,1-1 1,0-1-1,-1-1 0,35-14 1,91-47-482,-143 65 550,-2 1 4,1-1-1,-1 1 0,0 0 0,0 0 1,0-1-1,1 1 0,-1 0 1,0 0-1,1 0 0,-1-1 0,0 1 1,1 0-1,-1 0 0,0 0 0,1 0 1,-1 0-1,0 0 0,1 0 1,-1 0-1,0 0 0,1 0 0,-1 0 1,0 0-1,1 0 0,-1 0 1,0 0-1,1 0 0,-1 0 0,0 0 1,1 0-1,-1 0 0,0 1 1,0-1-1,1 0 0,-1 0 0,0 0 1,1 0-1,-1 1 0,0-1 0,0 0 1,0 0-1,1 1 0,-5 17 327,-20 24 336,22-39-623,1-2 12,0 0 1,0 0-1,0 0 1,1 0-1,-1 0 0,0 1 1,1-1-1,-1 0 0,1 0 1,-1 0-1,1 1 0,-1-1 1,1 0-1,0 1 1,0-1-1,0 0 0,0 1 1,0-1-1,0 0 0,0 1 1,0-1-1,0 0 0,1 3 1,0-4-29,0 1 0,0-1 1,0 1-1,0 0 0,0-1 1,0 0-1,0 1 0,0-1 1,1 0-1,-1 1 0,0-1 1,0 0-1,0 0 0,0 0 1,1 0-1,-1 0 0,0 0 1,0-1-1,0 1 0,2-1 1,13-3 6,0 0 0,25-13 1,-34 15-23,26-13-161,-22 9 14,-1 1 0,1 0-1,0 0 1,0 2 0,1-1-1,-1 1 1,1 1 0,16-1-1,-28 4 134,1 1 0,-1-1-1,0 1 1,1-1-1,-1 1 1,0-1 0,0 1-1,0-1 1,0 1-1,0 0 1,0-1 0,0 1-1,-1-1 1,1 1-1,0-1 1,-1 1-1,1-1 1,-1 1 0,-1 1-1,-6 10 117,-12 19 93,20-31-193,-1 0 0,0 0-1,1 0 1,-1 1 0,1-1 0,0 0 0,-1 0 0,1 0-1,0 0 1,-1 0 0,1 1 0,0-1 0,0 0-1,0 0 1,0 0 0,0 1 0,0-1 0,1 0-1,-1 0 1,0 0 0,1 3 0,1-4 14,0 1-1,0 0 1,-1-1-1,1 1 1,0-1 0,0 1-1,0-1 1,0 0 0,-1 0-1,1 0 1,0 0-1,0 0 1,0 0 0,0 0-1,-1-1 1,1 1 0,0-1-1,3 0 1,33-12-3,44-27-3183,-31 9-6939,-32 18 1358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115 160 14670,'0'0'2514,"-9"7"-1547,-2 1-782,1 1 1,0 1 0,0-1-1,1 1 1,-9 13 0,13-17-123,1 1 1,0-1-1,0 1 0,1 0 1,0 0-1,0 1 0,0-1 1,1 1-1,0-1 0,0 1 1,1 0-1,0 8 0,1-15-60,0 0 0,1 0 0,-1-1 0,0 1 0,1 0 0,-1 0 0,1-1 0,-1 1 0,1 0 0,-1-1 0,1 1 0,0 0 0,-1-1 0,1 1 0,0-1 0,-1 1 0,1-1 0,0 0 0,0 1 0,-1-1 0,1 0 0,0 1 0,0-1 0,0 0 0,-1 0 0,1 0 0,0 1 0,0-1 0,0 0 0,0 0 0,0-1 0,-1 1 0,1 0 0,0 0 0,0 0 0,1-1 0,37-8 399,-27 1-345,0 1 0,-1-2 0,0 1 1,0-2-1,-1 1 0,0-1 0,-1-1 0,0 0 0,-1 0 1,0-1-1,11-21 0,-6 7 385,0-1 1,-2 0 0,-1 0-1,10-47 1,-19 73-381,-1 1 0,0-1 0,1 0 0,-1 1 1,0-1-1,1 0 0,-1 0 0,0 1 0,0-1 1,0 0-1,1 0 0,-1 0 0,0 1 0,0-1 0,0 0 1,-1 0-1,1 1 0,0-1 0,0 0 0,0 0 1,0 0-1,-1 1 0,1-1 0,0 0 0,-1 1 1,0-2-1,-13 19 256,-14 37-415,21-40 107,2 0 1,0 0-1,1 0 0,0 1 1,1-1-1,-2 24 1,4-34-22,1 0 1,0-1 0,0 1-1,0 0 1,1-1 0,-1 1 0,1-1-1,0 1 1,0 0 0,0-1 0,0 0-1,1 1 1,-1-1 0,1 0-1,0 1 1,0-1 0,0 0 0,1-1-1,-1 1 1,0 0 0,1-1 0,0 1-1,0-1 1,0 0 0,0 0-1,0 0 1,0 0 0,0 0 0,1-1-1,-1 1 1,7 1 0,2-1-668,1 0 0,-1 0 0,23-1 0,13-3-4260,-9-6-2851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7175,'0'0'3507,"10"-5"-3454,-1 0 252,29-15-259,-10 13 5321,-28 7-5173,1 1-1,-1-1 1,0 1 0,0 0 0,0-1 0,1 1-1,-1-1 1,0 1 0,0 0 0,0-1 0,0 1-1,0-1 1,0 1 0,0 0 0,0-1 0,0 1-1,0-1 1,-1 1 0,1 0 0,0-1-1,0 1 1,0-1 0,-1 1 0,1-1 0,0 1-1,-1-1 1,0 2 0,-7 15 556,1-7-438,5-7-199,0 0 1,0 1-1,0-1 0,0 0 0,0 1 1,0-1-1,1 1 0,0-1 1,0 1-1,0-1 0,-1 6 0,3-8-83,0-1 0,-1 1 0,1 0 0,0-1 0,0 1-1,-1 0 1,1-1 0,0 1 0,0-1 0,0 0 0,0 1 0,0-1-1,0 0 1,0 1 0,0-1 0,0 0 0,0 0 0,0 0 0,0 0-1,0 0 1,0 0 0,0 0 0,0 0 0,0 0 0,0 0 0,1-1-1,31-4 78,42-24-1035,-62 22 221,1 1-1,0 0 1,30-6-1,-44 12 726,0 0 1,1 0-1,-1 0 1,0 0-1,1 0 1,-1 0-1,0 0 1,0 0-1,1 0 1,-1 0-1,0 1 0,0-1 1,1 0-1,-1 0 1,0 0-1,0 1 1,1-1-1,-1 0 1,0 0-1,0 0 1,0 1-1,0-1 1,1 0-1,-1 0 0,0 1 1,0-1-1,0 0 1,0 1-1,0-1 1,0 0-1,0 0 1,0 1-1,0-1 1,0 0-1,0 1 0,0-1 1,0 0-1,0 1 1,0-1-1,0 0 1,0 0-1,0 1 1,0-1-1,0 0 1,0 0-1,0 1 1,-1-1-1,1 0 0,0 1 1,0-1-1,0 0 1,-1 0-1,1 0 1,0 1-1,0-1 1,0 0-1,-1 0 1,1 1-1,-17 29 861,4-6-119,13-23-732,1-1-1,-1 1 1,0-1 0,1 1-1,-1 0 1,1-1 0,-1 1-1,1-1 1,-1 1 0,1-1-1,-1 1 1,1-1 0,0 0-1,-1 1 1,1-1 0,0 0-1,-1 1 1,1-1 0,0 0-1,-1 0 1,1 0 0,0 1-1,-1-1 1,1 0 0,0 0-1,0 0 1,-1 0 0,1 0-1,0 0 1,-1-1 0,1 1-1,1 0 1,28-2 158,-29 2-180,16-3-8,1-1 0,-1 0-1,23-10 1,-27 9-213,1 0 1,1 1-1,-1 0 0,0 1 0,26-1 1,-39 4 209,-1 0 1,1 0 0,-1 0-1,0 0 1,1 0 0,-1 0-1,1 0 1,-1 0 0,1 0-1,-1 0 1,1 1 0,-1-1-1,1 0 1,-1 0 0,0 0-1,1 1 1,-1-1-1,1 0 1,-1 1 0,0-1-1,1 0 1,-1 1 0,0-1-1,0 1 1,1-1 0,-1 0-1,0 1 1,0-1 0,1 1-1,-1-1 1,0 1 0,0-1-1,0 0 1,0 1 0,0-1-1,0 1 1,0-1 0,0 1-1,0-1 1,0 1 0,0-1-1,0 1 1,0-1 0,0 1-1,0-1 1,0 1-1,-1-1 1,1 0 0,0 1-1,0-1 1,-1 1 0,1-1-1,0 1 1,0-1 0,-1 0-1,1 1 1,0-1 0,-1 1-1,-22 31 124,19-28-120,-3 5-377,-10 14 897,12-5-5934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14 134 18257,'0'0'5344,"13"-3"-4506,86-27 75,-87 25-1004,1 0-1,-1 0 1,-1-1-1,1-1 0,-1 0 1,20-16-1,-30 22 31,-1 1-1,1-1 0,0 1 0,0-1 1,0 0-1,0 0 0,0 0 0,-1 1 1,1-1-1,0 0 0,-1 0 0,1 0 0,-1 0 1,1 0-1,-1 0 0,1 0 0,-1-1 1,0 1-1,1 0 0,-1 0 0,0 0 1,0 0-1,0 0 0,0 0 0,0-1 1,0 1-1,0 0 0,0 0 0,-1-1 1,0 0 17,0 1 0,-1 0 0,1 0 0,-1 0 0,1 0 0,-1 0 0,1 1 0,-1-1 0,0 0 0,1 1 0,-1-1 0,0 1 0,1 0 0,-1-1 0,0 1 0,-2 0 0,-8-1 5,1 1 1,-1 1 0,1-1 0,-18 5-1,19-2 79,0 1 0,0 0-1,1 0 1,0 1 0,0 1-1,0-1 1,1 2 0,-10 7-1,14-11 7,1 0-1,-1 0 0,1 1 1,0-1-1,0 1 1,0 0-1,0 0 1,1 0-1,-1 0 0,1 0 1,0 1-1,1-1 1,-1 1-1,1-1 0,-1 1 1,1 0-1,1 0 1,-1-1-1,1 10 1,0-13-33,0 1 0,1-1 1,-1 1-1,1-1 1,-1 1-1,1-1 1,0 0-1,-1 1 0,1-1 1,0 0-1,0 0 1,0 1-1,0-1 1,0 0-1,0 0 0,0 0 1,1 0-1,-1 0 1,0-1-1,2 2 1,38 10 248,-20-11-171,1 0 0,24-3 0,-34 2-102,13-3-82,-1-1 0,0-1 0,0-1 1,-1-2-1,0 0 0,31-15 0,-22 9 374,-49 41 2111,15-25-2320,1 0-1,-1 0 1,0 1 0,1-1-1,-1 1 1,1-1 0,0 1 0,0-1-1,0 1 1,0 0 0,0-1-1,1 1 1,-1 0 0,1 3-1,0-5-51,1 0 0,-1 0 0,1 0 0,-1 0-1,1 0 1,0 0 0,0 0 0,0 0-1,-1 0 1,1-1 0,0 1 0,0 0-1,0 0 1,0-1 0,0 1 0,1-1 0,-1 1-1,0-1 1,0 1 0,0-1 0,0 0-1,0 1 1,1-1 0,-1 0 0,0 0 0,0 0-1,1 0 1,-1 0 0,0 0 0,0-1-1,2 1 1,27-2-161,0-2 1,0-1-1,0-1 0,-1-1 0,0-1 0,30-14 1,-56 21 84,13-1-802,-16 14 1087,-25 28-434,8-13-5132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15407,'0'0'4228,"-4"9"-3054,1-4-1105,-3 6 136,1 0 0,0 0 0,1 1 1,-4 13-1,7-23-180,1 0 1,-1 0-1,1 0 1,-1 0-1,1 0 0,0 0 1,0 0-1,0 0 1,0 0-1,0 0 1,0 0-1,0 0 0,1-1 1,-1 1-1,1 0 1,-1 0-1,1 0 0,0 0 1,0 0-1,0-1 1,0 1-1,0 0 0,0-1 1,0 1-1,1-1 1,-1 1-1,0-1 1,1 0-1,-1 1 0,1-1 1,0 0-1,-1 0 1,1 0-1,0 0 0,0 0 1,-1-1-1,4 2 1,8 0-43,0-1-1,1 0 1,-1-1 0,1 0 0,-1-1 0,1 0 0,-1-1 0,0-1-1,0 0 1,0-1 0,0 0 0,0-1 0,-1-1 0,0 0 0,0 0-1,-1-1 1,1-1 0,18-16 0,-23 15-31,-11 8 10,-15 13 231,18-11-172,-32 38 527,32-37-505,0-1 1,0 1 0,0-1-1,0 1 1,0-1 0,0 1-1,0 0 1,0-1 0,1 1-1,-1 0 1,1 0-1,-1-1 1,1 1 0,0 0-1,-1 0 1,1 0 0,0 0-1,0 0 1,1-1 0,-1 1-1,0 0 1,1 0 0,-1 0-1,2 2 1,1-2 34,1 0-1,0-1 1,0 0-1,0 0 1,0 0 0,-1 0-1,2-1 1,-1 0-1,0 1 1,0-1 0,0-1-1,0 1 1,0 0-1,6-3 1,-7 3-52,12-3-2,-1 0-1,0 0 1,0-1-1,0-1 0,0-1 1,-1 0-1,14-8 0,84-62 111,-125 109 154,10-26-206,0 1 0,0-1 1,1 1-1,0 0 0,0 0 0,1 1 1,0-1-1,1 0 0,-1 13 0,2-20-76,0 0-1,0 0 1,0 0-1,0-1 1,1 1-1,-1 0 1,0 0-1,0-1 1,1 1-1,-1 0 1,1 0-1,-1-1 1,1 1-1,-1 0 1,1-1-1,-1 1 1,1-1-1,-1 1 1,1-1-1,0 1 1,-1-1-1,1 1 1,0-1-1,0 1 1,-1-1-1,2 1 1,30 4 67,-22-5-670,0-1 1,0 1 0,0-2-1,11-2 1,8-11-6200,-4-5-8658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11787,'0'0'10570,"-56"69"-10025,31-39-33,-7 3 1,4 1-321,-1-4-64,8-4-64,12-9-32,9-6-32,3-11-641,22 0-1376,6-21-2051,-3-7-7719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14894,'0'0'4324,"-47"63"-4164,33-38 545,3 5 800,6 4-255,-2 1-546,7 2-319,0-2-321,7-4 0,13-6-737,-1-9-1505,1-8-1409,-8-8-3396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13773,'0'0'8520,"77"49"-8136,-40-46-255,6-2-129,-2-1-513,2 0-2209,-7 0-1763,-4-8-1152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16 8840,'0'0'15113,"-13"-4"-14077,2 1-795,7 2-165,-1-1 0,0 1 1,1-1-1,-1 2 1,0-1-1,0 0 0,0 1 1,0 0-1,0 0 0,0 0 1,1 1-1,-1 0 1,0 0-1,0 0 0,-7 3 1,-2 2 133,0 1 1,0 1-1,1 0 1,-17 13 0,27-18-174,-1-1 1,1 1-1,0 0 1,0 0-1,0 0 1,0 1 0,1-1-1,-1 1 1,1-1-1,0 1 1,0 0-1,0 0 1,1 0 0,-1 0-1,1 0 1,0 0-1,0 0 1,1 0-1,-1 1 1,1 7-1,0-11-53,1 1-1,-1 0 0,1-1 0,0 1 0,0-1 0,0 1 0,0-1 1,0 0-1,0 1 0,0-1 0,0 0 0,0 0 0,1 1 0,-1-1 1,1 0-1,-1 0 0,0-1 0,1 1 0,0 0 0,-1 0 0,1-1 0,-1 1 1,1-1-1,0 1 0,1-1 0,52 9-1197,-46-8 854,86 1-5945,-45-2 262</inkml:trace>
  <inkml:trace contextRef="#ctx0" brushRef="#br0" timeOffset="1">286 243 9769,'0'0'11980,"11"-1"-11361,23-6-722,0-2 0,-1-1-1,58-27 1,-63 25-141,-39 19 398,1 1 0,-1 1 1,1 0-1,1 0 0,0 1 0,0 0 0,1 0 0,0 1 0,0 1 0,2-1 0,-1 1 0,2 0 1,-1 0-1,-3 15 0,7 2-111,2-28-194,1 0 0,-1 0 0,0 0-1,0 1 1,0-1 0,0 0 0,1 0 0,-1 0-1,1 0 1,-1 0 0,0 0 0,1 0-1,0-1 1,-1 1 0,1 0 0,0 0 0,-1 0-1,1 0 1,0-1 0,0 1 0,0 0-1,-1-1 1,1 1 0,2 0 0,16 1-6586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17969,'0'0'3555,"75"1"-2978,-19-1 416,6 0-673,1-1-320,-1 1 0,-8 0-1025,-12-5-3107,-11-2-3555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13549,'0'0'8232,"66"11"-7944,-14-11-96,10 0-128,6 0-96,0 0-1089,-9 0-1409,-11-2-2467,-9-5-1537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25 12107,'0'0'8008,"-50"14"-6919,21 2-576,-5 4-193,-3 6 513,-5 1 416,1 3-577,-1 0-479,8-4-129,5-2-32,8-6 0,14-9-64,7-7-737,1-2-1601,21-11-1826,5-10-3876</inkml:trace>
  <inkml:trace contextRef="#ctx0" brushRef="#br0" timeOffset="1">279 0 8296,'0'0'9833,"-46"55"-9481,30-31-95,1 4 223,-1 1 417,4 2 128,3 5-513,7-4-287,2 1-129,5-3 0,4-6 32,11-4-608,-6-4-1378,0-8-1730,-6-5-2497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 12139,'0'0'10464,"-1"12"-9418,-7 174 1047,8-184-2086,0-1 0,1 1 0,-1 0 0,1-1 0,-1 1 0,1 0 1,-1-1-1,1 1 0,0-1 0,0 1 0,0-1 0,0 1 0,0-1 0,0 1 0,0-1 1,0 0-1,0 0 0,1 0 0,-1 0 0,0 0 0,1 0 0,-1 0 0,1 0 0,0 0 1,-1-1-1,1 1 0,-1 0 0,1-1 0,0 0 0,-1 1 0,1-1 0,0 0 1,0 0-1,-1 0 0,1 0 0,0 0 0,0 0 0,2-1 0,4 0 56,1 0 0,-1 0-1,0-1 1,0 0 0,0-1 0,-1 0-1,9-4 1,12-9-3,0-2 0,-1-1 0,-1-1 0,-1-1 0,-1-2 0,-1 0 0,37-49 1,-49 61 88,-12 21-58,-17 34 5,12-31-48,6-12-45,-2 3-1,0 0-1,1-1 1,0 1 0,-1 1-1,1-1 1,1 0 0,-1 0-1,1 0 1,-1 5 0,2-8 0,0 0 0,-1 0 0,1 0 1,0 0-1,0 0 0,0 0 1,0 0-1,0 0 0,0 0 0,0 0 1,0 0-1,0 0 0,0-1 1,0 1-1,1-1 0,-1 1 1,0-1-1,0 1 0,1-1 0,-1 0 1,0 1-1,1-1 0,-1 0 1,0 0-1,1 0 0,-1 0 1,1 0-1,-1 0 0,0-1 0,2 0 1,7 0-2,0 0 1,0-1 0,0 0-1,-1-1 1,1 0 0,-1 0-1,0-1 1,15-9 0,-15 8-44,0 1 0,0-1 0,0 2 0,1-1 0,-1 1 0,1 1 0,0-1 0,17 0 0,-26 3 48,0 0 0,0 1 0,0-1 0,0 1 0,0 0 0,0-1-1,0 1 1,0-1 0,0 1 0,-1 0 0,1 0 0,0 0 0,0-1 0,-1 1 0,1 0 0,-1 0 0,1 0 0,-1 0 0,1 0 0,-1 0 0,1 0 0,-1 0 0,0 0 0,0 1 0,1-1 0,-1 0 0,0 0 0,0 0 0,0 0 0,0 0 0,0 0 0,-1 0 0,1 0 0,0 1 0,-1 0 0,-3 32 450,0-14-4299,2-8-8082,2-26-92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13965,'0'0'8104,"67"-1"-7303,-24 4-417,7 0-320,0-1-32,7-2-256,-5 0-1217,-2 0-1795,-7-9-1856,-7-8-1507</inkml:trace>
  <inkml:trace contextRef="#ctx0" brushRef="#br0" timeOffset="1">452 1 15022,'0'0'9289,"-48"11"-8969,48 2 353,0 1 96,14 2-417,6 0-160,14-3-32,5-2-64,6-8-192,-4-3-1185,2 0-1249,-9-9-865,-9-9-2595,-6-3-3171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11179,'0'0'4452,"-50"49"-2915,35-29-896,-1 3 736,2 0 321,1 3-33,3 1-415,3 3-546,-1-1-416,3 0-191,5-1-194,0-2-1728,0-3-1570,0-8-2435,0-3-3971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14542,'0'0'8200,"10"-4"-7373,-9 4-811,112-53 661,-94 43-787,0-1 0,-1-1 1,-1 0-1,22-20 0,-30 21 181,-12 9 117,-19 16 92,14-5-262,-1 0-1,1 1 1,1-1-1,0 1 0,0 1 1,1 0-1,0-1 1,1 2-1,0-1 1,1 1-1,0-1 1,1 1-1,1 0 0,-3 17 1,5-29-118,0 0-1,0 1 1,0-1 0,0 0 0,0 1 0,0-1-1,0 0 1,0 1 0,0-1 0,0 0 0,0 1-1,0-1 1,0 1 0,0-1 0,0 0 0,0 1-1,0-1 1,0 0 0,1 1 0,-1-1 0,0 0-1,0 0 1,0 1 0,1-1 0,-1 0 0,0 1-1,0-1 1,1 0 0,-1 0 0,0 1 0,0-1-1,1 0 1,-1 0 0,0 0 0,1 0 0,-1 1-1,0-1 1,1 0 0,-1 0 0,0 0-1,1 0 1,-1 0 0,0 0 0,1 0 0,-1 0-1,0 0 1,1 0 0,-1 0 0,0 0 0,1 0-1,-1 0 1,1-1 0,0 1-323,14 0-8075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0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18193,'0'0'5317,"57"-8"-5285,-13 7 64,10 5 0,5 2-96,-4 2 32,-8-4-384,-5-3-2723,-17-1-2658,-7 0-6823</inkml:trace>
  <inkml:trace contextRef="#ctx0" brushRef="#br0" timeOffset="1">68 104 8648,'0'0'13357,"88"-7"-13389,-35 5 128,10-2-64,3 0-32,-5-4-1922,-4-2-2466,-9-2-4388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1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15375,'0'0'7671,"-9"11"-6187,-16 13-674,-40 43 1131,61-62-1859,-1 1-1,1-1 1,0 1 0,1 0 0,-1 0 0,1 1 0,0-1 0,1 1 0,0-1-1,-3 14 1,5-18-69,0 0-1,1 0 0,-1 0 0,1 0 0,0 0 0,-1 0 1,1 0-1,0 0 0,0 0 0,0 0 0,1-1 1,-1 1-1,0 0 0,1-1 0,-1 1 0,1-1 1,-1 1-1,1-1 0,0 0 0,-1 0 0,1 1 0,0-1 1,0-1-1,0 1 0,0 0 0,0 0 0,0-1 1,0 1-1,0-1 0,0 0 0,3 1 0,11 2 6,0-1 0,27 1 0,-43-3-19,15 1-193,56-3-2183,-39-9-1675,-30 10 3374,1-1 1,-1 1-1,0-1 0,0 1 1,0-1-1,0 0 1,-1 0-1,1 0 0,0 0 1,1-4-1,5-14-7751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1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8968,'0'0'5574,"-37"57"-3556,22-35-609,8-2 577,-2 4-385,2-2-1216,5 0-321,2 2-320,0-2-1346,9-5-2242,7 0-4003</inkml:trace>
  <inkml:trace contextRef="#ctx0" brushRef="#br0" timeOffset="1">252 182 16432,'0'0'4356,"-43"34"-3620,24-15-608,1 5-95,2-1 31,1-2-64,5-1-32,6-6-929,4-5-2242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1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17489,'0'0'2231,"-10"3"-891,8-3-1187,-49 18 526,50-18-616,-1 1 0,0-1 0,0 1-1,1 0 1,-1-1 0,0 1 0,1 0-1,-1 0 1,1 1 0,-1-1 0,1 0 0,-1 0-1,1 1 1,0-1 0,0 1 0,0-1 0,0 1-1,0-1 1,0 1 0,0 0 0,0-1 0,1 1-1,-1 0 1,1 0 0,-1-1 0,1 1-1,-1 0 1,1 4 0,1-5-40,0 1 1,0 0-1,0-1 0,0 1 1,0-1-1,1 1 0,-1-1 1,0 1-1,1-1 0,-1 0 0,1 0 1,0 0-1,-1 0 0,1 0 1,0 0-1,2 1 0,38 14 26,-21-8-126,-7-2-177,19 8-298,50 29 1,-75-39 515,-1 1 1,0 0-1,0 1 0,0-1 1,-1 1-1,1 0 1,-1 1-1,-1 0 0,0-1 1,0 2-1,0-1 1,5 11-1,-10-17 62,1 0 0,0 1 1,-1-1-1,1 1 0,-1-1 0,0 1 0,0-1 0,1 1 1,-1 0-1,0-1 0,0 1 0,0-1 0,0 1 1,-1-1-1,1 1 0,0-1 0,-1 1 0,1-1 0,-1 1 1,1-1-1,-1 1 0,0-1 0,-1 2 0,0-1 57,0 0 0,0 0 1,0-1-1,0 1 0,0-1 0,-1 1 0,1-1 0,0 0 0,-1 0 0,1 0 0,-1 0 0,-4 1 0,-9 0 280,-1 0 0,0 0 0,-27-2 0,29-1-485,2 2 240,-1-2 0,0 0 0,0-1 0,1 0 0,-1-1 0,1 0 0,-19-8 0,28 9-284,-1 0 0,0-1 1,0 0-1,1 0 0,-1 0 1,1-1-1,0 0 0,0 1 1,-4-6-1,5 5-492,1 0 0,-1-1-1,1 1 1,0 0 0,0-1 0,0 1 0,1-1 0,-1 0-1,1 1 1,0-1 0,0-8 0,0-24-10297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1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17969,'0'0'2306,"84"18"0,-34-9-1121,5 0-992,4 0-33,0-1 288,-5-4-384,1-4-832,-11-8-3909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11179,'0'0'10970,"3"8"-10127,-2-5-765,1 0-1,-1 0 1,0 0-1,1-1 1,0 1-1,0 0 1,0-1-1,0 1 1,0-1-1,0 0 0,1 0 1,-1 0-1,1 0 1,3 2-1,1-1 44,0 0 0,0 0 0,0-1-1,1 0 1,-1 0 0,11 0 0,150 13 261,-56-18-3599,-108 2 2799,0 1 0,1-1 0,-1 0 0,0 0 0,0 0 0,0-1 0,-1 1 0,1-1 0,5-3 0,12-17-5812,-14 4-977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37 10826,'0'0'3588,"8"-5"-2131,0 0-1286,-1 1-1,2 0 1,-1 0-1,0 1 0,1 1 1,0-1-1,-1 1 1,1 0-1,0 1 1,0 0-1,0 1 1,0 0-1,0 0 1,0 1-1,9 2 1,-9-2-79,0 1 0,0 0 0,-1 0-1,1 1 1,-1 0 0,0 1 0,0-1 0,0 2 0,0-1 0,0 1 0,-1 0 0,0 1 0,10 9-1,-14-11-2,0 0-1,0 0 0,-1 0 0,1 1 0,-1-1 1,0 1-1,0-1 0,-1 1 0,1 0 0,-1 0 0,0-1 1,0 1-1,0 0 0,-1 0 0,0 0 0,0 0 1,0 0-1,-1 0 0,1 0 0,-1 0 0,0 0 0,-1-1 1,1 1-1,-1 0 0,0-1 0,-3 5 0,-10 19 482,-2-1-1,-1-1 1,-1-1 0,-1 0-1,-40 37 1,36-39-513,1 1 1,2 1 0,0 1 0,2 0-1,-17 31 1,25-29-826,11-11-2596,5-12-2102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6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11082,'0'0'3572,"10"4"-3236,-10-3-334,163 63 99,-138-55-526,1-2 1,0-1-1,0-1 0,0-1 1,30 0-1,-86-1 7457,-3 7-3640,21-6-3072,1 0 1,1 2 0,-1-1-1,1 1 1,0 0 0,-13 12-1,22-18-330,1 0-1,-1 1 0,1-1 1,-1 0-1,0 1 0,1-1 0,-1 1 1,1-1-1,-1 1 0,1-1 1,-1 1-1,1-1 0,-1 1 1,1 0-1,0-1 0,-1 1 1,1 0-1,0-1 0,0 1 1,-1 0-1,1-1 0,0 1 1,0 0-1,0-1 0,0 1 1,0 0-1,0 0 0,0-1 1,0 1-1,0 0 0,0 0 1,0-1-1,1 1 0,-1 0 1,0-1-1,0 1 0,1 0 1,-1-1-1,0 1 0,1-1 1,-1 1-1,1 0 0,-1-1 1,1 1-1,-1-1 0,1 1 1,-1-1-1,1 1 0,0-1 1,-1 0-1,1 1 0,-1-1 1,1 0-1,0 1 0,1-1 1,51 14-1657,-27-8 979,-25-6 698,0 1-1,-1-1 1,1 0 0,0 1 0,0-1-1,0 1 1,-1-1 0,1 1-1,0-1 1,-1 1 0,1 0-1,0-1 1,-1 1 0,1 0 0,-1 0-1,1-1 1,-1 1 0,1 0-1,-1 0 1,0 0 0,1 0-1,-1-1 1,0 1 0,0 0-1,0 0 1,1 0 0,-1 0 0,0 0-1,0 0 1,0 0 0,-1-1-1,1 1 1,0 0 0,0 0-1,0 0 1,-1 0 0,1 0 0,0 0-1,-1-1 1,1 1 0,-1 0-1,1 0 1,-1-1 0,1 1-1,-1 0 1,1 0 0,-1-1 0,0 1-1,1-1 1,-1 1 0,0-1-1,-1 1 1,-41 29 1558,25-20-1361,0-2 0,-1 0 0,-37 10-1,7-13-5362,37-6-3295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68 16239,'0'0'7298,"-5"11"-6289,-27 59-578,-3-2 0,-3-1 0,-83 109 0,161-233-5126,48-93-1,-29 45-1469,-33 56 4194,-20 36 2349,1-1 1,1 1-1,0 0 0,0 0 1,17-18-1,-25 31-295,0 0 0,0 0 0,0 0 0,0-1 0,1 1-1,-1 0 1,0 0 0,0 0 0,0 0 0,0 0 0,0 0 0,0 0 0,1 0 0,-1 0 0,0 0-1,0 0 1,0 0 0,0-1 0,1 1 0,-1 0 0,0 0 0,0 0 0,0 0 0,0 0 0,1 0-1,-1 0 1,0 1 0,0-1 0,0 0 0,0 0 0,0 0 0,1 0 0,-1 0 0,0 0 0,0 0-1,0 0 1,0 0 0,0 0 0,1 0 0,-1 1 0,0-1 0,0 0 0,0 0 0,0 0 0,0 0-1,0 0 1,0 0 0,0 1 0,0-1 0,1 0 0,-1 0 0,0 0 0,0 0 0,0 1 0,2 15 1559,-4 18-162,-22 73 1627,14-66-2431,1 0-1,2 1 0,-3 66 0,10-100-680,0 0 0,0 1-1,1-1 1,0 0-1,0 0 1,1 0 0,0 0-1,4 9 1,-6-17-142,0 0 0,0 0 0,1 1 0,-1-1 0,0 0 0,0 0 0,0 0 0,0 0 0,0 0 0,0 1 0,0-1 0,0 0 0,0 0 0,0 0 0,0 0 0,0 1 0,0-1 0,0 0 0,0 0 0,0 0 0,0 1 0,0-1 0,0 0 0,0 0 0,0 0 0,0 0 0,0 1 0,0-1 0,0 0 0,0 0 0,0 0 0,0 0 0,0 1 0,0-1 0,-1 0 0,1 0 0,0 0 0,0 0 0,0 0 0,0 0 0,0 1 0,0-1 0,-1 0 0,1 0 0,0 0 0,0 0 0,0 0 0,0 0 0,-1 0 0,1 0 0,0 0 0,0 0 0,0 0 0,-1 0 0,1 0 0,0 0 0,0 0 0,0 0 0,0 0 0,-1 0 0,1 0 0,0 0 0,0 0 0,0 0 0,0 0 0,-1 0 0,1 0 0,0-1 0,-13-4-4635,12 5 4546,-20-14-8129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6887,'0'0'13863,"14"-3"-12816,22-5-641,-1-2 1,36-16-1,-55 20-373,-1-1 0,0-1 0,0 0 0,0-1 1,-1 0-1,-1-1 0,24-22 0,-37 31-47,1 0 1,-1 1-1,0-1 1,1 0-1,-1 1 1,1-1-1,-1 1 1,0-1-1,1 1 1,0-1-1,-1 1 0,1 0 1,-1-1-1,1 1 1,-1-1-1,1 1 1,0 0-1,-1 0 1,1-1-1,0 1 1,-1 0-1,1 0 1,0 0-1,0 0 1,-1 0-1,1 0 1,1 0-1,2 18-165,-15 50 242,8-48 74,2-16-119,0 0 7,0 1-1,1 0 1,0-1-1,0 1 1,0 0 0,0-1-1,2 7 1,-2-10-15,1 0 0,-1 0 0,1-1 0,-1 1 0,1 0 0,0 0 0,-1 0 0,1 0 0,0-1 1,0 1-1,0 0 0,-1-1 0,1 1 0,0 0 0,0-1 0,0 1 0,0-1 0,0 0 0,0 1 0,0-1 0,0 0 1,0 1-1,0-1 0,0 0 0,0 0 0,1 0 0,-1 0 0,0 0 0,0 0 0,0 0 0,0-1 0,0 1 0,0 0 1,0 0-1,0-1 0,0 1 0,1-1 0,5-2 39,0 1-1,0-1 1,0 0-1,0 0 1,-1-1 0,0 0-1,1 0 1,-2 0 0,1-1-1,7-7 1,47-61 60,-24 27 26,-36 63-494,-6 10 302,-3 3 132,3-16-27,2 0 0,0 1 0,0-1 0,1 1 0,0 18 0,3-32-40,0 0 0,0 0 0,1-1 0,-1 1 0,0 0 0,1 0 0,-1-1 0,1 1 0,-1 0 0,1-1 0,-1 1 0,1-1 0,-1 1 0,1 0 0,0-1 0,-1 1 0,1-1 0,0 0-1,-1 1 1,1-1 0,0 0 0,0 1 0,-1-1 0,1 0 0,0 0 0,0 0 0,0 1 0,0-1 0,-1 0 0,1 0 0,0 0 0,0 0 0,0-1 0,-1 1 0,1 0 0,0 0 0,0 0 0,0-1 0,-1 1 0,2-1 0,35-10-164,-26 4-1492,0 0-1,0-1 1,14-13 0,4-7-6504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101 202 14350,'-8'8'2487,"1"0"-2171,-44 50 3115,47-52-3086,-1 0 0,1 1 0,1-1 0,-1 1 0,1 0 0,0 0 0,0 0 0,1 0-1,-2 9 1,4-15-338,1 0-1,-1 0 0,1 0 0,-1 0 1,1 0-1,-1 0 0,1 0 0,0 0 1,-1 0-1,1 0 0,0 0 0,-1 0 1,1-1-1,0 1 0,0 0 0,0-1 0,0 1 1,0-1-1,0 1 0,0-1 0,0 1 1,0-1-1,0 0 0,0 1 0,0-1 1,0 0-1,1 0 0,-1 0 0,0 0 1,0 0-1,0 0 0,0 0 0,0 0 1,0 0-1,2-1 0,46-4 202,-37 1-255,0 0 0,0-1 0,-1-1 1,0 0-1,0-1 0,0 1 0,-1-2 0,0 0 1,-1 0-1,1-1 0,-2 0 0,12-14 0,-10 10 16,0-1-1,-1 1 1,-1-2-1,0 1 1,-1-1-1,0 0 1,-2 0-1,1-1 1,2-18-1,-7 29 70,0 0-1,0 0 1,-1 0-1,1 0 1,-1 0-1,0 0 1,-1 0-1,1 1 1,-1-1-1,0 0 1,0 0-1,-1 0 1,-2-4-1,3 7-14,0 0 0,-1 0-1,0 0 1,1 1-1,-1-1 1,0 1-1,0-1 1,0 1 0,0 0-1,0-1 1,0 1-1,0 0 1,0 0-1,0 1 1,-1-1 0,1 0-1,0 1 1,-1-1-1,1 1 1,0 0-1,-1 0 1,1 0 0,0 0-1,-1 0 1,1 1-1,-1-1 1,1 0-1,-3 2 1,1-1-31,0 1-1,0-1 1,0 1 0,0 0-1,0 0 1,1 0-1,-1 0 1,1 1 0,-1-1-1,1 1 1,0 0 0,0 0-1,0 0 1,0 0 0,1 1-1,0-1 1,-1 1-1,1-1 1,0 1 0,1 0-1,-1 0 1,1 0 0,-1 0-1,1 0 1,-1 8 0,1-3-10,-1 1 0,1-1 1,1 0-1,0 1 1,0-1-1,1 1 0,0-1 1,0 0-1,1 1 1,5 13-1,24 41-856,-22-46-335,0 0-1,0 1 1,5 23-1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147 241 13261,'0'0'2487,"-10"1"-501,0 1-1637,1 0 0,0 1 0,0 0-1,0 0 1,0 1 0,1 0 0,-10 6 0,15-8-270,-1 0 0,0 1 0,0-1 0,1 1 0,-1 0 1,1 0-1,0 0 0,0 0 0,0 0 0,0 1 0,1 0 0,-1-1 0,1 1 1,0 0-1,0 0 0,0 0 0,1 0 0,0 0 0,-1 1 0,0 7 0,2-12-76,0 0-1,0 1 1,0-1-1,1 0 1,-1 1-1,0-1 1,0 0-1,0 1 1,0-1-1,0 0 1,1 0-1,-1 1 1,0-1-1,0 0 1,1 0-1,-1 1 1,0-1-1,0 0 1,1 0-1,-1 0 0,0 1 1,0-1-1,1 0 1,-1 0-1,0 0 1,1 0-1,-1 0 1,0 0-1,1 0 1,-1 1-1,0-1 1,1 0-1,-1 0 1,0 0-1,1-1 1,-1 1-1,0 0 1,1 0-1,-1 0 1,0 0-1,1 0 1,-1 0-1,1-1 1,17-5 245,-4-3-35,1-1 0,-2 0-1,1-1 1,-2 0 0,17-19 0,52-71-11,-52 57 62,39-80 0,-81 154-81,2 0 0,1 1 0,1 1 0,1-1-1,2 2 1,1-1 0,0 43 0,4-73-172,1 0 1,0-1-1,0 1 1,0 0-1,0-1 1,1 1-1,-1-1 0,0 1 1,1 0-1,-1-1 1,1 1-1,-1-1 1,1 1-1,0-1 1,0 1-1,0-1 0,0 0 1,0 1-1,0-1 1,0 0-1,0 0 1,0 0-1,0 0 0,2 2 1,0-3 23,-1 1 0,0 0 0,1-1 0,-1 1 0,0-1 0,1 0 0,-1 0 0,1 0 1,-1 0-1,0 0 0,1 0 0,-1-1 0,1 1 0,3-2 0,4-1 66,0-2 1,0 1-1,0-1 0,0 0 1,-1-1-1,10-7 0,-5 0-51,0 0 0,-1-1 1,0 0-1,-1-1 0,-1 0 0,0-1 0,10-21 0,-28 49-102,1 0 1,1 1-1,-1-1 0,2 1 1,0 1-1,0-1 1,1 1-1,-1 23 0,3-37 51,1 1-1,0 0 1,0-1-1,1 1 0,-1 0 1,0-1-1,0 1 1,0 0-1,0-1 1,0 1-1,1-1 1,-1 1-1,0 0 0,1-1 1,-1 1-1,0-1 1,1 1-1,-1-1 1,1 1-1,-1-1 0,0 1 1,1-1-1,-1 1 1,1-1-1,0 0 1,-1 1-1,1-1 0,-1 0 1,1 0-1,0 1 1,24-2 91,21-20 93,24-36-87,-65 53-91,0-1 1,0-1 0,-1 1 0,0 0 0,0-1 0,0 0-1,-1 0 1,0 0 0,0-1 0,3-11 0,-39 91-663,28-57 644,1-1-1,1 1 1,0-1 0,1 1-1,-1 24 1,4-39 0,-1 0-1,0 0 1,0 0 0,0 0 0,0 0-1,1 0 1,-1 0 0,0 0 0,1 0-1,-1 0 1,1 0 0,-1 0 0,1 0-1,-1-1 1,1 1 0,0 0-1,-1 0 1,1-1 0,0 1 0,0 0-1,0-1 1,-1 1 0,1-1 0,0 1-1,0-1 1,0 1 0,0-1 0,0 0-1,0 1 1,0-1 0,0 0 0,0 0-1,0 0 1,0 0 0,0 0-1,0 0 1,0 0 0,0 0 0,0 0-1,1-1 1,1 1-414,0-1 1,0 1-1,-1-1 0,1 0 0,0 0 1,-1 0-1,1 0 0,-1 0 0,0-1 1,1 1-1,-1-1 0,0 1 1,4-5-1,9-16-6049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16271,'0'0'5157,"-18"48"-5093,32-35-64,4-2-897,7-5-2594,9-2-3876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8712,'0'0'5547,"-9"7"-2147,-28 15-1678,21-13-1217,0 0-1,1 0 1,0 2-1,0 0 0,1 1 1,-12 14-1,25-26-511,1 0-1,0 0 0,0 0 0,0 1 0,0-1 1,0 0-1,0 0 0,0 1 0,0-1 0,0 0 1,0 0-1,0 0 0,0 1 0,0-1 1,0 0-1,0 0 0,0 1 0,0-1 0,0 0 1,0 0-1,0 1 0,0-1 0,0 0 0,0 0 1,0 0-1,0 1 0,1-1 0,-1 0 0,0 0 1,0 0-1,0 1 0,0-1 0,1 0 1,-1 0-1,0 0 0,0 0 0,0 0 0,1 1 1,-1-1-1,0 0 0,0 0 0,0 0 0,1 0 1,-1 0-1,0 0 0,0 0 0,1 0 0,-1 0 1,0 0-1,24 4-906,37-3-966,-49-1 1657,2-1 233,-4 0-119,1 1 1,-1 0 0,0 1-1,16 2 1,-25-2 151,1-1 0,-1 0 0,0 0 0,0 1 0,0-1-1,0 0 1,0 1 0,1 0 0,-1-1 0,0 1 0,0-1 0,0 1 0,0 0 0,-1 0 0,1 0-1,0-1 1,0 1 0,0 0 0,-1 0 0,1 0 0,0 0 0,-1 0 0,1 0 0,-1 1 0,1-1-1,-1 0 1,0 0 0,1 0 0,-1 0 0,0 1 0,0-1 0,0 0 0,0 0 0,0 0 0,0 1-1,0-1 1,0 0 0,0 0 0,-1 0 0,1 0 0,0 1 0,-1-1 0,1 0 0,-1 0-1,1 0 1,-1 0 0,-1 1 0,-2 4 337,0 1-1,0-1 1,-1-1-1,0 1 1,0-1 0,0 0-1,-1 0 1,-6 5-1,-56 35 1143,52-35-1356,11-7-156,0 0-28,-1 1 1,1-1-1,-1 0 0,0 0 0,0 0 1,0-1-1,0 0 0,-8 1 0,13-3-123,1 0-1,-1 0 1,1-1-1,0 1 0,-1 0 1,1-1-1,-1 1 1,1 0-1,0-1 1,-1 1-1,1 0 0,-1-1 1,1 1-1,0-1 1,0 1-1,-1-1 1,1 1-1,0-1 0,0 1 1,0-1-1,0 1 1,-1-1-1,1 1 1,0-1-1,0 1 0,0-1 1,0 0-1,0 1 1,0-1-1,0 1 1,1-1-1,-1 1 1,0-1-1,0 1 0,0-1 1,0 1-1,1-2 1,5-23-6411,9-8-4685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14446,'0'0'6278,"9"7"-5510,-5-4-714,-2-1-31,0 0 1,0 0-1,1 0 0,-1 0 1,0 0-1,1-1 0,0 1 1,-1-1-1,1 1 0,0-1 1,-1 0-1,1 0 0,0 0 1,0 0-1,0-1 0,0 1 1,0-1-1,0 0 1,0 0-1,0 0 0,0 0 1,0-1-1,0 1 0,0-1 1,0 1-1,0-1 0,0 0 1,0 0-1,-1-1 0,1 1 1,3-2-1,4-5 16,1 0 0,-1-1-1,12-13 1,-18 18-9,0 0-1,-1-1 1,0 1-1,0-1 1,0 1 0,0-1-1,-1 0 1,1 0-1,-1 0 1,2-10 0,-4 14 0,0 1 0,0 0 0,-1-1 0,1 1 1,0 0-1,0 0 0,0-1 0,0 1 1,-1 0-1,1 0 0,0-1 0,0 1 0,-1 0 1,1 0-1,0 0 0,0-1 0,-1 1 0,1 0 1,0 0-1,-1 0 0,1 0 0,0 0 1,-1 0-1,1-1 0,0 1 0,-1 0 0,1 0 1,0 0-1,-1 0 0,1 0 0,0 0 1,-1 1-1,1-1 0,0 0 0,-1 0 0,1 0 1,0 0-1,0 0 0,-1 0 0,1 0 1,0 1-1,-1-1 0,1 0 0,0 0 0,0 0 1,-1 1-1,-17 7 311,7 1-289,-1 0-1,1 0 0,0 1 1,1 0-1,1 1 0,-13 16 1,17-19-56,1-1 0,-1 1 1,1 0-1,1 0 0,-1 0 0,1 0 1,1 1-1,-1-1 0,2 1 1,-1 0-1,0 14 0,2-21-30,0 0-1,0-1 0,1 1 1,-1-1-1,0 1 1,1-1-1,-1 1 0,1-1 1,0 1-1,-1-1 0,1 0 1,0 1-1,0-1 1,0 0-1,0 1 0,0-1 1,0 0-1,0 0 1,0 0-1,1 0 0,-1 0 1,0 0-1,1-1 0,-1 1 1,0 0-1,1 0 1,-1-1-1,1 1 0,-1-1 1,1 0-1,0 1 1,-1-1-1,1 0 0,-1 0 1,1 0-1,-1 0 1,1 0-1,0 0 0,2-1 1,3 0-717,1 0-1,0 0 1,0-1 0,-1 0 0,1 0 0,-1-1 0,9-4 0,24-17-5688</inkml:trace>
  <inkml:trace contextRef="#ctx0" brushRef="#br0" timeOffset="1">416 0 14253,'0'0'2873,"-9"4"-1155,-8 3-1116,1 1-1,-28 17 0,39-22-448,0 1-1,1-1 1,-1 1 0,1 0 0,-1 0-1,1 0 1,0 1 0,0-1 0,1 1-1,0 0 1,0 0 0,0 0 0,0 0-1,-3 11 1,6-15-174,0 0 0,0 0 1,0 0-1,1 0 0,-1 0 0,0 0 0,1 0 0,-1 1 0,1-1 1,-1 0-1,1 0 0,-1 0 0,1-1 0,0 1 0,0 0 1,-1 0-1,1 0 0,0 0 0,0-1 0,0 1 0,0 0 0,0-1 1,0 1-1,0-1 0,0 1 0,0-1 0,0 1 0,0-1 1,0 0-1,0 1 0,0-1 0,1 0 0,-1 0 0,0 0 0,0 0 1,2 0-1,56 3-1081,-42-3 664,-13 0 430,6 1-79,0 0 1,0 0 0,0 1 0,17 4 0,-26-5 149,0-1 1,0 1 0,1-1 0,-1 0-1,0 1 1,0 0 0,0-1 0,0 1-1,0 0 1,0 0 0,0-1 0,0 1-1,0 0 1,0 0 0,0 0 0,0 0-1,0 0 1,-1 0 0,1 0 0,-1 1-1,1-1 1,0 0 0,-1 0 0,0 0-1,1 1 1,-1-1 0,0 0 0,0 1-1,0-1 1,0 0 0,0 0 0,0 1-1,0-1 1,0 0 0,0 1 0,0-1-1,-1 0 1,1 0 0,-1 1 0,1-1-1,-1 0 1,1 0 0,-1 0 0,0 0-1,1 0 1,-1 0 0,-1 2 0,-5 6 267,-1-1 1,1 1 0,-1-1-1,0-1 1,-1 0 0,0 0-1,-10 6 1,4-4-582,-1 0 1,1-1-1,-32 11 1,17-13-3600,3-5-4394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13389,'0'0'6198,"7"-3"-5958,5-2-147,0 1 1,0 1-1,1 0 0,-1 0 1,15 0-1,-22 2-68,-1 1 1,1-1-1,-1 1 0,1 0 0,-1 0 0,1 1 0,-1-1 1,1 1-1,-1 0 0,0 0 0,1 0 0,-1 1 0,0 0 1,0-1-1,0 2 0,0-1 0,0 0 0,0 1 0,-1-1 1,5 5-1,-6-4-19,-1 0 0,0 0 0,0-1 0,0 1 0,0 0 0,0 0 0,-1 0 0,1 0 1,-1 0-1,0 0 0,0 0 0,0 0 0,0 0 0,-1 0 0,1 0 0,-1 0 0,0 0 0,1 0 0,-1 0 1,-1-1-1,1 1 0,0 0 0,-3 2 0,-4 11 64,-2-1 0,-18 24 0,17-26-47,-7 9 9,13-17 23,0 1-1,0 0 1,0 0-1,0 1 0,1-1 1,0 1-1,1 0 1,-1 0-1,-4 15 0,9-21-45,-1-1-1,0 1 1,1-1-1,-1 1 1,0 0-1,1-1 1,-1 0-1,1 1 0,-1-1 1,1 1-1,-1-1 1,1 0-1,-1 1 1,1-1-1,0 0 1,-1 1-1,1-1 1,-1 0-1,1 0 0,0 0 1,-1 1-1,1-1 1,0 0-1,-1 0 1,1 0-1,0 0 1,-1 0-1,1 0 1,0 0-1,-1-1 0,1 1 1,-1 0-1,2-1 1,26-4 194,-9-2-181,-1-1 0,0-1 0,-1-1-1,0 0 1,0-2 0,24-21-1,-12 7-536,-2-1 0,36-46 0,-44 40 480,-16 26 124,-11 21-84,-1 1 78,1 1 0,1 0 1,0 0-1,1 1 0,1-1 1,0 1-1,1 0 0,1 1 0,-1 34 1,4-51-68,0 1 0,0-1 0,1 0 0,-1 1 0,0-1 0,1 0 0,-1 0 0,1 1 1,-1-1-1,1 0 0,-1 0 0,1 0 0,0 1 0,0-1 0,0 0 0,0 0 0,0 0 0,0 0 0,0-1 1,0 1-1,0 0 0,0 0 0,0-1 0,0 1 0,0 0 0,1-1 0,-1 1 0,0-1 0,1 0 1,-1 1-1,0-1 0,1 0 0,-1 0 0,0 0 0,1 0 0,-1 0 0,0 0 0,1 0 0,-1 0 0,0-1 1,1 1-1,-1 0 0,2-1 0,4-1 76,-1 0 1,1 0-1,0 0 0,0-1 0,-1 0 1,0 0-1,8-5 0,6-7-2,0-1 1,32-35-1,-45 43-75,0 1 0,-1-2 0,0 1 0,0-1 0,-1 1 1,0-2-1,0 1 0,-1 0 0,5-19 0,-36 69-399,22-31 376,0 1 1,1-1-1,0 0 1,1 1-1,1 0 0,0 0 1,0 0-1,1 0 1,0 0-1,1 0 1,1 17-1,0-26-42,0-1 0,0 1 0,0 0 0,0-1 0,0 1 1,0-1-1,0 1 0,0-1 0,1 0 0,-1 1 0,1-1 0,-1 0 0,1 0 0,-1 0 0,1 0 1,0 0-1,-1 0 0,1-1 0,0 1 0,0 0 0,0-1 0,-1 0 0,1 1 0,0-1 0,0 0 0,0 0 1,0 0-1,0 0 0,0 0 0,3-1 0,4 0-1077,0 0 1,-1-1-1,1 1 1,-1-2-1,13-4 0,13-9-5780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15503,'0'0'2018,"-13"2"-198,-2 0-1505,0 1 0,1 1 0,-1 0 0,1 1 0,0 0 0,0 1 0,1 1 0,-1 0 0,-19 14 0,33-20-318,-1-1-1,0 0 1,1 0 0,-1 0 0,1 1 0,0-1 0,-1 0 0,1 1 0,-1-1 0,1 0 0,-1 1 0,1-1 0,0 1 0,-1-1-1,1 0 1,0 1 0,-1-1 0,1 1 0,0-1 0,0 1 0,-1-1 0,1 1 0,0 0 0,0-1 0,0 1 0,0-1 0,0 1-1,0-1 1,0 1 0,0-1 0,0 1 0,0 0 0,0-1 0,0 1 0,0-1 0,0 1 0,0-1 0,1 1 0,-1-1 0,0 1-1,0-1 1,1 1 0,-1-1 0,0 1 0,1-1 0,-1 1 0,0-1 0,1 0 0,-1 1 0,1-1 0,-1 0 0,1 1 0,-1-1 0,1 0-1,-1 1 1,1-1 0,-1 0 0,1 0 0,-1 0 0,1 0 0,-1 1 0,1-1 0,-1 0 0,1 0 0,0 0 0,46 4-509,-39-4 346,30-1-728,46 3-634,-79-2 1510,0 1 0,0 0 0,0 0-1,0 0 1,0 0 0,0 1 0,0 0-1,-1 0 1,1 0 0,-1 1 0,1-1 0,6 7-1,-10-8 143,0 1 1,0-1-1,0 1 0,0-1 0,0 1 0,-1 0 0,1-1 1,-1 1-1,1 0 0,-1-1 0,1 1 0,-1 0 0,0 0 1,0 0-1,0-1 0,0 1 0,0 0 0,-1 0 0,1-1 1,0 1-1,-1 0 0,1 0 0,-1-1 0,0 1 0,1 0 1,-1-1-1,0 1 0,0-1 0,0 1 0,0-1 0,0 0 1,-1 1-1,1-1 0,-2 2 0,-4 4 233,0 1-1,-1-1 1,0 0-1,-11 7 1,9-7-314,6-4-164,0 0 0,-1 0 0,1 0 0,-1-1 0,1 1 0,-1-1 0,0 0 0,-7 1-1,12-13-7746,0 10 7387,6-17-8509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4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15086,'0'0'2034,"-12"6"-192,-8 5-1066,0 0 1,-34 26-1,47-30-510,-1-1 0,2 1 0,-1 0 0,1 0-1,-6 9 1,10-13-156,0 0-1,0 0 0,1 0 0,-1 0 0,1 0 1,0 1-1,0-1 0,0 0 0,0 1 1,1-1-1,-1 1 0,1-1 0,0 1 0,0 6 1,1-9-101,0 0 0,0 1 1,0-1-1,0 1 1,0-1-1,0 0 0,0 0 1,0 0-1,1 1 1,-1-1-1,0 0 0,1-1 1,-1 1-1,1 0 1,-1 0-1,1-1 0,-1 1 1,1 0-1,0-1 1,-1 0-1,1 1 0,-1-1 1,1 0-1,0 0 1,-1 0-1,1 0 0,0 0 1,-1 0-1,4-1 1,54-9 188,-40 3-453,-1-1-1,-1 0 1,0-2 0,0 0 0,-1-1-1,0 0 1,0-2 0,-2 0 0,1 0-1,17-23 1,-23 22 294,-12 13 220,-17 19 25,13-9-214,1 0 0,1 1 1,-1 0-1,2-1 0,-1 2 0,-4 18 1,8-26-117,0-1 1,1 1 0,-1 0-1,1 0 1,0 1 0,0-1-1,0 0 1,0 0 0,1 0-1,-1 0 1,1 0 0,1 5-1,-1-6-109,0-1 0,0 1-1,0-1 1,1 1-1,-1-1 1,0 0-1,1 1 1,-1-1-1,0 0 1,1 0-1,-1 0 1,1 0 0,0 0-1,-1 0 1,1-1-1,0 1 1,0 0-1,0-1 1,-1 1-1,1-1 1,0 0 0,3 1-1,23-1-6074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13164,'0'0'7827,"1"12"-6984,-1 13-415,-1 1 0,-1-1 0,-1 0 1,-11 46-1,12-66-391,-10 49 111,12-53-147,-1 1 1,1-1-1,0 0 0,-1 0 1,1 1-1,0-1 0,0 0 1,0 1-1,0-1 0,0 0 0,0 0 1,1 1-1,-1-1 0,0 0 1,1 0-1,-1 1 0,0-1 0,1 0 1,0 0-1,-1 0 0,1 1 1,0-1-1,-1 0 0,1 0 1,0 0-1,0 0 0,0-1 0,0 1 1,0 0-1,0 0 0,0 0 1,0-1-1,3 2 0,14-1-115,0-1 0,0-1-1,0 0 1,35-8-1,-30 5-98,0 0 0,25 0-1,-48 4 212,0 0 0,1 0 0,-1 0 0,0 0-1,0 1 1,1-1 0,-1 0 0,0 0-1,1 0 1,-1 0 0,0 0 0,0 0-1,1 0 1,-1 0 0,0 1 0,0-1 0,1 0-1,-1 0 1,0 0 0,0 1 0,0-1-1,1 0 1,-1 0 0,0 0 0,0 1 0,0-1-1,0 0 1,0 0 0,1 1 0,-1-1-1,0 0 1,0 1 0,0-1 0,0 0-1,0 0 1,0 1 0,0-1 0,0 0 0,0 1-1,0-1 1,0 0 0,0 0 0,0 1-1,0-1 1,0 0 0,0 1 0,-1-1 0,1 0-1,0 0 1,0 1 0,0-1 0,0 0-1,-1 1 1,-10 13 251,-9-3 277,0 0 0,-1-2 1,0-1-1,0-1 0,-1 0 1,0-2-1,0 0 0,0-2 1,-45 2-1,67-5-539,-1 0 0,1 0-1,-1 1 1,1-1 0,0 0-1,-1 0 1,1 0 0,-1 0 0,1 0-1,-1 0 1,1-1 0,-1 1-1,1 0 1,-1 0 0,1 0-1,-1 0 1,1 0 0,0-1 0,-1 1-1,1 0 1,-1 0 0,1-1-1,0 1 1,-1 0 0,1-1 0,0 1-1,-1 0 1,1-1 0,0 1-1,0-1 1,-1 0 0,8-12-1629,22-12-2521,1 10-364,3-1-2466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15310,'0'0'1874,"-6"9"-849,-25 34 103,-37 71-1,59-97-872,1 0 1,0 0-1,2 1 1,0 0-1,1 0 1,0 0-1,2 0 0,-2 27 1,5-43-249,0-1 0,0 1-1,0-1 1,0 1 0,0-1 0,0 1 0,1-1-1,-1 0 1,0 1 0,1-1 0,0 1 0,-1-1-1,1 0 1,0 0 0,-1 1 0,1-1 0,0 0 0,0 0-1,0 0 1,0 0 0,0 0 0,0 0 0,1 0-1,1 1 1,0-1-18,0 0 1,0 0-1,0 0 0,0 0 0,0-1 0,0 1 0,0-1 0,0 0 1,1 0-1,-1 0 0,4-1 0,9-2-256,1-1 1,0 0-1,21-10 0,-30 12 61,-6 0 156,0 1 0,1 1 0,-1-1 0,1 0 0,-1 1 0,1-1 0,-1 1 0,1 0 0,0 0 0,-1 0 0,1 0 0,4 1 0,-6-1 47,0 0-1,0 1 1,-1-1 0,1 1-1,0-1 1,-1 0-1,1 1 1,0 0-1,-1-1 1,1 1 0,-1-1-1,1 1 1,-1 0-1,1-1 1,-1 1-1,1 0 1,-1-1 0,0 1-1,1 0 1,-1 0-1,0 0 1,0-1-1,0 1 1,1 0 0,-1 0-1,0 1 1,-1 4 102,0 0 1,1 0 0,-2 0-1,1 0 1,-1 0 0,0 0-1,0 0 1,-6 9 0,1-2 160,3-6-151,0 0-1,1 0 0,0 0 0,0 1 0,0-1 0,1 1 0,0 0 0,-1 9 0,4-16-104,-1-1 1,0 1-1,1-1 1,-1 1-1,0-1 1,1 1-1,-1-1 1,0 0-1,1 1 1,-1-1-1,1 0 1,-1 1 0,1-1-1,-1 0 1,1 1-1,-1-1 1,1 0-1,-1 0 1,1 1-1,0-1 1,-1 0-1,1 0 1,-1 0-1,1 0 1,-1 0-1,1 0 1,0 0-1,-1 0 1,1 0-1,-1 0 1,1 0-1,0 0 1,-1-1 0,1 1-1,0-1 1,25-5 173,2-7-483,-1-2 0,0-1 0,-1-1 0,0-1 0,-2-1 0,40-40 0,-36 31-138,-1 0 0,38-54 0,-52 63 468,-1 0 0,-1 0 1,-1-1-1,0 0 0,-2-1 0,7-23 0,-14 42 50,0 0-1,-1-1 1,1 1 0,-1 0 0,1 0 0,-1-1-1,0 1 1,0 0 0,0-1 0,0 1-1,0 0 1,0 0 0,0-1 0,-1 1-1,0 0 1,-1-4 0,2 5-38,-1 1 1,0 0-1,1-1 0,-1 1 1,0-1-1,0 1 0,0 0 1,1 0-1,-1 0 0,0-1 1,0 1-1,0 0 0,0 0 1,1 0-1,-1 0 0,0 0 1,0 0-1,0 1 0,0-1 1,1 0-1,-1 0 0,0 0 1,0 1-1,1-1 0,-1 1 1,0-1-1,0 0 0,0 2 1,-9 4 43,1 0 0,0 1 0,0 0 1,-14 16-1,6-5 11,2 1 0,0 1 1,-23 39-1,32-47 29,1-1 0,0 1 0,0 0 0,1 0 1,1 1-1,0-1 0,1 1 0,0-1 0,0 16 0,2-25-113,0-1 0,0 1 1,1-1-1,-1 1 0,1-1 0,-1 1 0,1-1 1,0 1-1,0-1 0,0 0 0,0 1 0,0-1 1,0 0-1,1 0 0,-1 0 0,1 0 1,0 0-1,-1 0 0,4 2 0,0-1 14,-1 0 0,0-1 0,1 0 0,-1 0 1,1 0-1,0 0 0,0-1 0,-1 1 0,9 0 0,3 0-12,0-1 1,-1-1 0,1-1-1,0 0 1,25-5-1,-27 3-185,0-1 0,0 0 0,0-1-1,-1-1 1,0 0 0,0-1-1,0 0 1,-1-1 0,0 0 0,-1-1-1,13-12 1,-40 40 455,2-5 31,2 2-1,-21 32 0,30-43-248,0 1-1,0 0 1,1 0-1,0 0 1,0 0-1,0 0 0,1 1 1,0-1-1,0 0 1,1 1-1,-1-1 1,1 0-1,2 12 0,-1-16-47,-1-1-1,1 1 0,0-1 0,-1 1 1,1-1-1,0 0 0,0 0 0,0 1 1,0-1-1,0 0 0,1 0 0,-1 0 1,0 0-1,0 0 0,1 0 0,-1 0 0,1-1 1,-1 1-1,1 0 0,-1-1 0,1 1 1,-1-1-1,1 1 0,-1-1 0,1 0 1,0 0-1,-1 0 0,1 0 0,-1 0 1,4 0-1,2 0 29,1-1 0,0 0 0,-1 0 0,1 0-1,9-4 1,-7 1-214,-1 0 1,0 0-1,0-1 0,0-1 0,-1 0 0,1 0 0,-1 0 0,-1-1 0,1 0 0,-1 0 1,7-11-1,-7 8-1022,0 1 0,-1-1 1,-1 0-1,0-1 0,8-19 1,-4-16-6388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8872,'0'0'11627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134 215 11179,'-11'7'4799,"-2"2"-4111,-49 35 868,57-40-1302,1 0 0,-1 0 0,1 0 0,-1 1 0,1 0 0,0-1 1,1 2-1,-1-1 0,1 0 0,-3 8 0,6-13-226,0 1 0,0 0-1,0 0 1,0-1 0,0 1-1,0 0 1,0-1 0,0 1-1,0 0 1,0 0 0,1-1-1,-1 1 1,0 0 0,0-1-1,1 1 1,-1 0 0,0-1-1,1 1 1,-1-1 0,1 1-1,-1-1 1,1 1 0,-1-1-1,1 1 1,-1-1 0,1 1-1,0-1 1,-1 1 0,1-1-1,-1 0 1,1 0 0,0 1-1,-1-1 1,1 0 0,0 0-1,0 0 1,-1 1 0,1-1-1,0 0 1,-1 0 0,1 0-1,0 0 1,0 0 0,0-1-1,41 0 93,-38 1-49,10-3-59,0 0-1,-1-1 0,1 0 1,-1-1-1,0 0 0,-1-1 1,1 0-1,-1-1 0,0-1 1,-1 0-1,0 0 0,12-13 1,4-4-110,-2-1-1,-1-2 1,31-45 0,-49 66 135,-1-1 1,0 1 0,-1-1 0,0 0 0,0 0 0,0 0-1,-1 0 1,-1-1 0,1 1 0,-1-1 0,0-9-1,-2 18-13,0-1 0,-1 1 0,1-1 0,0 1 0,-1 0-1,1-1 1,0 1 0,-1 0 0,1-1 0,-1 1 0,1 0-1,-1 0 1,1 0 0,-1-1 0,1 1 0,-1 0 0,1 0-1,-1 0 1,1 0 0,-1 0 0,1 0 0,-1 0 0,1 0-1,-1 0 1,1 0 0,-1 0 0,1 0 0,-1 0-1,1 0 1,-1 0 0,1 1 0,-1-1 0,1 0 0,-1 0-1,1 1 1,-1-1 0,1 0 0,0 1 0,-1-1 0,1 0-1,0 1 1,-1-1 0,0 1 0,-23 14 75,8-1-42,0 0 1,1 1-1,1 1 0,-22 30 0,31-39 18,0 0-1,1 0 1,0 0-1,1 0 1,-1 1-1,2 0 1,-1-1 0,1 1-1,0 0 1,0 0-1,1 0 1,0 1-1,1-1 1,0 0-1,1 13 1,0-18-63,0 0 0,0 0-1,0 0 1,1 0 0,-1-1 0,1 1 0,0 0 0,0-1-1,0 0 1,0 1 0,0-1 0,1 0 0,-1 0 0,0 0-1,1 0 1,0 0 0,-1-1 0,1 1 0,0-1 0,0 0-1,0 0 1,0 0 0,0 0 0,0-1 0,0 1 0,4 0-1,8 1 47,1-1 0,-1 0-1,30-2 1,-28-2-53,-1 0 0,1-1 0,-1-1 0,0-1 0,0 0 0,-1-1 0,0 0 0,0-2 0,-1 0 0,0 0 0,0-1 0,-1-1 0,0 0 0,-1-1 0,21-26 0,-33 37-7,1 1 1,0-1 0,0 0-1,-1 1 1,1-1-1,0 0 1,-1 0-1,1 0 1,-1 1-1,1-1 1,-1 0-1,1 0 1,-1 0 0,0 0-1,1 0 1,-1 0-1,0 0 1,0 0-1,0 0 1,0 0-1,0 0 1,0 0 0,0 0-1,0 0 1,0 0-1,0 0 1,-1 0-1,1-1 1,-1 2-1,-1-1 0,1 1-1,0 0 1,-1-1 0,1 1 0,0 0 0,-1 0 0,1 0 0,0 0 0,-1 0-1,1 0 1,0 0 0,-1 0 0,1 1 0,0-1 0,-3 1 0,-56 25 26,48-18 29,0 1-1,1 0 0,-21 21 0,28-26-41,0 0 0,1 0 0,0 1 0,0-1 0,0 1 0,0 0 0,1 0 0,0 0 0,0 0 0,0 0 0,1 1 0,-1-1 0,0 10 0,3-13-5,-1 0 0,0 0 0,1 0 0,-1 0-1,1 0 1,0 0 0,0 0 0,0 0 0,0 0-1,0-1 1,0 1 0,0 0 0,1-1-1,-1 1 1,1-1 0,-1 1 0,1-1 0,-1 0-1,1 1 1,0-1 0,0 0 0,0 0 0,-1 0-1,1-1 1,0 1 0,0 0 0,0-1-1,0 1 1,0-1 0,0 0 0,5 1 0,10 1 24,0 0 0,30-1 1,-36-1-94,2 0-295,44-2-1600,-55 2 1671,-1 0 1,1 0 0,0 0 0,-1-1 0,1 1-1,-1-1 1,1 1 0,-1-1 0,1 1 0,-1-1 0,1 0-1,-1 0 1,1 1 0,-1-1 0,0 0 0,1 0-1,-1-1 1,0 1 0,0 0 0,0 0 0,0 0-1,0-1 1,0 1 0,0-1 0,-1 1 0,1-1-1,0-1 1,0-15-5992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46 11243,'0'0'1921,"-57"0"802,52-2-1025,5 0-769,30-1-801,20-2-128,18 2 32,19 1 0,15-4 0,7-3-3011,4-4-6726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10218,'0'0'7879,"-20"80"-7206,6-40 31,1 7-319,6-1-289,2-6-64,5-4 64,0-9-64,0-10 32,5-8-961,-1-9-640,1-2-1955,-1-17-3618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10570,'0'0'8776,"71"-11"-8295,-30 16 159,7 1-351,1-2-193,1-2 0,-6-2-32,-6 0-64,-13 0-1249,-13 0-481,-19 0-5445,-20 0 641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8008,'0'0'11563,"50"38"-10282,-3-38-224,3 0-609,2 0-288,-8 0-96,-1 0-32,-18 0-2370,-9 0-2691,-16 7-1313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3 294 12396,'0'0'7297,"-1"8"-6437,1-7-842,0 0 0,-1 0 1,1 1-1,0-1 0,0 0 0,0 0 1,0 1-1,0-1 0,0 0 1,0 1-1,1-1 0,-1 0 1,0 0-1,1 0 0,-1 1 0,1-1 1,-1 0-1,1 0 0,0 0 1,-1 0-1,1 0 0,0 0 0,0 0 1,0 0-1,0 0 0,0 0 1,0 0-1,0-1 0,0 1 0,0 0 1,0-1-1,2 1 0,4 1 36,1-1 0,-1 0 1,1-1-1,0 0 0,-1 0 0,9-2 0,11 0-652,0-2 1,0-1-1,52-16 0,-63 16-1169,0-1 0,-1-1 0,0-1 0,0 0 0,-1-1 0,0 0-1,22-20 1,-22 17 6367,-19 24 3115,-3 2-4778,1 0-4229,6-11 1410,0-1-1,1 0 1,-1 0-1,0 0 1,1 1-1,0-1 1,-1 0-1,1 1 0,0-1 1,0 0-1,0 1 1,1-1-1,-1 0 1,0 1-1,1-1 1,1 4-1,-1-5-63,0 0 1,-1 0-1,1 0 0,0 0 0,0 0 0,0 0 1,1 0-1,-1 0 0,0-1 0,0 1 0,0 0 0,0-1 1,1 1-1,-1-1 0,0 1 0,1-1 0,-1 0 1,0 1-1,1-1 0,2 0 0,5 0 18,0-1 0,1 0 0,-1-1 0,0 0 0,0 0 0,0-1 0,9-3-1,1-2-63,1 1 0,0 1-1,0 1 1,1 0 0,-1 2-1,24-1 1,-43 4 2,0 0 1,0 1-1,0-1 1,1 1-1,-1-1 1,0 1-1,0 0 1,0-1-1,0 1 1,0 0-1,0 0 1,0 0-1,0 0 1,0 0-1,-1 0 1,1 0-1,0 0 1,0 0-1,-1 0 1,1 0-1,-1 0 1,1 1-1,-1-1 1,0 0-1,1 0 1,-1 1-1,0-1 1,0 0-1,0 0 1,0 1-1,0-1 1,0 2-1,0 56 1925,-1-40-1259,1-19-659,-1 1 0,1 0 0,0-1-1,0 1 1,0-1 0,0 1 0,0-1 0,0 1-1,0 0 1,0-1 0,0 1 0,1-1 0,-1 1-1,0-1 1,0 1 0,0-1 0,1 1-1,-1-1 1,0 1 0,0-1 0,1 1 0,-1-1-1,1 1 1,-1-1 0,0 1 0,1-1 0,-1 0-1,1 1 1,-1-1 0,1 0 0,-1 1-1,1-1 1,0 0 0,18-8-510,16-31-5815,-22 14-413,-1-2-4126</inkml:trace>
  <inkml:trace contextRef="#ctx0" brushRef="#br0" timeOffset="1">779 0 14189,'0'0'6791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11307,'0'0'6811,"-4"12"-6170,-12 50 484,3 0 1,2 2-1,3-1 0,1 117 1,7-179-1088,0 0 1,0 0-1,0 0 1,0 0 0,0 0-1,0 0 1,0 0-1,0 0 1,0 0-1,1 0 1,-1 0 0,0 0-1,1 0 1,-1 0-1,1 0 1,-1 0-1,1 0 1,-1-1-1,1 1 1,-1 0 0,1 0-1,0 0 1,0-1-1,-1 1 1,1 0-1,0-1 1,0 1 0,0-1-1,0 1 1,0-1-1,-1 1 1,3-1-1,0 1 34,-1-1 0,1 0 0,0-1 0,0 1 0,0 0 0,0-1-1,0 0 1,-1 0 0,1 1 0,0-2 0,4-1 0,10-6 164,0-1 0,23-18 1,-37 26-231,37-27 50,0-2-1,-2-2 1,-1-1 0,58-70-1,-77 72-345,-14 9-2826,-4 23 2928,0-1-1,0 1 0,0 0 1,-1 0-1,1-1 1,0 1-1,0 0 0,0 0 1,0 0-1,-1-1 1,1 1-1,0 0 0,0 0 1,0 0-1,-1-1 0,1 1 1,0 0-1,0 0 1,0 0-1,-1 0 0,1 0 1,0-1-1,-1 1 1,1 0-1,0 0 0,0 0 1,-1 0-1,1 0 1,0 0-1,0 0 0,-1 0 1,1 0-1,0 0 1,-1 0-1,1 0 0,0 0 1,0 0-1,-1 1 1,1-1-1,-3 0-1913,-16 0-7972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10090,'0'0'2850,"-25"55"193,21-32-833,4-2-1249,4-4-256,16-3-257,8-6-192,6-4-63,2-4-1122,7 0-2627,-8-9-3266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81 9065,'0'0'17125,"7"-6"-17072,-5 5-38,21-23 34,-22 22-43,-1 1 0,1 0 1,0-1-1,0 1 0,-1 0 0,1-1 1,0 1-1,-1-1 0,1 1 0,-1-1 1,0 1-1,0-1 0,1 1 0,-1-1 1,0 1-1,0-1 0,0 1 0,-1-1 1,1 1-1,0-1 0,-1 1 1,1-1-1,-1-2 0,0 3-12,0 1 0,0-1 0,0 0 0,0 0 0,1 0 0,-1 0 0,0 1 0,0-1-1,-1 0 1,1 1 0,0-1 0,0 1 0,0-1 0,0 1 0,0-1 0,-1 1 0,1 0 0,0 0 0,0 0 0,0 0 0,-1 0 0,1 0 0,0 0-1,0 0 1,0 0 0,-1 0 0,1 1 0,0-1 0,0 0 0,0 1 0,0-1 0,-1 1 0,1-1 0,0 1 0,0 0 0,0-1 0,0 1 0,-1 2-1,-3 0-18,0 1-1,0 0 0,0 0 1,0 0-1,1 0 0,-6 8 1,6-6 12,0 0 0,0 0 0,1 1 0,0-1 0,0 1 1,1 0-1,-3 11 0,5-16 11,-1-1 0,1 1-1,0 0 1,0 0 0,0 0 0,0-1 0,0 1 0,1 0 0,-1 0 0,0-1-1,1 1 1,0 0 0,-1-1 0,1 1 0,0-1 0,0 1 0,-1-1 0,1 1-1,1-1 1,-1 1 0,0-1 0,0 0 0,0 1 0,1-1 0,-1 0-1,0 0 1,1 0 0,-1 0 0,1 0 0,0-1 0,-1 1 0,1 0 0,0-1-1,-1 1 1,1-1 0,2 1 0,14 2-288,0 0 0,1-1 0,-1-1 0,1 0 0,-1-2 0,1 0 0,-1-1 0,19-4 0,-35 5-266,1 0 1,0 0 0,0 0 0,0-1 0,-1 1 0,1-1-1,-1 1 1,1-1 0,3-3 0,2-7-5515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14029,'0'0'7869,"-10"4"-7437,-1 2-294,0 0-1,1 0 1,-18 13 0,24-15-46,-1 0 1,1 0 0,0 0 0,0 0-1,0 1 1,0 0 0,1 0 0,0 0 0,0 0-1,0 0 1,1 1 0,-3 6 0,5-12-91,0 0 0,0 1-1,0-1 1,0 1 0,-1-1 0,1 0 0,0 1 0,0-1 0,0 1 0,0-1-1,1 0 1,-1 1 0,0-1 0,0 1 0,0-1 0,0 0 0,0 1 0,0-1-1,1 0 1,-1 1 0,0-1 0,0 0 0,0 1 0,1-1 0,-1 0 0,0 1-1,1-1 1,-1 0 0,0 0 0,1 1 0,-1-1 0,0 0 0,1 0 0,-1 0-1,0 1 1,1-1 0,-1 0 0,0 0 0,1 0 0,-1 0 0,1 0 0,-1 0-1,22 0 105,-17 0-68,16-2-342,-1-2-1,1 0 1,-1-1 0,0-1-1,36-16 1,-38 14 161,1 1 1,0 0-1,1 1 1,0 1-1,0 1 1,33-3-1,-52 8 175,0-1 1,0 0 0,0 0-1,-1 1 1,1-1-1,0 0 1,-1 1-1,1-1 1,0 0-1,-1 1 1,1-1-1,0 1 1,-1 0-1,1-1 1,-1 1-1,1-1 1,-1 1-1,1 0 1,-1-1-1,1 1 1,-1 0-1,0 0 1,1-1-1,-1 1 1,0 0-1,0 0 1,0-1-1,1 1 1,-1 0-1,0 0 1,0 0-1,0-1 1,0 1-1,0 0 1,-1 0-1,1 0 1,0-1-1,0 1 1,0 0-1,-1 0 1,1-1-1,0 1 1,-1 0-1,0 1 1,-16 43 1023,14-38-1071,2-7 38,0 1 0,1 0 0,-1 0 0,1 0 0,0 0 0,-1 0 0,1-1 0,0 1 1,-1 0-1,1 0 0,0 0 0,0 0 0,0 0 0,0 0 0,0 0 0,0 0 0,0 0 0,0 0 0,0 0 1,0 0-1,1 0 0,-1 0 0,0 0 0,1 0 0,-1-1 0,0 1 0,1 0 0,-1 0 0,2 1 1,-1-1-1,1-1 0,0 1 1,-1-1-1,1 0 1,0 1-1,-1-1 1,1 0-1,0 0 1,-1 0-1,1 0 1,0 0-1,-1 0 1,1-1-1,0 1 1,2-1-1,14-5 15,-1-1 0,24-11-1,-31 13-87,1 0-55,3-1-56,-1-1 0,1 2 1,0 0-1,0 1 0,0 0 0,1 1 0,-1 0 0,24 0 0,-38 3 166,1 0-1,-1 1 1,1-1-1,-1 0 1,1 1-1,-1-1 1,1 0-1,-1 1 1,1-1-1,-1 1 1,0-1-1,1 1 1,-1-1 0,0 1-1,1-1 1,-1 1-1,0-1 1,0 1-1,1 0 1,-1-1-1,0 1 1,0-1-1,0 1 1,0 0-1,0-1 1,0 1 0,0-1-1,0 2 1,0 24 370,0-14-338,1-11-25,1 0 0,-1-1 0,0 1 0,0-1 0,1 1-1,-1-1 1,0 0 0,1 0 0,-1 0 0,0 0 0,1 1-1,-1-2 1,0 1 0,0 0 0,1 0 0,-1 0 0,0-1-1,3 0 1,25-5 137,36-24-372,-56 24-191,1 1 0,-1 0 0,1 0 0,0 1 0,0 0 0,0 1 0,0 0 0,0 1 0,1 0 0,0 1 0,-1 0 0,12 0 0,-21 1 408,0 1 1,-1-1 0,1 1-1,-1-1 1,1 0 0,-1 1-1,1-1 1,-1 1-1,0-1 1,1 1 0,-1 0-1,0-1 1,1 1-1,-1-1 1,0 1 0,1 0-1,-1-1 1,0 1-1,0 0 1,0-1 0,0 1-1,0 0 1,0-1-1,0 1 1,0 0 0,0-1-1,0 1 1,0 0 0,0-1-1,0 1 1,-1 0-1,-5 32-77,3-18-547,3-15 551,1 1 0,-1-1 0,1 0 0,-1 1 0,1-1 0,0 0 0,-1 1 0,1-1 1,0 0-1,-1 0 0,1 1 0,-1-1 0,1 0 0,0 0 0,0 0 0,-1 0 0,1 0 0,0 0 0,-1 0 1,1 0-1,0 0 0,-1 0 0,1-1 0,0 1 0,-1 0 0,1 0 0,-1-1 0,1 1 0,0 0 0,-1-1 0,1 1 1,0-1-1,23-9-1444,32-21-3041,-27 14 960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 9065,'0'0'12337,"-1"8"-11040,-15 54 513,17-61-1805,0-1 0,1 1 1,-1 0-1,0-1 0,0 1 1,1-1-1,-1 0 0,0 1 1,1-1-1,-1 0 0,0 0 1,1 0-1,-1 0 0,0 0 1,1 0-1,-1 0 0,0 0 1,1 0-1,1-1 0,16-3-684,1 0-1,-1-1 1,21-9-1,-25 8 184,0 1 0,1 0-1,-1 1 1,1 1 0,30-2-1,-45 5 572,-1 0 0,0 0 0,1 1 0,-1-1 0,1 1 0,-1-1 1,0 0-1,1 1 0,-1-1 0,0 1 0,0-1 0,1 1 0,-1-1 0,0 0 0,0 1 0,0-1 0,0 1 0,1-1 0,-1 1 0,0-1 0,0 1 0,0 0 0,0-1 0,0 1 0,0-1 0,0 1 0,-1-1 0,1 1 1,0-1-1,0 1 0,0-1 0,0 1 0,-1-1 0,1 0 0,0 1 0,0-1 0,-1 1 0,0 0 0,-8 20 559,8-19-623,-13 23 243,14-25-246,1 1 0,-1-1 1,0 1-1,0 0 0,0-1 0,1 1 0,-1-1 0,0 1 1,0-1-1,1 1 0,-1-1 0,0 1 0,1-1 1,-1 1-1,1-1 0,-1 1 0,1-1 0,-1 0 0,1 1 1,-1-1-1,1 0 0,-1 1 0,1-1 0,-1 0 0,1 0 1,-1 0-1,1 1 0,0-1 0,-1 0 0,1 0 1,-1 0-1,1 0 0,0 0 0,-1 0 0,1 0 0,-1 0 1,1 0-1,0 0 0,-1-1 0,1 1 0,0 0 1,13-1-234,0-1 0,-1 0 1,1-1-1,-1-1 1,1 0-1,-1 0 0,16-9 1,6-4-594,43-29 0,-56 29 1639,-22 17-793,0 0-1,0 0 0,0 0 1,0 0-1,0 0 0,0 0 1,0-1-1,1 1 0,-1 0 1,0 0-1,0 0 0,0 0 1,0 0-1,0 0 0,0 0 1,0-1-1,0 1 0,0 0 1,0 0-1,0 0 1,0 0-1,0 0 0,0-1 1,0 1-1,0 0 0,0 0 1,0 0-1,0 0 0,0 0 1,0-1-1,0 1 0,0 0 1,0 0-1,0 0 0,0 0 1,0 0-1,0 0 0,0-1 1,0 1-1,0 0 0,0 0 1,-1 0-1,1 0 0,0 0 1,0 0-1,0 0 0,0 0 1,0-1-1,0 1 0,-1 0 1,1 0-1,0 0 0,0 0 1,0 0-1,0 0 0,0 0 1,0 0-1,-1 0 0,1 0 1,0 0-1,0 0 0,0 0 1,-4 0 49,1 1 0,0 0 0,0 0 0,0 0 1,0 0-1,0 0 0,0 1 0,0-1 0,0 1 0,0 0 1,-3 2-1,1 0 6,0 1 0,1-1 0,-1 1 0,1 0 0,0 0-1,0 0 1,-4 7 0,8-11-59,-1 0-1,1 0 0,-1 0 0,1 0 1,-1 0-1,1 0 0,0 0 0,0 0 1,-1 0-1,1 0 0,0 0 0,0 1 1,0-1-1,0 0 0,0 0 0,1 0 1,-1 0-1,0 0 0,1 2 1,0-2-15,0 0 1,0 0 0,0 0 0,0 0 0,0 0-1,0 0 1,0-1 0,1 1 0,-1 0 0,0-1-1,0 1 1,1-1 0,-1 1 0,0-1 0,1 0-1,-1 1 1,1-1 0,-1 0 0,0 0 0,2 0-1,219 1-4541,-219-1 4591,0 1 1,0-1-1,-1 1 0,1-1 0,0 1 1,0 0-1,-1 0 0,1 0 0,0 1 1,-1-1-1,1 0 0,-1 1 1,0 0-1,0 0 0,1-1 0,-1 1 1,0 1-1,0-1 0,2 3 0,0-3-259,0-3-3315,3-8-7413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15599,'0'0'6796,"9"-5"-5964,3-1-527,86-47 447,-90 48-726,-1 0 0,1 0 1,-1 0-1,0-1 0,-1 0 0,0-1 1,0 1-1,0-1 0,-1 0 0,8-13 1,-13 20-28,0 0 0,0 0 1,-1 0-1,1 0 0,0 0 1,0 1-1,0-1 1,-1 0-1,1 0 0,0 0 1,0 0-1,0 0 1,-1 0-1,1 0 0,0 0 1,0 0-1,-1 0 0,1 0 1,0 0-1,0-1 1,0 1-1,-1 0 0,1 0 1,0 0-1,0 0 1,0 0-1,0 0 0,-1 0 1,1-1-1,0 1 0,0 0 1,0 0-1,0 0 1,-1 0-1,1 0 0,0-1 1,0 1-1,0 0 1,0 0-1,0 0 0,0-1 1,0 1-1,0 0 0,0 0 1,0 0-1,-1-1 1,1 1-1,0 0 0,0 0 1,0-1-1,0 1 0,1 0 1,-1 0-1,0 0 1,0-1-1,0 1 0,0 0 1,0 0-1,-16 11-203,9-4 169,1 1 0,0 0-1,0 0 1,1 1 0,-7 14-1,10-19 28,0 1 0,0 0 0,0-1 0,1 1 0,0 0 0,0 0 0,0 0-1,1 0 1,0 0 0,-1 0 0,2 0 0,-1 0 0,2 5 0,-2-8 4,1 0 1,0-1-1,0 1 0,1-1 1,-1 0-1,0 1 1,0-1-1,1 0 1,-1 0-1,1 1 1,-1-1-1,1 0 0,-1-1 1,1 1-1,0 0 1,-1 0-1,1-1 1,0 1-1,-1-1 1,1 1-1,0-1 0,0 0 1,0 0-1,3 0 1,53 0 11,-45-1-66,6 0-284,1 0 0,-1-2 1,26-7-1,-37 8 297,0 0-1,1-1 1,-1-1 0,0 1-1,-1-1 1,1 0 0,0-1-1,-1 0 1,11-10 0,-16 13 235,0-1 0,-1 1 1,0-1-1,1 1 0,-1-1 1,0 0-1,-1 1 1,1-1-1,0 0 0,-1 0 1,1 1-1,-1-1 0,0 0 1,0 0-1,0 0 1,0 0-1,-1 0 0,1 1 1,-1-1-1,0 0 1,0 0-1,-2-4 0,-3-24 1106,38 30-1958,-24 1-359,0-1-1,0 1 1,0-1 0,0-1-1,0 1 1,0-1-1,0-1 1,9-3 0,11-9-6149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13325,'0'0'4035,"-10"13"-2940,0 0-721,0 0 0,1 0 1,0 0-1,1 2 0,1-1 0,0 1 1,1-1-1,-5 21 0,8-23-18,0 0-1,1 0 1,1 1 0,0-1-1,1 20 1,1-29-331,-1 0 0,1-1 0,-1 1 0,1 0 0,0 0 1,0-1-1,0 1 0,1 0 0,-1-1 0,0 1 0,1-1 1,0 0-1,-1 1 0,1-1 0,0 0 0,0 0 0,0 0 1,1 0-1,-1-1 0,0 1 0,1-1 0,-1 1 0,1-1 0,0 0 1,-1 0-1,1 0 0,0 0 0,-1 0 0,5 0 0,2 0-1,0 0-1,0 0 0,0-1 0,0 0 1,0-1-1,0 0 0,0 0 0,0-1 1,0 0-1,0-1 0,0 1 0,13-8 1,9-2-567,-31 12 530,1 0 0,-1 0 0,1 0 0,-1-1 0,0 1 0,1 0 0,-1 0 0,1 0 0,-1 0 0,1 0 0,-1 0 0,1 0 0,-1 0 0,1 0 0,-1 0 0,1 0 0,-1 0 0,0 0 0,1 0 0,-1 0 0,1 0 0,-1 0 0,1 1 0,-1-1 0,0 0 0,1 0 0,-1 1 0,1-1 0,-1 0 0,0 0 0,1 1 0,-1-1 0,0 1 0,1-1 0,-1 1 0,0 20 42,-19 33 413,15-44-482,3 4 37,3-10-2786,12-7-2101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170 105 7079,'0'0'10660,"-10"-5"-9111,4 0-1285,4 3-211,-1 1-1,1-1 1,-1 0-1,1 0 1,-1 1-1,0 0 1,1-1-1,-1 1 1,0 0-1,0 0 1,0 1-1,0-1 1,0 1-1,0-1 1,0 1-1,0 0 1,0 0 0,0 0-1,0 0 1,0 1-1,-6 1 1,3 1 12,-1 0 1,0 1-1,1 0 1,0 0-1,0 0 1,0 1-1,-9 9 1,12-11-29,1 0 0,-1 0 1,1 0-1,0 0 0,0 0 1,0 0-1,0 0 0,1 0 1,-1 1-1,1-1 0,0 1 1,0-1-1,0 1 0,1 0 0,-1-1 1,1 1-1,0-1 0,0 6 1,1-8-27,-1 1 0,1-1 0,0 1 1,-1 0-1,1-1 0,0 0 0,0 1 1,0-1-1,0 0 0,0 1 0,1-1 1,-1 0-1,0 0 0,0 0 0,1 0 1,-1 0-1,1 0 0,-1 0 0,1-1 1,-1 1-1,1 0 0,0-1 0,-1 1 0,1-1 1,0 0-1,-1 1 0,1-1 0,0 0 1,2 0-1,55-2 259,-57 2-258,10-2 15,1-1 0,-1 0 1,0-1-1,0 0 0,0-1 0,0 0 1,-1-1-1,0 0 0,11-9 0,-17 12 38,0 0 0,-1 0 0,1-1 0,-1 0 0,0 1 0,0-1 0,-1-1 0,1 1 0,-1-1 0,0 1 0,0-1 0,0 0 0,-1 0 0,0 0 0,0 0 0,0 0 0,0-1 0,-1 1 0,0-1 0,0 1 0,0-1 0,-1-10 0,0 14-156,-1 1 0,1-1 0,-1 1 0,0-1 0,1 1 0,-1-1 0,0 1 0,0 0 0,0-1 1,0 1-1,0 0 0,0 0 0,0-1 0,0 1 0,-1 0 0,1 0 0,0 1 0,-1-1 0,1 0 0,0 0 0,-1 1 0,1-1 0,-3 0 0,-2-2-2242,6-3-6481,5-2 1436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9641,'0'0'7746,"-8"9"-7212,-2 4-365,1 1 0,0-1-1,1 2 1,1-1 0,0 1 0,1 0 0,-4 17 0,6-19 242,-13 58 1683,17-70-2048,-1 1 1,1 0-1,0-1 0,-1 1 1,1 0-1,0 0 1,0 0-1,0-1 0,1 1 1,-1 0-1,0 0 0,1-1 1,-1 1-1,1 0 1,-1-1-1,1 1 0,0 0 1,0-1-1,-1 1 0,1-1 1,0 1-1,1-1 1,-1 1-1,0-1 0,0 0 1,1 0-1,-1 0 0,0 0 1,1 0-1,-1 0 1,1 0-1,1 1 0,11 0 21,-1-1 0,1 0 1,0-1-1,-1 0 0,1-1 0,-1-1 0,1 0 0,-1-1 0,1 0 0,-1-1 0,13-6 0,64-14-311,-89 24 238,0 1 0,-1-1 1,1 0-1,0 0 0,0 0 0,-1 0 1,1 1-1,0-1 0,0 0 0,-1 1 1,1-1-1,-1 1 0,1-1 0,0 1 0,-1-1 1,1 1-1,-1-1 0,1 1 0,-1-1 1,1 1-1,-1 0 0,1-1 0,-1 1 1,0 0-1,1-1 0,-1 1 0,0 0 1,0 0-1,1-1 0,-1 1 0,0 0 0,0 0 1,0-1-1,0 1 0,0 0 0,0 0 1,0-1-1,-1 3 0,-1 45 564,1-17-325,1-30-218,1 0-1,0 0 1,0 1 0,0-1-1,0 0 1,0 0 0,0 0 0,1 0-1,-1 0 1,0-1 0,0 1-1,1 0 1,-1 0 0,0-1 0,1 1-1,-1-1 1,1 1 0,-1-1-1,1 0 1,-1 1 0,1-1 0,-1 0-1,1 0 1,-1 0 0,1 0-1,-1 0 1,1-1 0,1 0 0,46-5 257,-14-6-228,-28 9-688,1 1 0,-1-1 0,1 1 1,0 1-1,0-1 0,9 1 0,-16 1 473,-1 0 0,0 0 0,0 0-1,1 0 1,-1 0 0,0 0 0,1 0 0,-1 1-1,0-1 1,0 0 0,1 0 0,-1 0 0,0 0 0,0 1-1,1-1 1,-1 0 0,0 0 0,0 1 0,1-1-1,-1 0 1,0 0 0,0 1 0,0-1 0,0 0-1,0 0 1,0 1 0,1-1 0,-1 0 0,0 1-1,0-1 1,0 0 0,0 1 0,0-1 0,0 0 0,0 0-1,0 1 1,0-1 0,0 0 0,0 1 0,0-1-1,-1 0 1,1 1 0,0-1 0,0 4-1810,0 4-4756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10922,'0'0'5846,"-4"11"-4965,-16 46 142,3 0 1,3 2 0,-12 96-1,25-54-2331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8392,'0'0'14798,"58"-17"-13741,-11 14 64,8 0-480,-1-5-353,1 1-160,0 2-64,-10 1-96,-9 2-1249,-13-2-2178,-9 0-2467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15214,'0'0'5926,"68"-33"-5926,-39 33-64,5 4-224,3-2-4645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240 196 8776,'0'0'3545,"-1"-10"341,1 5-3434,0 2-246,0 0 0,0 1 0,0-1 0,0 1-1,0-1 1,-1 0 0,1 1 0,-1-1 0,1 1 0,-1-1 0,0 1 0,0 0 0,0-1 0,0 1 0,-1 0 0,1 0 0,-1-1 0,1 1 0,-1 0-1,0 0 1,0 1 0,1-1 0,-1 0 0,-1 1 0,1-1 0,0 1 0,0 0 0,0-1 0,-1 1 0,1 0 0,-3 0 0,-3 0-151,0 0 1,0 1-1,1 0 0,-1 1 1,0-1-1,0 2 1,1-1-1,-1 1 1,1 0-1,-1 0 1,1 1-1,0 0 1,0 1-1,0-1 0,-10 8 1,12-7-69,0 0 0,0 0 0,0 0 0,1 1 0,-1 0 0,1 0 0,0 0 0,0 0 0,1 1 0,0 0 0,0-1 0,0 1 0,1 0 0,-1 0 0,1 1 0,1-1 0,-1 0 0,0 13 0,2-18 11,0 1 0,0-1 0,0 0 0,0 0 0,0 1 0,0-1-1,0 0 1,1 0 0,-1 0 0,1 0 0,-1 0 0,0 1 0,1-1 0,0 0-1,-1 0 1,1 0 0,0 0 0,-1 0 0,1-1 0,0 1 0,0 0-1,0 0 1,0 0 0,0-1 0,1 2 0,1-1 10,0 0 1,0 0-1,-1 0 1,1 0-1,0-1 1,0 1-1,0-1 1,0 0-1,0 0 1,4 0-1,3-1 38,0 0 0,0-1 1,-1 0-1,1-1 0,14-5 0,-1-4-18,0 0 0,-1-1 0,0-2-1,-1 0 1,26-26 0,-34 30 1,-2 0 0,0-2 1,0 1-1,-1-1 0,-1-1 0,0 0 1,0 0-1,-2-1 0,9-22 0,-15 36-32,-1 1 0,0 0 0,1-1 0,-1 1 0,0-1 0,0 1 0,0 0 0,1-1 0,-1 1 0,0-1 0,0 1 0,0-1 0,0 1 0,0-1 0,0 1 0,0-1 0,0 1 0,0 0 0,0-1 0,0 1 0,0-1 0,0 1 0,0-1 0,0 1 0,0-1 0,0 1 0,-1-1 0,1 1-1,0 0 1,0-1 0,0 1 0,-1-1 0,0 0 0,-12 12-136,-16 25 34,15-13 67,1 0-1,-13 34 0,23-50 30,0 1 0,0 0 0,1 0 0,0 1 0,1-1 0,-1 0 0,2 1 0,-1-1 0,1 0 0,0 1 0,3 14 0,-2-21 15,0 0 1,1 0-1,-1 0 0,0 0 1,1-1-1,0 1 0,-1 0 1,1-1-1,0 1 0,0-1 1,0 0-1,0 1 0,0-1 0,0 0 1,0 0-1,0 0 0,0-1 1,0 1-1,1 0 0,-1-1 1,0 0-1,1 1 0,-1-1 1,0 0-1,1 0 0,-1 0 0,0 0 1,1-1-1,1 0 0,8 0 38,-1 0-1,1-1 0,-1 0 1,18-7-1,-16 4-14,0-1 0,0-1 0,0-1 0,-1 0 0,21-16 0,-27 18-35,0 0 1,0 0 0,0 0 0,0 0 0,-1-1 0,-1 0 0,1 0-1,-1-1 1,0 1 0,0-1 0,3-10 0,-7 18-1,0-1-1,0 1 1,0 0 0,0-1 0,0 1 0,0 0-1,0 0 1,0-1 0,0 1 0,-1 0-1,1-1 1,0 1 0,0 0 0,0 0 0,0-1-1,0 1 1,0 0 0,-1 0 0,1-1-1,0 1 1,0 0 0,0 0 0,-1 0-1,1 0 1,0-1 0,0 1 0,0 0 0,-1 0-1,1 0 1,0 0 0,-1 0 0,1-1-1,0 1 1,0 0 0,-1 0 0,1 0-1,0 0 1,0 0 0,-1 0 0,1 0 0,0 0-1,-1 0 1,1 0 0,0 0 0,0 0-1,-1 0 1,1 0 0,0 1 0,-1-1-1,1 0 1,0 0 0,0 0 0,-1 0 0,1 1-1,-17 5-195,7 1 188,0 0-1,0 1 0,1 0 0,0 1 1,0 0-1,1 0 0,0 1 0,1 0 0,0 0 1,1 1-1,0 0 0,-5 12 0,11-23 18,0 1-1,0 0 1,0 0-1,0-1 0,0 1 1,1 0-1,-1 0 1,0-1-1,0 1 1,0 0-1,1-1 1,-1 1-1,0 0 0,1-1 1,-1 1-1,0 0 1,1-1-1,-1 1 1,1-1-1,-1 1 0,1-1 1,0 1-1,-1-1 1,1 1-1,-1-1 1,1 1-1,0-1 1,-1 0-1,1 1 0,0-1 1,-1 0-1,1 0 1,0 0-1,0 1 1,-1-1-1,1 0 1,0 0-1,0 0 0,-1 0 1,1 0-1,1 0 1,39-1 178,-32 1-134,18-2-405,1-2 0,29-7-1,-31 6-135,-1 0 0,46-1 0,-70 6 529,1 0 0,0 1 1,0-1-1,-1 1 0,1-1 0,0 1 0,-1 0 0,1-1 0,-1 1 1,1 0-1,-1 0 0,1 0 0,-1 0 0,0 0 0,1 0 0,-1 1 0,0-1 1,0 0-1,0 1 0,0-1 0,0 1 0,0-1 0,0 1 0,0 0 1,-1-1-1,1 1 0,-1 0 0,1 2 0,0-1 2,0-1-1,0 0 1,0 0-1,0 1 1,0-1-1,0 0 1,0 0 0,1 0-1,-1 0 1,1 0-1,0 0 1,-1 0-1,1-1 1,0 1 0,0-1-1,0 1 1,0-1-1,4 2 1,4 0 51,0-1 1,0-1-1,0 1 1,0-2-1,0 1 0,0-1 1,18-3-1,71-17-2798,-76 15 10,-3-1-3722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39 3812,'0'0'17232,"-9"-7"-15903,6 4-1235,0 0 0,0 0 0,-1 0 0,1 1 0,-1-1 0,0 1 0,0 0 0,0 0-1,0 1 1,0-1 0,0 1 0,0 0 0,0 0 0,-1 0 0,1 1 0,0-1 0,-1 1 0,1 0 0,0 0 0,-1 1-1,1-1 1,0 1 0,0 0 0,-1 0 0,1 0 0,-6 3 0,-3 3-31,0-1 0,1 2 0,0 0 0,0 0-1,1 1 1,0 0 0,-12 15 0,18-20-48,0 1-1,1 0 1,0 1-1,0-1 1,1 1-1,-1-1 1,1 1-1,0 0 1,1 0 0,-1 1-1,1-1 1,1 0-1,-1 1 1,1 0-1,0-1 1,0 1-1,1-1 1,0 9-1,1-13-11,0 0 0,-1 0 0,1-1 1,0 1-1,0 0 0,0 0 0,1 0 0,-1-1 0,0 1 0,1-1 0,-1 1 0,1-1 0,-1 1 0,1-1 0,0 0 0,-1 0 0,1 0 0,0 0 0,0 0 1,0 0-1,0 0 0,0-1 0,0 1 0,0-1 0,0 1 0,0-1 0,2 0 0,65 3-488,-58-3 174,8-1-852,-1-1-1,1 0 1,26-7-1,20-13-5734,-16 0-3709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 12139,'0'0'5771,"-10"-3"-3326,9 3-2420,-69-20 2762,25 20-1490,44 0-1294,-1 0 0,0 1 0,1-1 0,-1 1 0,1-1 0,-1 1-1,1 0 1,0-1 0,-1 1 0,1 0 0,0 0 0,-1 0 0,1 0-1,0 0 1,0 0 0,0 1 0,0-1 0,0 0 0,0 1 0,-1 2 0,1-3-9,1 0 0,0-1 0,-1 1 0,1 0 1,0 0-1,0 0 0,-1 0 0,1 0 1,0 0-1,0 0 0,0 0 0,0 0 1,0 0-1,0 0 0,1 0 0,-1 0 0,0-1 1,0 1-1,1 0 0,-1 0 0,0 0 1,1 0-1,-1 0 0,1-1 0,-1 1 1,1 0-1,0 0 0,0 0 0,2 1-32,-1 0 0,1 0 0,0-1 0,-1 1 0,1-1 1,0 0-1,0 0 0,0 0 0,4 1 0,11 1-433,0-1 0,26 0 1,-33-2 64,4 1 82,35 1-87,-48-2 403,0 0 0,1 0-1,-1 1 1,0-1 0,1 1 0,-1-1 0,0 1 0,0 0 0,0 0 0,0 0-1,0 0 1,0 0 0,0 1 0,0-1 0,3 3 0,-5-3 39,1 0 0,-1 0 1,0 0-1,1 0 0,-1 0 0,0 0 1,0 0-1,0-1 0,0 1 0,0 0 1,0 0-1,0 0 0,0 0 0,0 0 1,0 0-1,0 0 0,-1 0 0,1 0 1,0-1-1,-1 1 0,1 0 0,-1 0 1,1 0-1,-1 0 0,1-1 0,-1 1 1,1 0-1,-1-1 0,0 1 0,1 0 1,-1-1-1,0 1 0,1-1 0,-1 1 1,-2 0-1,-32 18 1506,31-17-1418,-76 30 1717,73-30-1857,0 0 1,-1 0 0,1-1 0,0 1 0,0-2-1,-1 1 1,1-1 0,0 0 0,-11-2 0,18 0-679,1 0 0,0 0 0,0 0 0,1 0 0,-1 0 0,0 0 0,1 0 0,-1 0 0,1 0 0,0 1 1,-1-1-1,5-2 0,18-13-6092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 10025,'-3'-3'6240,"-5"5"-4222,-6 8-1040,0 13-491,1 0 1,1 1-1,1 0 1,0 1-1,-7 31 1,5-19 73,6-17-311,-1 1 0,2 1 0,1-1 0,1 1 0,-3 40 0,7-61-243,0 1 1,0-1-1,0 1 1,0 0-1,1-1 1,-1 1-1,0-1 1,1 1-1,-1-1 1,1 1-1,-1-1 1,1 1-1,0-1 0,0 0 1,-1 1-1,1-1 1,0 0-1,0 0 1,0 0-1,0 0 1,1 0-1,-1 0 1,0 0-1,0 0 1,3 1-1,-1-1 18,1 1 0,-1-1 0,0-1 0,1 1 0,0-1-1,-1 1 1,1-1 0,-1 0 0,1 0 0,6-1 0,3-2 30,-1 1 1,0-2-1,-1 1 1,1-2-1,20-10 1,-12 3-42,-1 0 1,-1-1 0,0-2-1,-1 1 1,0-2 0,-1 0-1,-1-1 1,-1-1 0,0 0-1,-1-1 1,20-40 0,-24 26-2082,-12 23-7034,-6 7-855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11403,'0'0'4708,"-9"60"-2626,9-44-1121,9-3-192,10 0-161,6-4-287,9-1-161,0-3-224,5-3-3107,-1-2-3812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11082,'0'0'5611,"-10"0"-4351,0 0-1060,1 1-1,-1-1 1,1 2 0,-18 4-1,25-6-82,-1 1-1,1-1 1,-1 1-1,1 0 1,-1 0-1,1 0 1,0 0-1,-1 0 1,1 0-1,0 1 1,0-1 0,0 1-1,0 0 1,0 0-1,1-1 1,-1 1-1,0 0 1,1 0-1,-1 1 1,1-1-1,0 0 1,0 0-1,0 1 1,0-1-1,0 0 1,0 1-1,1-1 1,-1 4-1,1-5-102,0-1-1,1 1 0,-1 0 1,1-1-1,-1 1 0,1-1 1,-1 1-1,1-1 0,0 0 1,-1 1-1,1-1 0,0 0 1,-1 1-1,1-1 0,0 0 0,-1 0 1,1 1-1,0-1 0,-1 0 1,1 0-1,0 0 0,-1 0 1,1 0-1,0 0 0,1 0 1,27 0 171,-23 0-97,19-2-110,0 0 1,0-2 0,42-11 0,-36 7-265,46-6 0,-76 14 288,-1 0-1,1 0 0,-1 0 1,1 0-1,-1 0 1,1 0-1,-1 0 1,1 0-1,-1 0 1,1 0-1,-1 0 0,1 0 1,-1 1-1,1-1 1,-1 0-1,1 0 1,-1 1-1,0-1 1,1 0-1,-1 0 1,1 1-1,-1-1 0,0 1 1,1-1-1,-1 0 1,0 1-1,1-1 1,-1 1-1,0-1 1,0 0-1,1 1 1,-1-1-1,0 1 0,0-1 1,0 1-1,0-1 1,0 1-1,0 0 1,-1 27 230,-1-2-89,2-25-147,0 0-1,0-1 1,0 1 0,0 0-1,0-1 1,0 1-1,0-1 1,1 1 0,-1 0-1,0-1 1,0 1-1,1-1 1,-1 1 0,0-1-1,1 1 1,-1-1-1,0 1 1,1-1 0,-1 1-1,1-1 1,-1 1-1,1-1 1,-1 0-1,1 1 1,-1-1 0,1 0-1,-1 1 1,2-1-1,5 2-453,0-1-1,1-1 0,-1 1 0,1-1 0,11-1 0,39-12-7358,-17-1-142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0:5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 14061,'0'0'3166,"-8"0"-1298,-10-2-1584,0 2-1,-1 0 1,1 2-1,0 0 1,1 0-1,-1 2 1,0 0-1,1 1 1,-21 9-1,38-14-288,-1 0 0,1 0 1,0 1-1,-1-1 0,1 0 0,0 0 0,-1 0 0,1 0 1,0 0-1,-1 1 0,1-1 0,0 0 0,-1 0 0,1 1 1,0-1-1,0 0 0,-1 0 0,1 1 0,0-1 0,0 0 1,0 1-1,-1-1 0,1 0 0,0 1 0,0-1 0,0 0 1,0 1-1,0-1 0,0 0 0,-1 1 0,1-1 0,0 1 1,0-1-1,1 1 0,11 6 62,33 0-77,-37-6-227,9 1 55,-1 0-128,1 0 1,-1 1-1,0 1 1,0 0-1,0 1 1,29 14-1,-44-18 346,0-1-1,0 1 1,-1-1 0,1 0 0,0 1-1,0 0 1,-1-1 0,1 1-1,0-1 1,-1 1 0,1 0-1,0-1 1,-1 1 0,1 0-1,-1 0 1,1-1 0,-1 1 0,0 0-1,1 0 1,-1 0 0,0 0-1,1 0 1,-1 0 0,0-1-1,0 1 1,0 0 0,0 2 0,-1-2 85,1 1 0,-1-1 1,0 1-1,0-1 1,0 0-1,0 0 1,0 1-1,0-1 1,0 0-1,0 0 0,-1 0 1,1 0-1,0 0 1,-3 1-1,-61 24 3170,56-23-3017,-6 2-87,3-1-193,0 1 0,-1-2 0,0 1 0,0-2 0,-14 2-1,32-13-5257,13-6-1479,2-4-4084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15150,'0'0'8141,"1"8"-7254,-1-5-813,0-1-44,0 0 0,0 0 0,0 0 0,1 0 0,-1 0 0,0 0 0,1 0 0,0 0 0,-1-1 0,1 1 0,0 0 0,0 0 0,0-1 0,0 1 0,0 0 0,0-1 0,0 1 0,1-1 0,-1 0 0,0 1 0,1-1 0,-1 0 0,1 0 0,0 0 0,-1 0 0,1 0 0,0 0 0,0 0 0,-1-1 0,1 1 0,0-1 0,0 1 0,3 0 0,41 0 135,0-1 1,61-9 0,40-1-151,-147 9-7,1 1-1,0 0 0,0 0 1,0 0-1,-1 0 0,1 0 0,0 1 1,0-1-1,0 0 0,-1 0 1,1 0-1,0 1 0,0-1 0,-1 0 1,1 1-1,0-1 0,-1 1 0,1-1 1,0 1-1,-1-1 0,1 1 1,-1-1-1,1 1 0,-1-1 0,1 1 1,-1 0-1,1-1 0,-1 1 1,0 0-1,1 0 0,-1-1 0,1 2 1,-3 30 430,0 1-22,2-32-410,1 0 0,-1 0-1,0 0 1,1 0 0,-1 0-1,0 0 1,1 0 0,-1 0 0,1 0-1,-1 0 1,1 0 0,0-1-1,-1 1 1,1 0 0,0 0-1,0-1 1,-1 1 0,1-1-1,0 1 1,0 0 0,0-1-1,0 0 1,0 1 0,0-1 0,0 1-1,0-1 1,0 0 0,1 0-1,28 4-148,1-2 0,-1-1 0,0-1 0,1-2-1,54-10 1,-39 6-452,61-2-1,-104 13 1648,-3-2-2401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14574,'0'0'6854,"-72"65"-6565,42-29-161,-4 0-96,9-4 0,3-4-32,6-7 32,7-4 0,9-9-64,4-8-4517,12-17-2753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14125,'0'0'3524,"-34"64"-3108,23-34 193,4 3 416,4-2-257,3-1-351,10 0-257,17-5-32,-2-5 0,9-6-608,-5-3-1666,-8-5-2915,-10 0-8264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11979,'0'0'9481,"50"-8"-9417,-7 15 64,16-3-95,-5-3-1219,6-1-1184,-4 0-1506,-3-4-1120</inkml:trace>
  <inkml:trace contextRef="#ctx0" brushRef="#br0" timeOffset="1">836 11 11435,'0'0'2108,"-10"-2"-463,-1-1-1444,0 1 1,0 1 0,1-1 0,-1 2-1,0 0 1,0 0 0,0 1-1,0 0 1,1 1 0,-1 0 0,0 1-1,1 0 1,-15 6 0,4 2 477,0 0 0,1 2 0,-26 20 0,40-28-562,0 0 1,0 0-1,0 1 1,0 0-1,1 0 1,0 0-1,1 1 1,-1 0-1,1 0 1,1 0 0,-1 0-1,1 1 1,-3 11-1,5-17-117,1 0 1,0 0-1,0-1 0,0 1 1,0 0-1,0 0 0,0 0 1,0 0-1,0-1 0,1 1 1,-1 0-1,1 0 0,-1-1 1,1 1-1,0 0 0,0-1 1,0 1-1,-1 0 0,2-1 0,-1 1 1,2 2-1,0-2-84,1 1 1,-1-1-1,0 0 0,1 0 0,-1 0 1,1-1-1,0 1 0,-1-1 0,8 2 1,7 1-1093,1-2 1,-1 0-1,28-2 1,-39 0 349,45 0-4074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10442,'0'0'8787,"13"0"-8136,170-12 620,-181 11-1233,-1 1 1,0 0-1,0 0 1,0 0 0,0 0-1,0 0 1,1 0-1,-1 0 1,0 0 0,0 0-1,0 1 1,0-1-1,0 0 1,0 1 0,0-1-1,0 1 1,0-1-1,0 1 1,0 0 0,0-1-1,0 1 1,0 0-1,0 0 1,0-1 0,-1 1-1,1 0 1,0 0-1,-1 0 1,1 0 0,-1 0-1,1 0 1,-1 0-1,1 0 1,-1 0 0,0 0-1,1 1 1,-1-1-1,0 0 1,0 0 0,0 0-1,0 0 1,0 0-1,0 1 1,0-1 0,0 0-1,0 0 1,-1 0-1,1 0 1,-1 2 0,-1 2 197,0 1 0,0-1 1,-1 0-1,0 1 0,0-1 1,0 0-1,0-1 0,-8 9 1,-133 108 1178,144-121-1408,0 0 1,-1 0 0,1 0 0,0 0 0,0 0-1,-1 1 1,1-1 0,0 0 0,0 0 0,-1 0 0,1 0-1,0 1 1,0-1 0,0 0 0,0 0 0,-1 1 0,1-1-1,0 0 1,0 0 0,0 1 0,0-1 0,0 0 0,0 1-1,0-1 1,-1 0 0,1 0 0,0 1 0,0-1-1,0 0 1,0 1 0,0-1 0,0 0 0,1 0 0,-1 1-1,0-1 1,0 0 0,0 1 0,0-1 0,0 0 0,0 0-1,0 1 1,1-1 0,-1 0 0,0 0 0,0 1 0,0-1-1,0 0 1,1 0 0,-1 0 0,0 1 0,0-1-1,1 0 1,-1 0 0,0 0 0,0 0 0,1 0 0,-1 1-1,0-1 1,1 0 0,-1 0 0,0 0 0,1 0 0,21 2 49,-19-2-10,139-5-2355,-115 1-807,0 0 1,0-2 0,31-10-1,-5-2-8827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15503,'0'0'6053,"61"0"-5828,-18 0-97,12 0-64,2-3-32,4 1 0,-6-1-1794,-6-1-1697,-15-2-2435,-9 1-5028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10954,'0'0'11152,"-8"5"-10047,-24 17 34,30-21-1086,0 0 0,1 0 1,-1 0-1,1 0 0,-1 1 1,1-1-1,-1 0 0,1 1 1,0-1-1,0 1 0,-1-1 1,1 1-1,0 0 0,0-1 1,1 1-1,-1 0 0,0 0 1,1 0-1,-1 0 0,1 0 1,-1 0-1,1-1 0,0 4 1,2-4-42,0 0 1,0 0 0,0 0-1,0 0 1,0 0 0,0 0-1,0-1 1,1 1 0,-1-1-1,0 0 1,0 1 0,1-1-1,-1 0 1,0 0-1,0 0 1,1-1 0,2 0-1,3 1 33,31-2-316,46-7 0,-46 3 32,47 0 0,-86 6 229,0 1 0,1-1 1,-1 0-1,0 1 0,1-1 0,-1 0 0,0 1 0,1-1 0,-1 0 1,0 1-1,0-1 0,1 1 0,-1-1 0,0 1 0,0-1 0,0 0 1,0 1-1,0-1 0,0 1 0,0-1 0,0 1 0,0-1 0,0 1 1,0-1-1,0 1 0,0-1 0,0 1 0,0-1 0,0 1 0,-1 0-176,1 0 0,0 0 0,0-1 0,0 1 0,0 0 0,0 0 0,0 0-1,0 0 1,0 0 0,0 0 0,1-1 0,-1 1 0,0 0 0,1 0 0,-1 0 0,0-1-1,1 1 1,-1 0 0,1 0 0,-1-1 0,1 1 0,-1 0 0,1-1 0,0 2 0,33-1-6701,-10-1-234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11787,'0'0'8040,"68"17"-7720,-23-17-160,10 0-128,1 0 0,2 0-768,-2-7-3685,-4-4-4355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13196,'0'0'1639,"-8"-1"-379,0 1-1159,0 1-1,0 0 0,0 0 1,-1 1-1,2 0 0,-1 0 1,0 1-1,0 0 0,1 1 1,0-1-1,-1 1 1,1 1-1,1-1 0,-9 8 1,2-1 338,0-1 0,1 2 0,-12 15 0,21-24-316,1 0-1,-1 0 0,1 0 0,0 0 0,0 1 1,0-1-1,1 1 0,-1-1 0,1 1 1,0 0-1,0 0 0,0 0 0,0-1 1,1 1-1,0 0 0,-1 0 0,2 0 1,-1 0-1,1 6 0,0-9-98,0 1 0,0-1 1,0 0-1,1 0 0,-1 0 0,0 0 0,0 0 0,1 0 1,-1 0-1,1 0 0,-1 0 0,1-1 0,-1 1 0,1 0 1,-1-1-1,1 0 0,0 1 0,-1-1 0,1 0 1,0 0-1,-1 0 0,1 0 0,0 0 0,-1 0 0,4-1 1,45-6 1129,-39 3-854,1-1 0,-1-1 1,0 1-1,0-2 0,0 1 0,14-13 1,-21 16-214,0-1 0,0 1 0,0-1 1,0 0-1,0 0 0,-1-1 1,0 1-1,0-1 0,0 1 0,0-1 1,-1 0-1,0 0 0,0 0 1,0 0-1,-1-1 0,0 1 1,2-8-1,-4 12-104,1 1 1,0-1-1,0 0 1,0 1-1,0-1 1,-1 0-1,1 1 1,0-1-1,-1 1 1,1-1-1,0 0 1,-1 1-1,1-1 1,-1 1-1,1-1 1,-1 1-1,1 0 1,-1-1-1,1 1 1,-1-1-1,1 1 1,-1 0-1,0-1 1,1 1-1,-1 0 1,1 0-1,-1 0 1,0-1-1,1 1 1,-1 0-1,0 0 1,1 0-1,-1 0 1,0 0-1,1 0 1,-1 0-1,0 0 1,1 1-1,-1-1 1,0 0-1,1 0 1,-1 0-1,1 1 1,-2-1-1,-1 1-357,1 0-1,-1 0 0,0 0 0,1 0 1,-1 0-1,0 0 0,1 1 1,0-1-1,-5 4 0,-12 28-7750,15-18 1490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10122,'0'0'2210,"0"56"-128,0-21-769,0 5-993,-5 0-96,5-2-128,0-5-31,0-10-962,0-6-2979,5-12-1089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31 13164,'0'0'7565,"-9"-7"-7085,4 2-396,4 4-68,-1-1 0,1 1 0,0-1 0,-1 1 1,1 0-1,-1-1 0,1 1 0,-1 0 0,0 0 0,1 0 0,-1 0 0,0 1 0,0-1 0,0 0 0,1 1 0,-1-1 0,0 1 0,0 0 0,0-1 0,0 1 1,0 0-1,0 0 0,0 0 0,0 1 0,0-1 0,0 0 0,0 1 0,0-1 0,1 1 0,-1 0 0,0-1 0,-3 3 0,-2 3 130,-32 31 820,38-36-917,-1 1 1,1 0-1,-1 0 0,1-1 0,0 1 1,0 0-1,0 0 0,0 0 0,0 1 1,1-1-1,-1 0 0,0 0 0,1 0 1,0 0-1,-1 1 0,1-1 0,0 0 1,0 0-1,0 1 0,1 1 0,0-3-42,-1 0 0,1-1-1,-1 1 1,1-1 0,0 1 0,-1 0-1,1-1 1,0 1 0,-1-1-1,1 0 1,0 1 0,0-1-1,-1 0 1,1 1 0,0-1 0,0 0-1,0 0 1,0 1 0,-1-1-1,1 0 1,0 0 0,0 0-1,1-1 1,27 0 170,-23 1-109,4-2-86,1 0 1,-1 0-1,0-1 0,0-1 1,0 0-1,0 0 0,-1-1 1,0 0-1,1 0 0,-2-1 1,1 0-1,-1-1 0,0 0 0,0 0 1,10-14-1,-40 66 216,1 1-1,2 1 1,3 1-1,-11 51 1,26-96-109,0 0 1,0-1 0,0 1-1,-1 0 1,1 0-1,-1-1 1,1 1 0,-1-1-1,0 1 1,0-1-1,0 0 1,0 0-1,-1 0 1,1 0 0,-1 0-1,1 0 1,-1-1-1,0 1 1,1-1 0,-1 1-1,0-1 1,0 0-1,0 0 1,0-1 0,0 1-1,0-1 1,0 1-1,0-1 1,0 0 0,0 0-1,0 0 1,0-1-1,0 1 1,0-1 0,0 1-1,-4-2 1,5 1-113,-1 0 0,0 0 0,0-1 0,1 1 0,-1 0 0,0-1 0,1 1 0,-1-1 0,1 0 0,0 0 0,0 0 0,0 0 0,0-1 0,0 1 0,-3-5 0,4 5-225,0-1-1,0 1 1,0 0 0,1-1 0,-1 1-1,1-1 1,-1 1 0,1-1 0,0 1-1,0-1 1,0 1 0,0-1 0,1 1-1,-1-1 1,1 1 0,-1-1 0,1 1-1,0-1 1,0 1 0,0 0 0,2-4-1,11-12-5041,9 0-3049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16432,'0'0'7014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17040,'0'0'8301,"-2"12"-7553,-4 17-297,-2 0 0,-1-1 0,-19 44 0,24-65-438,1 0-1,1 0 1,0 0 0,0 0-1,0 0 1,1 0-1,-1 1 1,2-1 0,-1 0-1,1 9 1,1-15-7,-1 0 1,1 0-1,-1 0 1,1 0-1,-1 0 1,1 0 0,0 0-1,0 0 1,-1-1-1,1 1 1,0 0-1,0 0 1,0-1-1,0 1 1,0 0-1,0-1 1,0 1-1,0-1 1,0 1-1,0-1 1,0 1-1,0-1 1,0 0-1,0 0 1,0 1-1,0-1 1,1 0 0,-1 0-1,0 0 1,2-1-1,47 2-71,-37-2-307,-6 1-202,-1 0 1,0-1-1,0 0 0,1 0 1,-1-1-1,11-3 0,-11 2-764,0 0 0,0 0 0,-1 0-1,1-1 1,-1 0 0,7-6 0,7-9-6254</inkml:trace>
  <inkml:trace contextRef="#ctx0" brushRef="#br0" timeOffset="1">252 145 10090,'0'0'9481,"-48"71"-7592,28-42-95,-3 0-128,7 0-545,-2-2-545,13-1-416,3-7-96,2-5-64,7-6-1409,15-7-1602,1-1-1313,-2-8-3459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9033,'0'0'8648,"-30"50"-8104,16-31-223,3 2 95,4-4 0,5-4-288,2-3-192,0-7-1601,9-3-1891,5-4-1152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69 12043,'0'0'7479,"-4"8"-7035,1-3-343,0-1 0,0 1 1,1 0-1,0 0 1,0 1-1,0-1 1,1 0-1,-1 1 0,1-1 1,0 1-1,1-1 1,0 1-1,0-1 1,0 1-1,0-1 0,1 1 1,0 0-1,0-1 1,0 0-1,1 1 1,0-1-1,0 0 0,0 0 1,5 7-1,0-2-62,29 44 9,-35-51-42,1-1 1,-1 1-1,1 0 1,-1 0-1,0 0 1,0 0-1,0 0 1,-1 1 0,1-1-1,-1 0 1,1 0-1,-1 0 1,0 1-1,0-1 1,-1 0-1,0 6 1,-1-8 18,1 1 0,0-1 0,-1 0 0,1 1 0,-1-1-1,1 0 1,-1 0 0,0 0 0,1 0 0,-1 0 0,0 0 0,0 0 0,0-1 0,0 1 0,1-1 0,-1 1 0,0-1 0,0 0 0,0 1 0,0-1 0,-3-1 0,-45-1 163,46 1-256,0 0 0,0 0 1,0-1-1,-1 0 0,1 1 1,1-2-1,-1 1 0,0 0 1,0-1-1,1 1 0,0-1 1,-1 0-1,1 0 0,-4-6 1,3 4-632,0-1 1,1 1 0,-1-1-1,1 0 1,-3-9 0,-6-21-5458</inkml:trace>
  <inkml:trace contextRef="#ctx0" brushRef="#br0" timeOffset="1">68 39 9769,'0'0'11755,"59"0"-10249,-30 0-193,5 0-224,0 0-608,-4-2-417,0-4-321,-7-2-2049,-1-1-1826,-10-4-4708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29 16464,'0'0'7559,"55"0"-7527,-13-5-32,8-1 64,0 3-128,-4-1-1794,-1 0-1089,-12-3-2146</inkml:trace>
  <inkml:trace contextRef="#ctx0" brushRef="#br0" timeOffset="1">1 116 12460,'0'0'7046,"46"7"-6725,-3-7-225,4 0-32,4 0 32,-1-5-64,2-3-961,-4-5-3267,-3-3-3940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12780,'0'0'9268,"-7"11"-8639,3-4-556,-30 52 941,31-54-916,1 0 0,0 1 0,1-1 0,-1 0 0,1 1 0,0-1 0,0 1 0,0-1-1,1 1 1,0-1 0,0 1 0,1 6 0,0-11-80,0 1 0,0 0-1,0 0 1,1 0 0,-1-1 0,0 1 0,1 0-1,-1-1 1,1 1 0,-1-1 0,1 0-1,0 0 1,-1 1 0,1-1 0,0 0 0,0 0-1,0-1 1,0 1 0,0 0 0,0-1 0,0 1-1,0-1 1,0 1 0,4-1 0,57 4 262,-54-5-247,-3 2-348,1-1-1,0-1 1,0 1 0,-1-1-1,1 0 1,11-4 0,3-11-3945,-7-13-3308,-9 6-797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98 10602,'0'0'10084,"-11"-1"-9582,10 1-519,-46-2 878,45 2-835,0 0-1,0 0 1,0 0 0,1 0 0,-1 0 0,0 0-1,0 1 1,0-1 0,1 1 0,-1 0 0,0-1-1,1 1 1,-1 0 0,0 0 0,1 0 0,-1 0-1,1 0 1,0 0 0,-1 1 0,1-1-1,0 0 1,0 1 0,0-1 0,0 1 0,0-1-1,0 1 1,0-1 0,0 1 0,0 2 0,1-3-38,0 0 0,1 0 0,-1-1 0,1 1 0,-1 0 0,1-1 1,0 1-1,-1-1 0,1 1 0,0-1 0,-1 1 0,1-1 1,0 1-1,0-1 0,-1 0 0,1 1 0,0-1 0,0 0 0,0 0 1,-1 1-1,1-1 0,0 0 0,0 0 0,0 0 0,0 0 0,0 0 1,-1 0-1,1 0 0,0 0 0,0-1 0,0 1 0,1-1 0,34-4-563,-21-2 350,-1 0-1,0-1 0,0 0 1,-1-1-1,0-1 0,-1 0 1,0-1-1,0 0 0,-1-1 1,16-22-1,-68 71 2415,29-23-2015,1 1 1,-16 26 0,25-38-144,0 1 0,0-1 0,1 1 1,-1-1-1,1 1 0,-1 0 0,1 0 0,0-1 1,1 1-1,-1 0 0,1 0 0,-1 0 0,1 0 0,1 0 1,-1 0-1,0 0 0,1 0 0,0-1 0,1 6 0,0-6-17,0-1 0,0 0 0,1 0 0,-1 0 0,0 0-1,1 0 1,-1-1 0,1 1 0,0-1 0,-1 0-1,1 0 1,0 0 0,0 0 0,0 0 0,0 0-1,0-1 1,0 1 0,0-1 0,0 0 0,4 0-1,3 0 19,-1 0 0,0 0 0,1-1-1,-1-1 1,15-3 0,-16 2-69,0-1 0,-1 0-1,1 0 1,-1-1 0,0 1 0,0-2 0,10-9 0,-13 11 41,0 1 1,-1-1-1,1 0 0,-1 0 1,0-1-1,0 1 1,0-1-1,-1 1 1,1-1-1,-1 0 1,-1 0-1,1 0 1,1-7-1,-3 12-7,0-1 1,0 1-1,0 0 0,0-1 1,0 1-1,0 0 1,0 0-1,0-1 0,0 1 1,0 0-1,0-1 0,0 1 1,0 0-1,0 0 0,0-1 1,0 1-1,-1 0 1,1-1-1,0 1 0,0 0 1,0 0-1,-1 0 0,1-1 1,0 1-1,0 0 0,0 0 1,-1 0-1,1-1 1,0 1-1,0 0 0,-1 0 1,1 0-1,0 0 0,-1 0 1,1 0-1,0-1 0,0 1 1,-1 0-1,0 0 1,-15 4 0,-14 13 93,28-16-91,0 0 0,1 0 0,-1 0-1,0 1 1,1-1 0,0 1 0,-1-1 0,1 1 0,0-1 0,0 1-1,0 0 1,0 0 0,0 0 0,0-1 0,0 1 0,1 0-1,-1 0 1,1 0 0,0 0 0,-1 0 0,1 0 0,0 0 0,0 0-1,0 0 1,0 0 0,1 3 0,0-3-9,0 0 1,1 0-1,-1 0 1,1 0-1,0-1 1,-1 1-1,1 0 1,0-1-1,0 1 0,0-1 1,0 0-1,0 0 1,1 0-1,-1 0 1,0 0-1,0 0 1,1 0-1,-1-1 0,0 1 1,1-1-1,3 1 1,15 2-665,1-1 0,-1-1-1,38-3 1,-54 2 835,0 0-1,0 0 0,0-1 0,0 0 0,-1 0 0,1 0 1,0-1-1,0 1 0,-1-1 0,1 0 0,-1-1 0,0 1 1,0-1-1,0 0 0,0 0 0,0 0 0,0 0 0,-1-1 0,0 1 1,1-1-1,-1 0 0,2-5 0,-5 8-109,1 1-1,-1-1 1,0 0-1,0 0 1,0 1-1,1-1 1,-1 0 0,0 1-1,1-1 1,-1 0-1,0 1 1,1-1-1,-1 1 1,1-1-1,-1 0 1,1 1 0,-1-1-1,1 1 1,0 0-1,-1-1 1,1 1-1,-1-1 1,1 1-1,0 0 1,-1-1 0,1 1-1,0 0 1,0 0-1,-1 0 1,1 0-1,0-1 1,0 1-1,-1 0 1,1 0 0,0 0-1,0 0 1,-1 1-1,2-1 1,6 0 19,18 0-183,0-1 1,43-8-1,-61 7 88,1 0 0,-1 0 0,0 0 0,0-1 1,0 0-1,0-1 0,-1 0 0,1 0 0,-1-1 0,0 0 0,0 0 0,6-7 0,-12 12 28,-1 0 0,0 0 0,1-1 0,-1 1 0,0 0 0,1-1 0,-1 1 0,0 0 0,1 0 0,-1-1 0,0 1 0,0-1 0,1 1 0,-1 0-1,0-1 1,0 1 0,0 0 0,0-1 0,0 1 0,1-1 0,-1 1 0,0-1 0,0 1 0,0 0 0,0-1 0,0 1 0,0-1 0,0 1 0,0-1 0,-1 1 0,1 0 0,0-1 0,0 1 0,0-1 0,0 1 0,0 0-1,-1-1 1,1 1 0,0-1 0,-20-3-24,-25 11-75,35-3 166,1 1 0,0 0 0,0 1 0,1 0 1,0 1-1,0 0 0,0 0 0,-9 11 0,15-15-29,0 0-1,-1 0 1,1 0-1,0 0 1,0 0-1,1 1 0,-1-1 1,1 1-1,0-1 1,0 1-1,-1 6 1,2-8-34,0 0 1,0 0-1,0 0 1,0-1 0,1 1-1,-1 0 1,1 0-1,-1-1 1,1 1 0,0 0-1,0-1 1,-1 1-1,1 0 1,0-1 0,1 0-1,-1 1 1,0-1-1,0 1 1,1-1 0,-1 0-1,0 0 1,1 0-1,-1 0 1,1 0 0,2 1-1,6 3-97,1 0-1,-1-1 1,1-1-1,0 0 1,0 0-1,1-1 1,20 2-1,43-3-3262,-17-3-2798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10890,'0'0'6406,"-52"66"-5349,38-42 64,-2 1-256,7-2-480,4 2-321,5-4-64,0-5-32,19-1-1442,6-4-1024,0-5-1442,9-6-1505</inkml:trace>
  <inkml:trace contextRef="#ctx0" brushRef="#br0" timeOffset="1">256 206 13965,'0'0'4516,"-46"52"-4227,37-35-1,1 0-96,5-4-128,3 0-64,0-5-1697,14-5-2083,-3-3-1377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7175,'0'0'9289,"-11"0"-8024,2 1-1137,0 0 1,1 1 0,-1-1 0,1 2-1,-1 0 1,1 0 0,0 0-1,0 1 1,1 0 0,-1 0-1,1 1 1,0 0 0,0 0-1,0 1 1,1 0 0,0 0-1,0 1 1,-6 8 0,6-7 118,0 1 0,0-1 1,1 1-1,1 0 0,0 0 1,0 1-1,0-1 0,-3 17 0,7-24-213,-1 0-1,1 1 0,-1-1 0,1 0 0,0 0 0,0 1 1,0-1-1,0 0 0,0 0 0,1 1 0,-1-1 0,1 0 0,-1 0 1,1 0-1,0 0 0,0 1 0,0-1 0,0 0 0,0 0 1,1-1-1,-1 1 0,0 0 0,1 0 0,-1-1 0,1 1 1,0-1-1,0 1 0,-1-1 0,1 0 0,0 0 0,0 1 0,0-1 1,0-1-1,1 1 0,-1 0 0,0 0 0,0-1 0,0 1 1,1-1-1,-1 0 0,0 0 0,4 0 0,5 1 43,-1-2 0,1 1-1,-1-1 1,1 0 0,-1-1-1,0-1 1,0 1 0,0-2-1,0 1 1,0-1 0,15-9-1,-22 11-69,1 0-1,0-1 0,-1 1 1,1-1-1,-1 0 0,0 0 1,0 0-1,0 0 0,-1-1 1,1 1-1,-1-1 0,1 1 1,-1-1-1,0 0 0,-1 0 0,1 0 1,-1 0-1,1 0 0,-1-1 1,-1 1-1,1 0 0,-1-1 1,1 1-1,-1 0 0,0 0 1,-1-1-1,1 1 0,-1 0 1,0-1-1,-2-7 0,1 8-165,1 1 0,-1-1 0,0 1 0,0 0 0,-1-1-1,1 1 1,-1 0 0,0 0 0,1 0 0,-1 1 0,0-1 0,-1 1-1,1 0 1,0 0 0,-1 0 0,-5-3 0,4 3-778,-1 0 0,1 0 0,-1 0 0,0 1 0,1 0 0,-9-1-1,0 2-4452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13581,'0'0'10495,"1"6"-10431,0-2-67,0-1-1,0 0 0,0 0 1,0 0-1,0 1 0,1-1 1,0-1-1,-1 1 0,1 0 1,0 0-1,0 0 1,1-1-1,-1 1 0,0-1 1,1 0-1,0 0 0,-1 0 1,1 0-1,0 0 1,0-1-1,0 1 0,0-1 1,0 0-1,6 2 0,6 3-167,2 1-72,0 0 1,0 1 0,-1 0 0,0 1 0,-1 1 0,0 1 0,19 17 0,-32-27 260,-1 0 1,0 0 0,0 0 0,0 0-1,0 1 1,0-1 0,-1 0 0,1 1-1,0-1 1,-1 0 0,1 1-1,0-1 1,-1 1 0,0-1 0,1 1-1,-1-1 1,0 1 0,0-1-1,0 1 1,0-1 0,0 1 0,0-1-1,0 1 1,0-1 0,-1 1 0,1-1-1,-1 3 1,-1-2 79,0 1 1,0-1-1,0 1 1,0-1-1,-1 0 1,1 0-1,-1 0 1,1 0-1,-1 0 1,0 0-1,1-1 1,-6 3-1,-9 2 298,-1 1 0,0-2 0,-24 5 1,40-10-412,-9 2 198,0 0 1,0 0 0,0-1 0,0-1 0,-1 0 0,-17-2-1,27 2-311,-1-1-1,0 0 1,1 1-1,-1-1 0,1 0 1,-1-1-1,1 1 1,0 0-1,-1-1 0,1 1 1,0-1-1,0 0 1,-3-2-1,4 1-411,-1 1 0,0-1 1,1 0-1,-1 1 0,1-1 0,0 0 0,0 0 0,0 0 1,1 0-1,-1 0 0,1 0 0,-1 0 0,1 0 1,0-4-1,0-22-5642,0-5-945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0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12716,'25'-7'3587,"2"4"-1793,3 1-545,8 1-928,1 1-129,2-2-128,2 1 0,-2-2-897,-5-7-4452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2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10570,'0'0'1682,"-8"2"-150,0-2-1042,5 0-337,0 0 0,0 0 1,0 1-1,0-1 0,1 1 0,-1-1 0,0 1 0,0 0 0,1 0 0,-1 0 0,0 0 0,1 1 0,0-1 0,-4 3 0,5-3-82,0-1 1,1 0-1,-1 1 0,1-1 0,-1 1 0,1-1 0,-1 1 0,1-1 1,-1 1-1,1-1 0,-1 1 0,1-1 0,-1 1 0,1 0 0,0-1 0,-1 1 1,1 0-1,0-1 0,0 1 0,0 0 0,-1 0 0,1-1 0,0 1 0,0 0 1,0-1-1,0 1 0,0 0 0,0 0 0,0-1 0,1 1 0,-1 1 1,1-1 15,0 0 1,0 0 0,0 0 0,1 0-1,-1 0 1,0 0 0,1 0 0,-1-1-1,0 1 1,1 0 0,-1-1 0,1 1-1,2 0 1,51 5 1100,20-6-320,122-16 1,-80 0-2663,-24 2-2986,-84 12 1145,-7-1-572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2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10730,'0'0'3038,"9"-3"-1843,11-1-868,1 1-1,-1 1 1,1 1-1,-1 0 1,1 2-1,-1 0 1,1 2-1,-1 0 1,1 1-1,-1 1 1,-1 1-1,26 10 1,-42-15-314,0 1 1,1-1 0,-1 1 0,0-1-1,0 1 1,0 0 0,-1 0 0,1 0-1,0 1 1,-1-1 0,1 1-1,-1-1 1,0 1 0,0 0 0,0 0-1,0 0 1,-1 0 0,1 0 0,-1 0-1,1 0 1,-1 1 0,0-1 0,-1 0-1,1 1 1,0 5 0,-2-4 52,1 1-1,-2-1 1,1 0 0,0 0 0,-1 0-1,0 0 1,0 0 0,-1 0 0,0-1-1,1 1 1,-1-1 0,-1 1 0,1-1-1,-1 0 1,-7 6 0,-99 81 816,68-58-1061,-43 42-1,59-46-2479,5-6-3074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2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197 187 8360,'0'0'5563,"-10"-3"-3295,4 2-2090,1-1 0,-1 1 0,1 0 0,-1 0 0,0 0 0,0 1 0,1 0 0,-1 0 0,0 1 0,1-1 0,-1 1 0,0 0 0,1 1 0,-1-1 0,1 1-1,0 0 1,-1 1 0,1-1 0,0 1 0,-8 6 0,-29 38 751,39-44-876,1 0-1,0 0 1,0 1-1,0 0 1,0-1 0,1 1-1,-1 0 1,1 0 0,0 0-1,0-1 1,0 1-1,1 0 1,-1 6 0,2-9-50,-1-1 0,1 1 0,0 0 0,-1 0 1,1-1-1,-1 1 0,1-1 0,0 1 0,0-1 1,-1 1-1,1-1 0,0 1 0,0-1 0,-1 0 0,1 1 1,0-1-1,0 0 0,0 0 0,0 1 0,0-1 1,0 0-1,-1 0 0,1 0 0,0 0 0,0 0 0,0 0 1,0-1-1,0 1 0,0 0 0,-1 0 0,1-1 1,1 1-1,33-10 292,-11-2-236,0-2 1,-1-1-1,0-1 0,-1 0 0,-1-2 0,-1-1 1,-1 0-1,0-1 0,-2-1 0,16-24 0,-28 39 14,-1 0-1,0 0 1,-1-1-1,1 1 1,-1-1 0,0 0-1,-1 0 1,0 0-1,0 0 1,0 0-1,0-11 1,-14 23 973,1 8-1023,1 1 1,0 0 0,1 0-1,0 1 1,2 1-1,0-1 1,0 1 0,2 0-1,0 0 1,0 1-1,-3 29 1,8-44-21,0 0 1,-1 0-1,1 0 1,0 0-1,0 0 0,0 1 1,1-1-1,-1 0 1,0 0-1,1 0 0,0 0 1,-1 0-1,1 0 1,0 0-1,0 0 1,0 0-1,0 0 0,0 0 1,0-1-1,1 1 1,-1 0-1,1-1 1,2 3-1,-1-2 16,0-1 0,0 0 0,0 0 0,0 0 0,0 0-1,0 0 1,1-1 0,-1 0 0,0 1 0,0-1 0,0 0 0,1 0 0,-1-1 0,4 0 0,6-2 34,-1 0 0,1-1 0,-1 0 0,0-1 0,0 0 0,22-14 0,-22 11-49,-1 0 1,0-1 0,-1 0-1,0 0 1,0-1 0,-1 0-1,14-21 1,-29 49-94,1 0 1,0 0-1,2 0 0,-3 27 1,6-44 100,0 0 0,0 1 0,0-1 0,0 0 0,0 1 1,0-1-1,1 0 0,-1 1 0,0-1 0,1 0 0,-1 1 0,1-1 1,0 0-1,-1 0 0,1 0 0,0 1 0,0-1 0,-1 0 0,1 0 0,0 0 1,0 0-1,0 0 0,1-1 0,0 2 0,1 0 21,0-1 1,0 0-1,0 0 0,0 0 1,0 0-1,1-1 0,-1 1 0,0-1 1,0 0-1,5 0 0,2-1 34,0 0-1,0 0 0,1-1 1,-1-1-1,18-6 1,-12 2-32,0-1 1,28-19-1,-39 24-29,0-1 1,0 0-1,0-1 0,0 1 0,-1-1 1,0 0-1,0 0 0,0 0 0,-1 0 1,0-1-1,4-7 0,-7 1-53,-10 20-58,-14 18-63,21-23-74,-26 42 806,27-43-789,1 0 0,0 0 1,0 0-1,0 1 0,0-1 0,0 0 0,0 1 0,1-1 0,-1 0 0,1 1 0,-1-1 1,1 0-1,0 1 0,0-1 0,0 1 0,0-1 0,0 0 0,2 5 0,1-6-4115,4-1-1975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2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13773,'0'0'6182,"39"60"-9930,-11-48-2818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2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13485,'0'0'2712,"-9"2"181,4-2-2642,-64 11 3563,63-10-3523,0 0 0,0 1-1,0 0 1,0 0 0,0 1-1,0-1 1,1 1 0,-1 1-1,-8 6 1,14-10-309,0 0 0,-1 0-1,1 0 1,0 0 0,0 0 0,0 0 0,0 1-1,0-1 1,0 0 0,0 0 0,0 0 0,0 0-1,-1 0 1,1 0 0,0 1 0,0-1 0,0 0-1,0 0 1,0 0 0,0 0 0,0 0 0,0 1 0,0-1-1,0 0 1,0 0 0,0 0 0,0 0 0,0 1-1,0-1 1,0 0 0,0 0 0,0 0 0,1 0-1,-1 0 1,0 0 0,0 1 0,0-1 0,0 0-1,0 0 1,0 0 0,0 0 0,0 0 0,0 0-1,1 0 1,-1 1 0,0-1 0,0 0 0,0 0-1,0 0 1,0 0 0,1 0 0,-1 0 0,0 0-1,0 0 1,0 0 0,16 3-706,21-2-325,-32-1 814,9 0-580,0 0 0,0 2 0,0 0 0,24 6 0,-35-8 804,0 1-1,-1 0 0,1 0 0,0 0 0,0 0 0,-1 0 0,1 1 0,-1-1 0,1 1 0,-1 0 0,1-1 1,-1 1-1,0 0 0,0 1 0,0-1 0,0 0 0,0 0 0,-1 1 0,1-1 0,-1 1 0,1 0 0,-1-1 0,0 1 1,0 0-1,0 0 0,-1 0 0,1 0 0,0 4 0,-2-4 172,1-1 0,-1 0 0,0 1 0,0-1-1,0 0 1,-1 0 0,1 1 0,0-1 0,-1 0 0,1 0 0,-1-1 0,0 1 0,0 0 0,0 0 0,0-1 0,0 0-1,0 1 1,0-1 0,0 0 0,-4 2 0,-54 23 1819,50-22-1599,1 0-338,-54 18 1229,20-16-3913,43-15-9279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 6726,'0'0'10731,"10"-6"-9253,139-108 1543,-87 58-2863,-2-3-1,-3-2 1,78-107 0,-97 107 313,-34 55-6,-17 29-272,12-21-196,-147 313 66,102-207 61,36-86-28,2-7-25,1 0-1,1 0 1,1 1 0,0 0 0,0 0-1,2 0 1,-3 28 0,6-44-79,0 1 0,0-1 1,0 1-1,0-1 0,1 0 0,-1 1 1,0-1-1,0 1 0,0-1 1,1 1-1,-1-1 0,0 0 0,0 1 1,1-1-1,-1 0 0,0 1 0,1-1 1,-1 0-1,0 1 0,1-1 0,-1 0 1,1 1-1,-1-1 0,0 0 0,1 0 1,-1 0-1,1 0 0,-1 1 1,1-1-1,-1 0 0,1 0 0,-1 0 1,0 0-1,1 0 0,-1 0 0,1 0 1,-1 0-1,1 0 0,-1 0 0,1 0 1,-1-1-1,1 1 0,-1 0 0,1 0 1,23-10-755,-13 3-77,0-1 0,0 0 1,-1-1-1,0 0 0,0-1 1,-1 0-1,9-12 0,3-10-4048,24-42-1,-18 25-766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108 178 11018,'-2'-1'416,"0"0"0,1 0-1,-1 0 1,0 1-1,0-1 1,0 1-1,0-1 1,0 1-1,0 0 1,0 0-1,0 0 1,0 0-1,0 0 1,1 0 0,-5 2-1,-29 15 1812,32-15-2113,0 0-1,0 0 0,0 1 1,1 0-1,-1-1 1,1 1-1,-1 0 0,1 1 1,0-1-1,0 0 1,0 0-1,0 1 0,1-1 1,0 1-1,-1 0 1,1-1-1,0 5 0,1-7-103,0-1 0,0 1 0,1-1 0,-1 0 0,0 1 0,1-1 0,-1 1 0,0-1 0,1 0 0,-1 1 0,1-1 0,-1 0 0,0 1 0,1-1 0,-1 0 0,1 0 0,-1 1 0,1-1 0,-1 0 1,1 0-1,-1 0 0,1 0 0,-1 0 0,1 0 0,-1 0 0,1 0 0,-1 0 0,1 0 0,-1 0 0,1 0 0,-1 0 0,1 0 0,-1 0 0,1 0 0,-1-1 0,2 1 0,21-6 500,-3-3-253,-1 0 0,0-2 0,-1 0 0,0-1-1,21-18 1,76-76-68,-106 97-145,-3 3 20,0 0 1,0 0 0,-1 0-1,0 0 1,0-1 0,5-8-1,-34 32-5,7 3-29,1 0-1,0 1 1,-18 34 0,30-48 11,0 1 1,1-1-1,-1 1 1,1 0-1,1 0 1,-1 0 0,1 0-1,1 0 1,0 0-1,0 1 1,0-1-1,1 0 1,1 1 0,1 15-1,0-21-22,-1-1 0,1 1 0,0-1 0,-1 1 0,1-1 1,0 0-1,0 0 0,0 0 0,1 0 0,-1 0 0,1 0 0,-1-1 0,1 1 0,-1-1 0,1 1 0,0-1 0,-1 0 0,1 0 0,0-1 0,0 1 1,0 0-1,0-1 0,0 0 0,0 0 0,0 1 0,0-2 0,3 1 0,6 0 66,-1-1 1,1 0-1,-1-1 1,1 0-1,21-7 0,-20 3-42,1 0-1,-2-1 0,1 0 0,-1-1 0,0-1 0,15-13 0,-21 17-26,0-1 0,-1 0 0,1 0 0,-1 0 0,-1 0 0,1-1 0,-1 0 0,0 0 0,0-1 0,-1 1 0,0 0-1,-1-1 1,3-8 0,-5 16-17,0 0 0,0 0 0,0-1-1,0 1 1,0 0 0,0 0 0,0 0-1,0-1 1,0 1 0,0 0 0,0 0-1,0 0 1,0-1 0,0 1 0,0 0-1,0 0 1,0 0 0,0-1 0,0 1-1,0 0 1,0 0 0,0 0 0,0 0 0,0-1-1,0 1 1,0 0 0,-1 0 0,1 0-1,0 0 1,0-1 0,0 1 0,0 0-1,0 0 1,-1 0 0,1 0 0,0 0-1,0 0 1,0-1 0,0 1 0,-1 0-1,1 0 1,0 0 0,0 0 0,0 0-1,-1 0 1,-10 5-126,-10 13-73,-16 42 163,35-56 56,0-1 0,0 1-1,1 0 1,0 0 0,0-1-1,0 1 1,0 0-1,1 0 1,-1 0 0,1 0-1,0 0 1,0 0 0,1 0-1,-1 0 1,2 7-1,0-9-7,-1 0-1,0 0 0,1 0 0,0 0 0,-1-1 0,1 1 0,0 0 0,0-1 0,0 1 0,0-1 0,0 1 0,0-1 0,0 0 0,0 0 0,1 0 0,-1 0 0,0-1 0,1 1 0,-1 0 0,0-1 0,1 0 0,3 1 0,59 0 195,-63-1-197,9-1 10,0 0 0,0-1 0,-1-1 1,1 0-1,-1 0 0,1-1 1,-1 0-1,0-1 0,-1 0 0,1 0 1,9-8-1,-13 9-9,-1-1-1,1 1 1,-1-1 0,0 0-1,0 0 1,-1 0 0,1-1-1,-1 1 1,-1-1 0,1 0-1,-1 0 1,0-1 0,0 1 0,-1-1-1,0 1 1,0-1 0,0 0-1,0-9 1,-2 15-11,1 0-1,-1 0 1,0 0-1,0 0 1,0 0 0,0 0-1,0 0 1,0 1-1,0-1 1,-1 0 0,1 0-1,0 0 1,0 0 0,-1 0-1,1 0 1,0 1-1,-1-1 1,1 0 0,-1 0-1,1 1 1,-1-1 0,0 0-1,1 1 1,-1-1-1,1 0 1,-1 1 0,0-1-1,0 1 1,1-1-1,-1 1 1,0-1 0,0 1-1,0 0 1,0-1 0,1 1-1,-1 0 1,0 0-1,0 0 1,0-1 0,0 1-1,0 0 1,0 0-1,0 0 1,0 1 0,1-1-1,-1 0 1,-1 0 0,-2 1-7,1 0 1,-1 0 0,0 1 0,1-1 0,0 1 0,-1-1 0,1 1 0,0 0 0,0 0 0,-4 4 0,3-2 6,0 1-1,0 0 1,1 0 0,0 0 0,0 1-1,0-1 1,0 1 0,1-1 0,0 1-1,0 0 1,-2 11 0,4-14 5,-1 0 0,1 0 1,-1 0-1,1 0 0,0 0 1,0 0-1,1 0 0,-1 0 0,0 0 1,1 0-1,0 0 0,0 0 1,0-1-1,0 1 0,0 0 1,0 0-1,1-1 0,-1 1 1,1-1-1,0 1 0,0-1 1,0 0-1,0 0 0,0 0 0,4 3 1,2 0-29,1-1 0,-1 0 0,1 0 0,0-1 0,11 2 0,16-2-2363,-33-3 1842,-1 0 1,0 0 0,0-1 0,0 1 0,0-1 0,0 0 0,0 1-1,0-1 1,0 0 0,0 0 0,0 0 0,2-3 0,12-16-8093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 6438,'0'0'11958,"-6"11"-11205,-1 2-587,-33 74 1413,37-80-1405,0 0 0,1 0 0,0 0 0,0 1 0,1-1 0,0 1 0,0-1 0,1 1 0,0-1 0,0 1 0,2 8 0,-1-14-153,0-1 0,0 1 0,0-1 0,0 1 0,1-1 1,-1 1-1,0-1 0,1 0 0,-1 1 0,1-1 0,0 0 1,-1 0-1,1 0 0,0 0 0,-1-1 0,1 1 0,0 0 0,0-1 1,0 1-1,0-1 0,0 0 0,0 1 0,0-1 0,-1 0 0,1 0 1,0 0-1,0-1 0,3 0 0,4 1 87,1-1 0,0-1 0,-1 1 0,13-5 0,-8 1-71,-1-1-1,0-1 1,-1 0 0,1 0 0,-1-1 0,-1-1 0,1 0-1,10-11 1,-16 14-20,0 0 0,-1 0-1,0 0 1,0-1 0,0 0-1,-1 0 1,0 0-1,-1 0 1,1 0 0,-1-1-1,-1 0 1,1 0 0,-1 1-1,-1-1 1,2-14 0,-5 23-38,0 0 0,0-1 0,0 1 0,0 0 0,1 0 0,-1 0 0,0 0 0,0 0 0,1 0 0,-1 1 0,1-1 0,-1 1 0,-1 2 0,-1 2 12,0 1 1,0-1-1,1 1 0,0 0 0,0 0 1,1 0-1,0 0 0,0 1 0,1-1 0,0 0 1,0 1-1,1-1 0,0 11 0,1-17 15,-1 0-1,1 0 1,0 0-1,-1 0 1,1 0-1,0 0 1,0 0-1,0 0 1,0 0-1,0 0 1,0-1-1,0 1 1,0 0-1,0-1 1,0 1-1,0-1 1,0 1-1,1-1 1,-1 0-1,0 1 1,0-1-1,0 0 1,1 0-1,-1 0 1,2 0-1,39-1 191,-34 1-161,50-12 37,-50 10-133,0-1-1,0 1 1,0 0 0,1 1-1,-1 0 1,0 0-1,1 1 1,-1 0 0,1 1-1,14 2 1,-22-3 99,0 1 1,-1-1 0,1 1-1,0 0 1,-1-1-1,1 1 1,0 0 0,-1-1-1,1 1 1,-1 0-1,1 0 1,-1-1 0,1 1-1,-1 0 1,0 0-1,1 0 1,-1 0 0,0 0-1,0-1 1,1 3-1,-1-1 2136,-1-15-1117,1 3-1133,0 0 193,0 0-1,0 0 1,1 0-1,0 1 1,5-17-1,-6 24-235,1 0 0,0 0 0,0 0 0,0 0 0,0 0 0,1 0 0,-1 0 0,1 0 0,-1 1 0,1-1 0,-1 0 0,1 1 0,0-1 0,0 1 0,0 0 0,0 0 0,0-1 0,0 1 0,0 0 0,0 1 0,0-1 0,0 0 0,1 1 0,-1-1 0,0 1 0,0 0 0,1-1 0,-1 1 0,3 1 0,-2-1-719,1 0 1,-1 0-1,0 0 0,0 0 0,0-1 1,1 1-1,-1-1 0,0 0 0,0 0 1,0 0-1,0 0 0,0 0 0,4-3 1,2-9-6690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15310,'0'0'3043,"58"0"-3011,-20 4 0,7 2 32,-3-4-4067,-2-2-6375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1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49 10954,'0'0'7736,"-10"-6"-5729,5 3-1891,1 0 0,0 0 0,-1 1 0,0 0 0,0 0 0,1 0 0,-1 0 0,0 1 0,-1-1 1,1 1-1,0 1 0,0-1 0,0 1 0,-1 0 0,1 0 0,0 0 0,0 1 0,0 0 0,0 0 0,-1 0 0,1 0 0,0 1 0,1 0 0,-1 0 0,0 0 0,-8 6 1,5-2-44,1-1 0,0 1 0,0 1 0,0-1 0,1 1 0,-1 0 0,2 0 0,-1 1 0,1 0 0,0 0 0,1 0 0,0 1 0,0-1 1,1 1-1,-4 15 0,7-23-71,0 0-1,-1-1 1,1 1 0,0 0 0,0 0 0,0 0 0,0 0 0,0 0 0,1 0 0,-1-1 0,0 1 0,0 0-1,0 0 1,1 0 0,-1 0 0,1-1 0,-1 1 0,0 0 0,1 0 0,-1-1 0,1 1 0,0 0 0,-1-1-1,1 1 1,-1 0 0,1-1 0,0 1 0,0-1 0,-1 1 0,2 0 0,1-1 11,0 1 1,-1 0 0,1-1-1,0 1 1,-1-1-1,1 0 1,0 0 0,0 0-1,-1 0 1,4-1-1,5-1 40,-1-1-1,1 0 0,-1 0 0,15-7 0,-2-3 11,0 0 0,40-32 0,-55 39-50,-1 0 0,-1-1 0,1 1 1,-1-1-1,0-1 0,0 1 0,-1-1 1,0 0-1,-1 0 0,0 0 0,7-18 0,-13 25 28,-4 5-31,-5 8 3,4-3 19,0 1-1,1 0 0,1 0 0,0 1 0,0 0 0,1 0 0,0 0 0,1 0 0,0 1 0,-2 21 0,5-32-25,0 0-1,0 0 1,0 0-1,0 0 0,1 0 1,-1 0-1,0 0 1,0 0-1,1-1 1,-1 1-1,0 0 1,1 0-1,-1 0 1,1 0-1,-1 0 0,1-1 1,-1 1-1,1 0 1,0 0-1,-1-1 1,1 1-1,0 0 1,0-1-1,0 1 1,-1-1-1,3 1 0,-1 0 10,1 0 0,-1 0 0,1-1 0,-1 0 0,1 1 0,-1-1 0,1 0 0,0 0 0,-1 0 0,4-1 0,3-1 22,0 0 0,1-1 0,-1 0 0,16-7 0,-5-2-30,0-1 0,-2 0 1,1-2-1,-2 0 0,0-1 1,-1 0-1,25-33 0,-61 93-184,12-23 194,4-10 11,0 0 0,0 0 0,-3 20 0,8 3 99,0-33-121,-1 0 0,0 0 0,1 0 1,-1 0-1,1-1 0,-1 1 0,1 0 1,-1 0-1,1 0 0,-1 0 0,1-1 1,0 1-1,0 0 0,-1-1 1,1 1-1,0 0 0,0-1 0,0 1 1,0-1-1,0 1 0,0-1 0,0 0 1,-1 1-1,3-1 0,6 1 17,1-1 0,-1 0 1,0 0-1,0-1 0,0 0 0,-1-1 0,1 0 0,0 0 0,0-1 0,-1 0 0,0-1 0,1 1 1,-1-2-1,13-8 0,-12 7-31,0-1 1,-1 1 0,1-2-1,-1 1 1,-1-1 0,1 0-1,-1-1 1,-1 0 0,0 0-1,0 0 1,0-1-1,3-10 1,-4 0-35,-10 14-44,4 6 81,-1 1-1,0 0 1,1 0 0,0 0-1,-1 0 1,1 0 0,0 0-1,-1 0 1,1 0 0,0 0-1,0 1 1,0-1 0,0 0-1,0 1 1,0-1 0,0 1-1,0 1 1,-3 4-60,1-1-1,0 1 1,0 0 0,0 0-1,1 0 1,0 0 0,0 0 0,1 1-1,0-1 1,0 0 0,1 1-1,1 10 1,-1-17-124,1 1-1,0 0 0,0-1 1,-1 1-1,1-1 1,0 1-1,1-1 0,-1 1 1,0-1-1,0 0 1,1 1-1,-1-1 0,0 0 1,1 0-1,-1 0 1,1 0-1,0 0 1,-1-1-1,1 1 0,0 0 1,-1-1-1,1 1 1,0-1-1,0 1 0,0-1 1,-1 0-1,1 0 1,0 0-1,0 0 1,2 0-1,60-4-5432,-20-9 1181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187 208 3716,'0'0'8989,"-13"5"-4862,-8 3-3129,1 2 0,-33 21 0,46-27-638,0 1 1,1-1-1,0 2 1,0-1-1,0 0 0,0 1 1,1 0-1,0 1 1,1-1-1,-1 1 0,1 0 1,0 0-1,-3 9 1,7-15-336,-1 0 1,1 0 0,0 0-1,0 0 1,0 0 0,0 0 0,0 0-1,0 0 1,0 0 0,0-1 0,0 1-1,0 0 1,0 0 0,1 0-1,-1 0 1,0 0 0,1 0 0,-1 0-1,0-1 1,1 1 0,-1 0-1,1 0 1,0-1 0,-1 1 0,1 0-1,0-1 1,-1 1 0,1 0 0,0-1-1,0 1 1,-1-1 0,1 1-1,0-1 1,0 0 0,0 1 0,0-1-1,0 0 1,-1 1 0,1-1 0,0 0-1,0 0 1,0 0 0,0 0-1,0 0 1,0 0 0,0 0 0,0 0-1,2-1 1,48-6 38,-50 7-54,20-7-161,-1 0-1,0-1 1,-1-1-1,1 0 1,-2-2-1,1 0 1,-2-1-1,1-1 1,-2-1-1,0 0 1,0-1-1,-2-1 1,0 0-1,0-1 1,17-30 0,-27 37 111,1 0 1,-1 0 0,-1-1 0,3-13-1,-5 19 27,0 1 0,0-1 0,-1 0-1,1 1 1,-1-1 0,0 0 0,-1 1-1,1-1 1,-1 1 0,0-1 0,0 0-1,-2-5 1,2 9 18,0-1-1,-1 1 1,1 0-1,-1-1 1,1 1-1,-1 0 1,1 0-1,-1 0 1,0 0-1,0 0 1,1 1-1,-1-1 1,0 0-1,0 1 1,0 0-1,0-1 1,0 1-1,0 0 1,1 0-1,-1 0 1,0 0-1,0 0 1,0 0-1,0 1 1,0-1-1,-3 2 1,-3 0 22,1 0-1,-1 0 1,1 1 0,0 0 0,-10 6 0,-51 40 209,63-45-160,0 1-1,0 0 1,1-1 0,0 1-1,-1 1 1,2-1-1,-1 1 1,1-1 0,0 1-1,-4 9 1,7-13-71,-1 0 1,1 0 0,0-1-1,0 1 1,0 0 0,0-1-1,0 1 1,1 0 0,-1-1-1,0 1 1,1 0 0,-1-1-1,1 1 1,0 0 0,0-1-1,-1 1 1,1-1 0,0 0-1,0 1 1,0-1 0,1 0-1,-1 1 1,0-1 0,0 0-1,3 2 1,43 25-410,-25-17-140,-6-1 34,51 37-2520,-62-43 2214,0 1 0,0-1 1,-1 1-1,1 0 0,-1 0 0,0 1 1,-1-1-1,0 1 0,1 0 1,1 7-1,2 15-4613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44 133 6278,'0'0'16576,"-7"12"-15503,-22 40-171,28-51-880,0 1 1,0-1-1,1 0 1,-1 1-1,0-1 1,1 1-1,-1-1 0,1 1 1,-1-1-1,1 1 1,0-1-1,-1 1 1,1 0-1,0-1 1,0 1-1,0-1 1,0 1-1,1-1 0,-1 1 1,0 0-1,1-1 1,-1 1-1,1-1 1,-1 1-1,1-1 1,0 0-1,-1 1 1,1-1-1,0 0 0,0 1 1,0-1-1,0 0 1,0 0-1,1 0 1,-1 0-1,0 0 1,0 0-1,1 0 1,-1 0-1,1 0 0,-1-1 1,0 1-1,1-1 1,-1 1-1,1-1 1,0 1-1,-1-1 1,3 0-1,6 2 33,1-2 0,0 1 0,-1-1 0,1-1 0,12-2 1,-7 0-47,0-1 1,0-1 0,0 0-1,0-2 1,-1 1 0,0-2 0,0 0-1,-1-1 1,0 0 0,-1-1 0,0-1-1,0 0 1,-1-1 0,-1 0 0,0-1-1,16-24 1,-18 7 6,-14 23-14,-9 18-20,7-3 7,0 1 1,0 1-1,1-1 1,0 1-1,1 0 0,-7 19 1,9-23 25,1 1 0,0 0 0,0-1 0,0 1 0,1 0 1,0 0-1,1 0 0,-1 0 0,2 0 0,-1 0 0,1 0 1,1 10-1,0-15-3,-1 0 0,0 0 0,1 0 0,0 0 1,-1 0-1,1 0 0,0 0 0,0-1 0,0 1 0,0-1 1,0 1-1,0-1 0,0 0 0,1 0 0,-1 0 0,0 0 1,1 0-1,-1-1 0,1 1 0,-1-1 0,1 1 0,-1-1 1,1 0-1,-1 0 0,1 0 0,-1 0 0,4-1 0,3 0 26,0 1-1,0-2 1,0 1 0,0-1-1,0-1 1,13-5-1,-15 5-20,0-1 1,0-1-1,0 1 1,0-1-1,-1 0 0,0-1 1,0 0-1,0 0 1,-1 0-1,0 0 0,0-1 1,0 0-1,-1 0 1,0 0-1,-1-1 0,1 1 1,-1-1-1,-1 0 1,1 0-1,-2 0 0,1 0 1,-1 0-1,0 0 1,0-1-1,-1 1 0,-2-13 1,2 20-16,0 0-1,0 1 1,0-1 0,0 1 0,0-1 0,0 0-1,-1 1 1,1-1 0,0 1 0,0-1 0,-1 0 0,1 1-1,-1-1 1,1 1 0,0-1 0,-1 1 0,1-1-1,-1 1 1,1 0 0,-1-1 0,1 1 0,-1-1-1,1 1 1,-1 0 0,1 0 0,-1-1 0,0 1-1,1 0 1,-1 0 0,1 0 0,-1 0 0,0-1 0,1 1-1,-1 0 1,0 0 0,1 0 0,-1 0 0,0 1-1,1-1 1,-1 0 0,1 0 0,-1 0 0,0 0-1,1 1 1,-1-1 0,1 0 0,-1 0 0,0 1 0,1-1-1,-1 1 1,1-1 0,-1 1 0,-2 1 4,0 0 1,1 0-1,-1 0 1,1 0-1,-1 0 1,1 1 0,0-1-1,-3 5 1,4-5 8,0 0 0,0 0 0,0 0 0,0 0 0,0 1 0,0-1 0,1 0 0,-1 0 0,1 0 0,-1 0 1,1 1-1,0-1 0,0 0 0,0 0 0,0 1 0,0-1 0,1 0 0,-1 0 0,1 1 0,-1-1 0,1 0 1,2 3-1,-2-3 7,1 0 0,0-1 0,-1 1 0,1-1 0,0 1 0,0-1 0,0 0 1,0 0-1,1 0 0,-1 0 0,0 0 0,0 0 0,1 0 0,-1-1 0,0 1 0,1-1 1,-1 0-1,0 0 0,1 0 0,2 0 0,7 0 2,0-1 1,0 0-1,-1-1 0,1-1 1,-1 1-1,1-2 0,-1 0 0,13-6 1,-20 8-21,1 0 1,-1 0-1,-1 0 1,1-1-1,0 1 1,-1-1-1,1 0 1,-1 0-1,0-1 1,0 1-1,0 0 1,0-1-1,-1 0 1,1 0-1,-1 0 1,0 0-1,0 0 1,0 0-1,-1 0 1,0-1-1,1 1 1,-1 0-1,-1-1 1,1-5-1,-1 10-8,0 0 0,0-1 0,0 1 0,-1 0 0,1-1 0,0 1 0,0 0 0,0-1 0,-1 1 0,1 0 0,0 0 0,-1-1 0,1 1 0,0 0 0,-1 0 0,1 0 0,0-1 0,-1 1 0,1 0 0,0 0 0,-1 0 0,1 0 0,0 0 0,-1-1 0,1 1 0,-1 0 0,1 0 0,0 0 0,-1 0 0,1 0 0,0 0 0,-1 1 0,1-1 0,-1 0 0,1 0 0,0 0 0,-1 0 0,1 0 0,0 0 0,-1 1 0,1-1 0,0 0 0,-1 0 0,1 0 0,0 1 0,-1-1 0,1 0 0,0 1 0,0-1 0,0 0 0,-1 1 0,1-1 0,0 1 0,-20 15-100,15-12 105,1 1 0,0 1 0,0-1 0,0 0 1,0 1-1,1 0 0,0 0 0,0 0 0,1 0 1,0 0-1,0 1 0,0-1 0,1 1 0,0-1 1,0 1-1,1 0 0,0 8 0,0-15 8,1 1 0,-1 0 0,1 0 0,0 0 0,0 0 0,-1-1 0,1 1 0,0 0 0,0-1 0,0 1 0,0-1 0,0 1 0,0-1 0,0 1 0,0-1 0,0 0 0,0 1 0,0-1 0,0 0 0,0 0 0,0 0 0,0 0 0,0 0 0,0 0 1,1 0-1,34-1 79,-30 1-75,3-1-52,-1-1-1,0 0 1,1 0-1,-1-1 1,0 0-1,0 0 0,-1-1 1,1 0-1,-1-1 1,0 1-1,0-1 1,0-1-1,0 1 0,-1-1 1,0 0-1,10-14 1,-50 75-404,30-46 487,1 0 1,0 0-1,0 0 1,0 0-1,1 1 1,1-1-1,0 1 1,0-1-1,1 1 1,0-1-1,1 13 1,0-21-37,0 0 0,0 0 1,0 1-1,-1-1 0,1 0 1,0 0-1,0 0 0,1 0 1,-1 0-1,0-1 1,0 1-1,0 0 0,1 0 1,-1-1-1,0 1 0,1-1 1,-1 1-1,0-1 0,1 0 1,-1 1-1,0-1 0,1 0 1,-1 0-1,1 0 1,-1 0-1,1 0 0,-1 0 1,3-1-1,43-9 134,-38 5-177,0 0-1,0 0 1,-1-1 0,1 0-1,-1 0 1,0-1 0,-1 0-1,0 0 1,0-1 0,0 0-1,5-10 1,-8 12-248,-1 1-1,0-1 1,0 0-1,0 0 1,-1 0 0,0 0-1,0-1 1,-1 1 0,0 0-1,0-1 1,0 1-1,-1-1 1,0 1 0,0-1-1,-1 1 1,0-1-1,0 1 1,-3-12 0,2 14-376,0 1 1,0-1-1,0 1 1,0 0-1,-1-1 1,1 1-1,-1 0 1,-5-4-1,-1-2-2911,-4-5-3317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14061,'0'0'9802,"45"57"-17874,-11-40-2370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126 178 10570,'0'0'3470,"2"-7"-966,0 2-2296,8-28 2603,-10 32-2722,0 0-1,0 0 1,0 0 0,0 0-1,0 0 1,-1 1 0,1-1-1,0 0 1,0 0 0,-1 0-1,1 0 1,0 0 0,-1 1-1,1-1 1,-1 0 0,1 0-1,-1 1 1,1-1 0,-1 0-1,0 1 1,1-1 0,-1 1-1,0-1 1,0 1 0,1-1-1,-1 1 1,0-1 0,0 1-1,0-1 1,1 1 0,-1 0 0,0 0-1,0-1 1,0 1 0,0 0-1,0 0 1,0 0 0,1 0-1,-3 0 1,-4 1 38,0 0 1,0 0-1,0 0 1,0 1-1,0 0 0,0 0 1,1 1-1,-1 0 1,-11 6-1,16-8-97,0 0 0,0 1 0,-1-1 0,1 0 0,0 0 0,0 1 0,0 0-1,1-1 1,-1 1 0,0 0 0,1 0 0,-1 0 0,1 0 0,-1 0 0,1 0 0,0 0 0,0 0 0,0 1-1,0-1 1,0 0 0,1 1 0,-1-1 0,1 0 0,-1 1 0,1-1 0,0 1 0,0-1 0,0 1 0,0-1-1,1 1 1,0 3 0,0-5-14,0 0 0,0 0 0,0 0 0,1 0-1,-1-1 1,0 1 0,0 0 0,1-1 0,-1 1-1,1 0 1,-1-1 0,0 0 0,1 1 0,-1-1 0,1 0-1,-1 0 1,1 0 0,-1 0 0,1 0 0,2 0-1,35-3 211,-37 3-202,12-3-36,0-1 1,0 0-1,0 0 0,-1-1 0,0-1 1,0-1-1,0 0 0,-1 0 0,19-16 1,-15 11-127,0-1 0,-1-1 0,-1-1 0,0 0 0,-2-1 0,14-20 0,-18 17 74,-17 20-167,-21 23-3,21-12 268,0 0 0,1 1 0,0 0 1,1 0-1,0 1 0,-6 22 0,11-33-19,1 0 1,1-1-1,-1 1 1,0 0 0,1 0-1,-1 0 1,1 0-1,0 0 1,0-1-1,0 1 1,0 0-1,0 0 1,1 0-1,-1 0 1,1 0-1,0 0 1,0-1-1,0 1 1,0 0-1,1-1 1,-1 1-1,1-1 1,-1 1 0,1-1-1,0 0 1,0 1-1,0-1 1,0 0-1,0 0 1,1-1-1,-1 1 1,0 0-1,1-1 1,0 0-1,-1 1 1,1-1-1,0 0 1,-1 0-1,1 0 1,5 0-1,2 1 12,0 0-1,1-1 0,-1 0 0,1-1 1,-1 0-1,1 0 0,-1-1 0,14-3 1,-18 3-29,0-1 1,0 0-1,0 0 1,0 0-1,0-1 1,-1 1 0,0-2-1,1 1 1,-1 0-1,0-1 1,0 0 0,-1 0-1,1 0 1,-1-1-1,5-6 1,-2-7 77,-19 16-186,9 3 93,0 1-1,-1-1 0,1 0 1,0 1-1,0 0 1,0 0-1,0 0 0,-4 4 1,5-4 29,-1 1 1,1 0 0,0 0-1,0 0 1,0 0 0,0 0-1,1 0 1,-1 0 0,1 1-1,0-1 1,0 0-1,0 1 1,0-1 0,1 1-1,-1-1 1,1 1 0,0-1-1,0 1 1,0 0-1,2 4 1,-2-5 1,1-1 0,1 1 1,-1-1-1,0 1 0,1-1 0,-1 0 0,1 0 0,-1 0 1,1 0-1,0 0 0,0 0 0,0 0 0,0 0 0,0-1 1,1 1-1,-1-1 0,0 0 0,1 0 0,-1 0 0,1 0 1,-1 0-1,1 0 0,0 0 0,-1-1 0,1 0 0,0 1 1,2-1-1,5 1-59,0 0 0,-1 0 0,1-1 0,0-1 0,0 1 0,-1-2 0,1 1-1,0-1 1,-1-1 0,0 0 0,1 0 0,-1 0 0,0-2 0,-1 1 0,15-10 0,-21 13 61,-1 0-1,0 0 1,0 0 0,0-1-1,0 1 1,0 0 0,0 0-1,0-1 1,-1 1-1,1 0 1,0-1 0,-1 1-1,1-1 1,-1 1 0,0-1-1,1 1 1,-1-1 0,0 1-1,0-1 1,0 0-1,0 1 1,0-1 0,0-2-1,-17-33 746,15 34-705,0 0 0,0-1 0,1 1 0,-1 0 0,1-1 0,0 1-1,0-1 1,-1-5 0,2 8-61,1 0 0,-1 1 0,1-1 1,0 0-1,-1 1 0,1-1 0,0 1 0,0-1 0,0 1 0,-1-1 1,1 1-1,0 0 0,0 0 0,0-1 0,0 1 0,0 0 1,0 0-1,-1 0 0,1 0 0,0 0 0,0 0 0,0 0 0,1 0 1,33 0-610,-26 1 116,76-2-5086,-36 0 22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14830,'0'0'2856,"8"-8"-240,-2 2-2400,-1 1-1,2 0 1,-1 0 0,0 0-1,1 1 1,0 0 0,0 0-1,0 1 1,0 0 0,1 0-1,-1 1 1,1 0 0,-1 0-1,11 0 1,-17 2-176,10-2 222,-1 2-1,0 0 1,0 0-1,1 1 1,17 3 0,-26-4-239,-1 1 1,1-1-1,0 1 1,-1 0 0,1 0-1,-1-1 1,1 1 0,-1 0-1,1 0 1,-1 1 0,0-1-1,1 0 1,-1 0-1,0 1 1,0-1 0,0 1-1,0-1 1,0 1 0,0-1-1,0 1 1,-1-1-1,1 1 1,-1 0 0,1 0-1,-1-1 1,1 1 0,-1 0-1,0 0 1,0-1-1,0 1 1,0 0 0,0 0-1,0-1 1,-1 1 0,1 0-1,0 0 1,-1-1-1,1 1 1,-1 0 0,-1 2-1,-2 5 73,0-1-1,-1 1 0,0-1 0,0 0 0,0-1 1,-1 1-1,0-1 0,-8 7 0,7-8-45,1 1 0,0 0 1,0 1-1,0-1 0,1 1 0,0 0 0,0 1 0,-5 15 0,10-24-46,-1 1-1,1 0 1,0 0 0,0-1-1,0 1 1,0 0 0,0 0-1,0 0 1,0-1-1,0 1 1,0 0 0,0 0-1,0-1 1,0 1-1,0 0 1,1 0 0,-1-1-1,0 1 1,0 0-1,1 0 1,-1-1 0,1 1-1,-1-1 1,1 1-1,-1 0 1,1-1 0,-1 1-1,1-1 1,-1 1-1,1-1 1,1 1 0,29 5 136,35-15-91,-40 0-342,-1 0 1,-1-2 0,0-1-1,0-1 1,-1-1 0,-1-1 0,0-1-1,-2-1 1,1-1 0,-2 0 0,18-24-1,-21 16 251,-16 25 47,1 1 0,-1 0 0,0-1 0,0 1-1,0-1 1,0 1 0,1 0 0,-1-1 0,0 1 0,0 0 0,0-1-1,0 1 1,0-1 0,0 1 0,0 0 0,0-1 0,0 1-1,0-1 1,0 1 0,-1 0 0,1-1 0,0 1 0,0 0-1,0-1 1,0 1 0,-1 0 0,1-1 0,0 1 0,0 0 0,0-1-1,-1 1 1,1 0 0,0 0 0,-1-1 0,1 1 0,0 0-1,-1 0 1,1-1 0,0 1 0,-1 0 0,1 0 0,0 0 0,-1 0-1,1 0 1,0 0 0,-1 0 0,1-1 0,-1 1 0,1 0-1,0 0 1,-1 0 0,1 1 0,-1-1 0,1 0 0,0 0-1,-1 0 1,1 0 0,0 0 0,-1 0 0,1 0 0,-1 1 0,1-1-1,0 0 1,0 0 0,-1 1 0,-5 1 34,1 0 0,0 1-1,0 0 1,0 0 0,0 0 0,0 0 0,1 1 0,-1 0 0,1 0 0,0 0-1,0 0 1,1 1 0,-1-1 0,-5 11 0,4-7 131,1 1 0,-1-1 0,2 1 0,-1 0 0,1 0 1,1 1-1,-1-1 0,0 14 0,3-21-145,0 0 0,0-1 0,0 1 0,0 0 0,0-1 0,0 1 1,1 0-1,-1-1 0,1 1 0,0 0 0,-1-1 0,1 1 0,0-1 0,0 1 0,0-1 1,0 1-1,0-1 0,0 0 0,0 0 0,0 1 0,1-1 0,-1 0 0,3 2 0,0-1 14,1 0-1,-1 0 1,1 0-1,0 0 0,0-1 1,0 0-1,0 0 0,6 1 1,5-1-17,-1 0-1,1-2 1,-1 0 0,29-5 0,-37 5-264,0-1 0,0-1 1,-1 1-1,1-1 0,-1 0 0,1-1 0,-1 1 1,8-7-1,-11 7-269,0 0-1,0 0 1,0 0 0,0 0 0,-1 0 0,1 0-1,-1-1 1,0 1 0,0-1 0,2-5-1,1-17-5936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96 5477,'-14'-8'12225,"17"10"-7723,30 10-3585,-16-10-773,1-1 1,-1-1-1,0 0 1,24-4 0,-35 3-136,0 0 1,0-1 0,0 1 0,0-1 0,0 0 0,0-1 0,-1 1-1,1-1 1,-1 0 0,1-1 0,-1 1 0,-1-1 0,1 0 0,0 0 0,7-9-1,-11 12-5,0 0-1,-1 0 0,1 0 1,0 1-1,-1-1 0,1 0 0,0 0 1,-1 0-1,1 0 0,-1 0 1,0 0-1,1 0 0,-1 0 0,0 0 1,0 0-1,1-1 0,-1 1 1,0 0-1,0 0 0,0 0 0,0 0 1,-1 0-1,1 0 0,0 0 1,0 0-1,-1 0 0,1 0 1,0 0-1,-1 0 0,1 0 0,-1 0 1,1 0-1,-1 0 0,0 0 1,1 0-1,-1 0 0,0 1 0,0-1 1,0 0-1,1 0 0,-1 1 1,0-1-1,0 1 0,0-1 0,0 1 1,0-1-1,0 1 0,0 0 1,0-1-1,0 1 0,0 0 1,-1 0-1,1 0 0,0-1 0,-2 2 1,-7-3-17,-1 1 1,0 0 0,1 1-1,-13 0 1,15 1 4,0 1-1,-1-1 1,1 1 0,0 1-1,0 0 1,1 0-1,-1 0 1,0 1 0,1 0-1,0 0 1,-7 7-1,10-9 21,0 1 0,1 0 0,0 0 0,-1 0-1,1 1 1,1-1 0,-1 1 0,0-1 0,1 1-1,0 0 1,0 0 0,0 0 0,0 0 0,1 1-1,-1-1 1,1 0 0,0 1 0,0-1 0,1 1 0,-1-1-1,1 1 1,1 5 0,-1-8-3,1-1 0,0 1 0,-1 0 0,1 0 0,0-1 0,0 1 0,0-1 0,0 1 0,0-1 0,1 1 0,-1-1 1,0 0-1,1 1 0,-1-1 0,1 0 0,-1 0 0,1 0 0,0 0 0,-1 0 0,1-1 0,0 1 0,0 0 0,0-1 0,-1 1 0,1-1 0,0 0 0,3 1 0,59 2 226,-52-3-205,12-1-61,-1 0-1,1-2 1,-1-1 0,0-1 0,0-1 0,0 0-1,-1-2 1,0-1 0,-1 0 0,1-2 0,-2-1-1,26-18 1,-40 26 36,-10 9 160,0 1 0,0 0 0,1 0 0,0 0 0,-4 9-1,5-10 38,1-4-163,0 1-1,1-1 1,-1 0-1,0 0 1,1 0 0,-1 1-1,1-1 1,-1 0-1,1 1 1,0-1 0,0 0-1,-1 1 1,1-1 0,0 0-1,0 1 1,0-1-1,0 0 1,1 1 0,-1-1-1,0 1 1,1-1-1,-1 0 1,0 0 0,1 1-1,0-1 1,-1 0 0,1 0-1,0 1 1,-1-1-1,1 0 1,0 0 0,0 0-1,0 0 1,0 0-1,0 0 1,0-1 0,0 1-1,1 0 1,-1 0 0,0-1-1,0 1 1,0-1-1,1 1 1,-1-1 0,0 0-1,1 1 1,-1-1-1,0 0 1,1 0 0,-1 0-1,2 0 1,11 1 28,0-1 0,0-1 0,0 0-1,16-3 1,-18 2-7,75-21-83,-68 17-86,0 1 0,0 0 0,36-4 0,-54 9 101,0 0-1,-1 1 0,1-1 1,0 0-1,-1 0 1,1 0-1,-1 1 1,1-1-1,-1 0 0,1 0 1,-1 1-1,1-1 1,-1 1-1,1-1 1,-1 1-1,1-1 1,-1 0-1,1 1 0,-1-1 1,0 1-1,1 0 1,-1-1-1,0 1 1,1-1-1,-1 1 1,0-1-1,0 1 0,0 0 1,0-1-1,0 1 1,1 0-1,-1-1 1,0 1-1,0-1 1,0 1-1,-1 0 0,1-1 1,0 1-1,0 0 1,-6 37 99,3-19-107,3-18-46,0-1 1,1 1-1,-1-1 0,0 0 1,1 1-1,-1-1 0,0 0 1,1 1-1,-1-1 0,1 0 1,-1 1-1,0-1 0,1 0 1,-1 0-1,1 1 0,-1-1 1,1 0-1,-1 0 0,1 0 1,-1 0-1,1 0 0,-1 0 0,1 0 1,-1 0-1,1 0 0,0 0 1,-1 0-1,1 0 0,-1 0 1,1 0-1,-1 0 0,1-1 1,-1 1-1,0 0 0,1 0 1,-1-1-1,1 1 0,-1 0 1,1 0-1,-1-1 0,0 1 1,1-1-1,23-14-6617,-8-4-2301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17424,'0'0'3524,"13"50"-4837,8-35-2467,2-1-3491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15759,'0'0'6086,"-14"56"-10795,26-47-10377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72 6983,'0'0'11082,"9"2"-10441,-4-1-525,0 0 1,1-1 0,-1 0-1,0 0 1,1-1 0,-1 1 0,0-1-1,1 0 1,8-4 0,-11 4-98,0 0 0,0 0 0,0 0 1,0-1-1,0 0 0,0 1 0,-1-1 1,1 0-1,0 0 0,-1 0 1,0-1-1,1 1 0,-1-1 0,0 1 1,0-1-1,0 0 0,-1 0 0,1 0 1,-1 0-1,0 0 0,2-3 1,-3 6-13,0-1 0,0 1 0,0-1 0,0 1 0,0-1 0,0 1 0,0-1 0,0 1 0,0-1 0,0 1 0,0-1 0,0 1 1,0-1-1,0 1 0,0-1 0,-1 1 0,1 0 0,0-1 0,0 1 0,0-1 0,-1 1 0,1-1 0,0 1 0,-1 0 0,1-1 1,0 1-1,-1 0 0,1-1 0,0 1 0,-1 0 0,1 0 0,-1-1 0,1 1 0,-1 0 0,1 0 0,-1-1 0,-25 0 121,-23 13 171,42-9-158,0 1 1,0 0-1,1 0 0,0 1 1,-1 0-1,-5 6 0,10-10-85,1 1 0,-1 0 1,0 0-1,0 0 0,1 0 0,0 0 0,-1 0 0,1 0 0,0 1 0,0-1 0,0 0 0,0 1 1,0-1-1,0 1 0,1-1 0,0 1 0,-1-1 0,1 1 0,0 0 0,0-1 0,0 1 1,1 2-1,0-3-30,0 0 0,0-1 0,0 1 0,0-1 0,0 0 0,1 1 0,-1-1 0,1 0 0,-1 0 0,1 0 0,-1 0 0,1 0 0,-1 0 0,1 0 0,0-1 0,-1 1 0,1-1 0,0 1 0,0-1 0,0 1 0,-1-1 1,5 0-1,49 2 154,-42-3-148,19-1-64,-1-1 1,0-2-1,0-1 0,31-11 1,45-8 40,-106 25 40,0-1 1,0 1 0,0 0 0,1-1-1,-1 1 1,0 0 0,0 0-1,0 0 1,1 0 0,-1 0 0,0 0-1,0 0 1,0 0 0,1 1 0,-1-1-1,0 0 1,0 1 0,0-1-1,0 1 1,0-1 0,0 1 0,2 1-1,-2 19 1796,-2-20-1787,1 1 1,-1 0-1,1 0 0,0 0 0,0-1 0,0 1 1,0 0-1,0 0 0,0 0 0,0 0 0,1-1 0,-1 1 1,1 0-1,-1 0 0,1 0 0,0-1 0,0 3 0,1-3-37,0 0-1,-1 1 0,1-1 0,0 0 0,0 0 0,0-1 0,-1 1 0,1 0 0,0-1 0,0 1 0,0-1 0,0 1 0,0-1 1,0 0-1,3 0 0,40-1 119,-26 0-135,112-6-502,-65 3-1236,0 2-4778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5061,'0'0'14659,"0"10"-13442,-3 53 357,-1-25-527,3 54 0,2-89-1026,0 0 0,0 0 0,0 0 0,0 1 0,0-1 0,1 0 0,-1-1 0,1 1 0,0 0 0,0 0 0,0-1 0,0 1 0,0-1 0,1 0 1,-1 1-1,1-1 0,-1 0 0,1-1 0,0 1 0,0 0 0,0-1 0,0 1 0,0-1 0,0 0 0,0 0 0,0 0 0,0-1 0,1 1 0,4-1 0,13 3 48,0-1 0,0-1 0,30-3-1,-40 2-56,11-2-66,0 0 0,0-1-1,0-1 1,-1-1 0,0-1 0,38-16 0,-64 25 28,1 0 1,0 1-1,-1 0 0,1-1 1,1 1-1,-1 1 0,1-1 1,-1 0-1,1 1 1,0 0-1,1-1 0,-1 1 1,1 0-1,-3 10 0,6-14-139,0-1-1,0 1 0,0 0 0,0-1 0,0 1 0,0-1 0,0 1 0,0-1 1,0 0-1,0 1 0,0-1 0,0 0 0,0 0 0,0 1 0,0-1 0,0 0 1,1 0-1,-1 0 0,0-1 0,0 1 0,2 0 0,28-4-3076,-3-6-2433,1-4-1201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41 8648,'0'0'10389,"-10"1"-9007,3 0-1216,1 0 0,-1 0-1,1 1 1,0 0 0,-1 0-1,1 0 1,0 1 0,0 0 0,1 0-1,-10 7 1,12-8-55,1 0 0,-1 0 0,1 1 0,-1-1 0,1 0 0,0 1 0,0 0 1,0-1-1,0 1 0,1 0 0,-1 0 0,1 0 0,0 0 0,0 1 0,0-1 0,0 0 0,0 0 0,1 1 0,-1-1 0,1 0 0,0 1 1,0-1-1,0 0 0,1 0 0,-1 1 0,1-1 0,1 6 0,-1-7-85,0 0 0,0 0 0,1 0 0,-1-1 0,0 1 1,1 0-1,-1-1 0,1 1 0,0-1 0,0 1 0,-1-1 0,1 0 0,0 0 0,0 1 0,0-1 0,0-1 0,0 1 1,0 0-1,1 0 0,-1-1 0,0 0 0,0 1 0,4-1 0,57 2 216,-53-3-224,-6 1-6,0-1 1,0 0-1,0 0 0,0 0 0,-1 0 1,1 0-1,0-1 0,-1 0 0,1 0 0,-1 0 1,0 0-1,1 0 0,-1-1 0,0 1 1,0-1-1,-1 0 0,1 0 0,0 0 0,-1 0 1,0 0-1,0-1 0,0 1 0,0-1 1,-1 0-1,1 1 0,-1-1 0,1-4 1,0 3-32,-1 1 0,0-1 0,0 1 0,-1-1 0,1 1 0,-1-1 0,0 1 0,0-1 0,0 1 0,-1-1 0,0 1 0,0-1 0,0 1 0,0-1 0,-1 1 1,1 0-1,-1 0 0,0 0 0,-1 0 0,1 0 0,-1 0 0,1 0 0,-5-4 0,-15-2-448,11 10-1407,6 6-3568,7-2 189,7-1-2136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12780,'0'0'6796,"-6"9"-6481,-5 11 234,1 0 1,-10 28-1,16-37-204,1-1-1,-1 1 1,2 0-1,0 0 1,0 0-1,1 0 1,1 22-1,0-30-319,1 0 0,0 1-1,0-2 1,1 1 0,-1 0 0,0 0 0,1 0 0,0-1-1,0 1 1,0 0 0,0-1 0,0 0 0,0 1-1,0-1 1,1 0 0,-1 0 0,1-1 0,0 1 0,0 0-1,-1-1 1,1 0 0,0 1 0,0-1 0,0 0-1,0-1 1,0 1 0,1 0 0,4-1 0,8 2-96,1 0 1,-1-1 0,1-1 0,16-3-1,-29 3 8,0-1 0,0 0 0,0 0 0,0 0 0,-1-1 0,1 1 0,6-5 0,-7 4 53,0 1 0,-1-1 0,1 1 0,0 0 0,0-1 0,0 1 0,0 1 0,1-1 0,-1 0 0,3 1 0,1 32-48,-4-29 84,0 0 0,0-1 0,0 1 0,0-1 0,1 0 0,-1 0 0,1 0 0,-1-1 0,1 1 0,0-1 0,0 0 0,0 0 0,0 0 0,0-1 0,-1 1 0,1-1 0,0 0 0,0 0-1,0 0 1,8-2 0,-3 1-29,0 0-1,0-1 0,0 0 1,0-1-1,0 0 0,0 0 1,-1-1-1,9-4 0,-15 7-13,1-1 0,0 1 0,-1-1 0,1 0 0,-1 0 0,1 0 0,-1 0 0,0 0 0,0 0 0,1-1 0,-2 1 0,1-1 0,0 1 0,-1-1 0,1 0 0,-1 0 0,0 1 0,0-1 0,0 0 0,1-5 0,-2 8-1,-1-1 1,1 1 0,-1 0 0,1-1 0,-1 1 0,1 0 0,-1-1 0,1 1 0,-1 0 0,0 0 0,1 0 0,-1-1 0,1 1 0,-1 0 0,0 0 0,1 0 0,-1 0 0,1 0 0,-1 0 0,0 0 0,1 0 0,-1 0 0,1 1 0,-1-1 0,0 0 0,1 0 0,-1 0-1,1 1 1,-1-1 0,0 1 0,0-1 16,1 0 1,-1 0-1,1 0 0,0 1 0,-1-1 0,1 0 0,-1 0 0,1 0 0,-1 1 0,1-1 0,0 0 0,-1 1 1,1-1-1,0 0 0,-1 1 0,1-1 0,0 0 0,-1 1 0,1-1 0,0 1 0,0-1 0,0 0 0,-1 1 0,1-1 1,0 1-1,0-1 0,0 1 0,0-1 0,0 1 0,0-1 0,0 1 0,0-1 0,0 1 0,0-1 0,0 1 0,0-1 1,0 1-1,0-1 0,0 0 0,1 1 0,-1-1 0,0 1 0,0-1 0,0 1 0,1-1 0,-1 0 0,0 1 1,1-1-1,-1 1 0,0-1 0,1 0 0,0 1 0,5 2 41,0 0 0,1 0 0,0-1 0,-1 1 0,1-2 0,0 1 0,0-1 1,0 0-1,0 0 0,11-1 0,-4 1-11,-10 0 5,26 2 337,0 0 0,0-2 0,0-1 0,56-8 1,-32-9 861,-43 13-1260,0 0-1,0 0 1,0 1-1,0 1 1,1 0-1,14-1 1,-24 4 8,0 0 0,0 0 0,0 0 1,-1 0-1,1 0 0,0 0 1,0 1-1,-1-1 0,1 0 1,-1 1-1,3 2 0,11 9-77,-1-8-137,1 0 0,-1-1-1,0-1 1,1 0 0,0-1-1,0-1 1,-1 0 0,1-1 0,29-4-1,-43 4 67,1 0 0,-1 0 0,1 0 0,0 0 0,-1-1 0,1 1 0,-1-1-1,1 1 1,-1-1 0,1 0 0,-1 1 0,1-1 0,-1 0 0,0 0 0,0 0 0,1 0-1,-1 0 1,0 0 0,0 0 0,0-1 0,0 1 0,0 0 0,1-2 0,-2 1-178,0 1-1,1 0 1,-1 0 0,0 0 0,0-1 0,0 1 0,0 0 0,0 0 0,0-1 0,-1 1 0,1 0 0,0 0 0,0 0 0,-1-1 0,1 1 0,-1 0-1,1 0 1,-1 0 0,0 0 0,1 0 0,-1 0 0,-1-1 0,-21-19-10198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15503,'0'0'2690,"64"-5"-2273,-12 5-385,12 0-32,4 0 0,0 0-3460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13325,'0'0'4132,"-30"79"-3908,19-40 0,4 2-224,3-3 64,4-3-64,4-7 0,10-9-737,2-9-544,2-10-64,-4 0-2563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39 15407,'0'0'5188,"57"-21"-4899,-18 19 447,1 0-159,8 1-449,0 0-96,-5-2-64,-2-1-833,-12 3-896,-8 0-1571,-14-1-1600</inkml:trace>
  <inkml:trace contextRef="#ctx0" brushRef="#br0" timeOffset="1">1 106 9545,'0'0'11179,"53"39"-9994,-5-39-481,6 0-415,-2 0-193,-2 0-64,-11 0-320,-10 0-1762,-12 0-1282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10570,'0'0'5317,"79"36"-4580,-29-36-449,3-9-160,1-3-833,-8-6-2401,-5-3 95,-7 2-1217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22 268 8584,'0'0'5387,"-3"9"-3044,0-2-1937,0 0-97,0-1 0,1 1 0,0 0 0,0 0 0,1 0 0,0 0 0,0 14 0,1-20-267,1 0 0,0 0 0,-1 0 0,1 1 0,0-1 0,0 0 0,0 0 0,0 0 1,0-1-1,0 1 0,0 0 0,0 0 0,1-1 0,-1 1 0,0 0 0,0-1 0,0 1 1,1-1-1,-1 0 0,0 1 0,1-1 0,-1 0 0,0 0 0,1 0 0,-1 0 1,1 0-1,1 0 0,52-1 470,-44 0-404,15-2-112,1-1 1,-1-1 0,0-1 0,33-14 0,26-5-126,-85 25 170,1-1-1,0 1 1,-1 0-1,1 0 1,0 0-1,0 0 1,-1 0-1,1 0 1,0 0-1,0 0 0,-1 0 1,1 0-1,0 0 1,0 0-1,-1 1 1,1-1-1,0 0 1,-1 1-1,1-1 1,0 0-1,-1 1 1,1-1-1,0 1 0,-1-1 1,1 1-1,-1-1 1,1 1-1,-1-1 1,1 1-1,-1 0 1,0-1-1,1 1 1,-1 0-1,0-1 0,1 1 1,-1 0-1,0-1 1,0 1-1,0 0 1,1 0-1,-1-1 1,0 1-1,0 0 1,0 0-1,0-1 1,0 1-1,-1 0 0,1 0 1,0-1-1,0 2 1,-1-1-12,1 1-1,0-1 1,0 0 0,0 0-1,0 1 1,0-1 0,1 0 0,-1 0-1,0 1 1,1-1 0,-1 0-1,0 0 1,1 0 0,0 1-1,-1-1 1,1 0 0,0 0 0,-1 0-1,1 0 1,0 0 0,0 0-1,0 0 1,0-1 0,0 1 0,0 0-1,0 0 1,0-1 0,0 1-1,0 0 1,0-1 0,0 1 0,2-1-1,0 1-257,0-1 0,0 0 0,0 1 0,-1-2 0,1 1 0,0 0 0,0 0 0,0-1 0,0 1 0,0-1 0,-1 0 0,4-1 0,15-16-7070,-9-2-1509</inkml:trace>
  <inkml:trace contextRef="#ctx0" brushRef="#br0" timeOffset="1">475 1 10954,'0'0'10891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3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9769,'0'0'6294,"3"12"-4297,0 3-1650,0 0 0,0 0 0,-2 0 0,0 0 0,-1 0 0,0 0 0,-1 0 0,-4 18 0,-2 2 797,1 0 0,-4 70 0,10-103-1097,0 0 0,0 0-1,0 0 1,0 0-1,1 0 1,-1 0 0,0 0-1,1 0 1,0 0-1,-1 0 1,1 0 0,0 0-1,0 0 1,0-1 0,0 1-1,0 0 1,0-1-1,1 1 1,-1-1 0,1 1-1,-1-1 1,1 0-1,2 3 1,0-3 16,-1 1 0,1-1-1,0 0 1,-1 0 0,1-1-1,0 1 1,0-1 0,-1 1 0,1-1-1,0 0 1,7-2 0,4 0 16,-1-1-1,0-1 1,0 0 0,0-1-1,21-11 1,-15 6-121,-1-1 0,0-2 0,0 1 0,-1-2 0,-1 0 1,0-2-1,-1 1 0,-1-2 0,0 0 0,-1-1 0,-1 0 0,21-40 0,-33 54-278,1-1-1,-1 1 1,1 0 0,-1 0-1,-1-1 1,1 1-1,0-9 1,-9-2-4040,7 15 3909,0 0 1,0-1-1,0 1 1,0 0-1,0 0 1,0-1-1,0 1 1,0 0-1,-1 0 1,1 0-1,0 0 1,0 1-1,0-1 1,0 0-1,0 0 0,0 1 1,-2 0-1,-18 10-8944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60 7559,'0'0'12428,"4"-17"-7549,-8 18-4832,1 0 0,-1 0 0,0 0 0,1 1-1,0-1 1,-1 1 0,1-1 0,0 1 0,0 0 0,0 1-1,0-1 1,0 0 0,0 1 0,-3 3 0,-41 49 40,33-37 41,-6 5-67,-16 19 132,1 1 1,-45 77-1,74-103-784,13-17-839,20-23-1887,71-103-9302,-37 37 7263,-11 15 5754,2 3 6662,-44 64-1465,-10 19-3613,-17 33-2481,13-30 1087,-1 3-529,1 1-1,0 1 1,1-1-1,1 1 1,1-1 0,1 1-1,1 0 1,0 0 0,5 36-1,-2-42-535,1-1-1,0 1 0,1-1 1,1 0-1,8 16 0,-20-32-9606,-3-13 4757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6086,'0'0'12235,"-1"49"-9256,13-33-1698,6-2-544,9-1-224,7-3-385,0-3-96,3-3-321,2-3-607,-5-1-930,0 0-993,-9-10-2850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12364,'0'0'2813,"-11"2"-101,-4 1-2034,1 0 1,0 1-1,-26 10 1,36-12-440,0-1 0,0 1 0,0 0 0,0 0-1,1 0 1,-1 1 0,1-1 0,-1 1 0,1 0 0,0 0 0,0 0 0,0 1 0,0-1 0,1 1 0,-1-1 0,1 1 0,0 0-1,0 0 1,1 0 0,-1 0 0,-1 5 0,3-8-209,1 0 0,-1 0-1,0 0 1,0 0 0,1 0 0,-1 0-1,1 0 1,-1 0 0,1 0-1,-1 0 1,1 0 0,0 0 0,-1 0-1,1 0 1,0-1 0,0 1 0,0 0-1,0 0 1,-1-1 0,1 1 0,0-1-1,0 1 1,0-1 0,0 1-1,0-1 1,0 0 0,0 1 0,1-1-1,-1 0 1,0 0 0,0 0 0,0 0-1,0 0 1,2 0 0,49 1 20,-41-1 18,17-2-307,0-1 0,-1-1 1,1-2-1,-1-1 0,-1-1 0,29-12 1,14-4-61,-69 24 301,0 0 0,0-1 0,1 1 0,-1 0 1,0 0-1,0 0 0,0 0 0,1 0 0,-1 0 1,0 0-1,0 0 0,0 0 0,1 0 0,-1 0 0,0 0 1,0 0-1,0 0 0,1 0 0,-1 0 0,0 0 1,0 0-1,0 0 0,1 0 0,-1 0 0,0 0 0,0 0 1,0 0-1,1 0 0,-1 1 0,0-1 0,0 0 1,0 0-1,0 0 0,1 0 0,-1 0 0,0 1 0,0-1 1,0 0-1,0 0 0,0 0 0,0 1 0,0-1 1,0 0-1,1 0 0,-1 1 0,-4 13 239,-15 22 303,13-26-426,6-9-98,-1 0-1,0 0 0,1 0 1,-1 0-1,1 0 1,0 0-1,-1 0 0,1 0 1,0 0-1,-1 0 0,1 0 1,0 0-1,0 0 1,0 0-1,0 0 0,0 0 1,0 0-1,0 0 0,0 0 1,1 0-1,-1 1 1,0-1-1,1 0 0,-1 0 1,1 0-1,-1 0 0,1-1 1,0 3-1,1-2 6,-1 0 1,1 0-1,0-1 0,-1 1 0,1 0 0,0-1 0,0 1 0,0-1 0,-1 1 1,1-1-1,0 0 0,0 0 0,0 1 0,3-2 0,7 0 33,1 0-1,0-1 1,20-7-1,58-25-407,-66 23 66,1 1-1,-1 2 0,44-10 0,-69 18 283,0 0-1,1 0 1,-1 0-1,0 0 1,0 0-1,1 0 1,-1 0-1,0 0 1,0 0-1,1 0 1,-1 0-1,0 0 1,0 0-1,1 0 1,-1 0-1,0 0 1,1 0-1,-1 0 1,0 0-1,0 0 1,0 0 0,1 1-1,-1-1 1,0 0-1,0 0 1,1 0-1,-1 0 1,0 1-1,0-1 1,0 0-1,0 0 1,1 0-1,-1 1 1,0-1-1,0 0 1,0 0-1,0 1 1,0-1-1,0 0 1,0 0-1,1 1 1,-6 12 54,-12 12 53,14-21-94,0-1 7,1 0 0,-1 0 1,1 0-1,0 0 0,0 0 0,0 0 1,0 1-1,1-1 0,-1 1 0,1-1 1,-2 8-1,6-10 8,1-1 0,0 1 0,0 0 0,-1-1 0,1 0 1,0 0-1,0 0 0,7-2 0,2 0-830,-1-2 1,1 1-1,-1-2 1,1 0-1,-1 0 1,21-14-1,66-51-6499,-76 54 6522,-43 32 7285,15-12-6042,0 0 0,1 1-1,0-1 1,0 1 0,0 0 0,0 0 0,1 0 0,-5 11 0,8-16-419,0 1 0,0 0 1,0 0-1,0-1 0,0 1 1,0 0-1,0-1 0,0 1 1,0 0-1,1-1 0,-1 1 1,0 0-1,1-1 0,-1 1 1,0-1-1,1 1 0,-1-1 0,1 1 1,-1-1-1,1 1 0,-1-1 1,1 1-1,-1-1 0,1 1 1,0-1-1,-1 0 0,1 1 1,-1-1-1,1 0 0,0 0 1,-1 1-1,1-1 0,0 0 1,-1 0-1,1 0 0,0 0 1,0 0-1,-1 0 0,1 0 1,0 0-1,38 1 167,-30-2-104,28-1-657,0-2 0,-1-2 0,0-1 0,59-19 0,-5 1 242,-95 28 578,-1 1 0,1 1 0,0-1 0,0 1 0,0-1 0,1 1 0,-1 1 0,1-1 0,1 0 0,-1 1 0,1 0 0,-3 6 0,6-11-247,0 0 1,0 0-1,0 0 1,1 0-1,-1-1 1,0 1-1,1 0 1,-1 0-1,0 0 1,1-1 0,-1 1-1,1 0 1,0 0-1,-1-1 1,1 1-1,-1-1 1,1 1-1,0 0 1,-1-1-1,1 1 1,0-1-1,0 0 1,0 1-1,-1-1 1,1 0-1,0 1 1,0-1 0,0 0-1,0 0 1,0 0-1,-1 1 1,1-1-1,0 0 1,0 0-1,1-1 1,42 2 54,-36-1-15,29-3-723,0-1 1,38-8-1,13-3-1585,-65 16 2188,-17 10 659,-20 23 810,5-17-1470,4 3-2220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73 11147,'-12'-12'4817,"14"6"-780,27 3 756,-4 2-5169,-14-1 394,0-1 0,0 0 0,0 0 0,0-1 1,-1 0-1,0-1 0,0-1 0,0 1 0,12-10 0,-51 20-306,19 0 272,0 1 1,0 0-1,1 1 1,0 0-1,1 0 1,-16 17-1,20-19 48,0 0-1,0 0 0,0 1 1,0-1-1,1 1 0,0 0 1,0 0-1,0 0 1,1 1-1,0-1 0,0 1 1,-1 12-1,3-17 2,0 0 0,0 0 0,1 0 0,-1 0 0,1 0 0,0 0 0,0 0 0,0 0 0,0 0 0,0 0 0,0-1 0,0 1 0,0 0 0,1-1 0,-1 1 0,1-1 0,-1 1 0,1-1 0,-1 0 0,1 1 0,0-1 0,0 0 0,-1 0 0,1-1 0,0 1 0,0 0 0,0 0 1,0-1-1,0 0 0,0 1 0,0-1 0,1 0 0,1 0 0,14 2 125,-1-1 0,35-2 0,-35 1-143,9-2-13,0-1-1,0-1 1,0-1-1,0-1 0,-1-1 1,0-2-1,0 0 1,-1-2-1,0 0 1,25-18-1,-38 18-198,-29 21 108,16-10 87,1 1 0,0 0 0,0 0 1,0 0-1,-1 0 0,1 0 0,0 0 1,0 0-1,1 1 0,-1-1 0,0 0 0,0 1 1,-1 2-1,2-4 2,1 1 0,-1 0 0,0 0 0,0-1-1,0 1 1,1 0 0,-1-1 0,0 1 0,1 0 0,-1-1 0,1 1 0,-1 0 0,1-1-1,-1 1 1,1-1 0,-1 1 0,1-1 0,0 1 0,-1-1 0,1 0 0,-1 1 0,1-1 0,0 0-1,0 1 1,-1-1 0,1 0 0,0 0 0,-1 1 0,1-1 0,0 0 0,0 0 0,-1 0 0,1 0-1,0 0 1,0 0 0,26 3-240,0-1 0,1-1-1,27-3 1,0 1-1724,-68 16-2131,4-13-875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13965,'0'0'2002,"11"-5"-16,-2 0-1692,0 1-1,0 0 1,0 1-1,1 0 1,0 1 0,-1-1-1,1 2 1,0 0-1,0 0 1,0 0 0,11 2-1,-20-1-289,0 0-1,0 1 1,0-1-1,0 1 1,1-1-1,-1 0 1,0 1-1,0 0 0,0-1 1,-1 1-1,1 0 1,0-1-1,0 1 1,0 0-1,0 0 1,-1 0-1,1 0 1,0 0-1,-1 0 1,1 0-1,-1 0 1,1 0-1,-1 0 0,1 0 1,-1 0-1,0 0 1,1 0-1,-1 0 1,0 0-1,0 0 1,0 1-1,0-1 1,0 0-1,0 0 1,0 0-1,-1 0 0,1 0 1,0 1-1,0-1 1,-1 0-1,1 0 1,-1 0-1,1 0 1,-1 0-1,0 1 1,-3 6 19,0 0 1,0 0 0,-1 0-1,-8 9 1,-5 5 119,13-18-44,1 0 0,0 0 0,0 1 0,0 0 0,1 0 0,0 0 0,-1 0 0,2 0 0,-1 1 0,1-1 0,0 1 0,0-1 0,0 1 0,-1 8 0,4-14-38,-1 1 1,0 0-1,1-1 0,-1 1 0,0 0 1,1-1-1,-1 1 0,1-1 0,-1 1 0,1-1 1,0 1-1,-1-1 0,1 0 0,-1 1 1,1-1-1,0 1 0,-1-1 0,1 0 1,0 0-1,-1 1 0,1-1 0,0 0 1,0 0-1,-1 0 0,1 0 0,0 0 1,0 0-1,-1 0 0,2 0 0,30 0 563,-23 0-384,5-1-158,1-1 0,-1 0 0,1-1 0,-1 0 0,0-1 0,0-1 0,0 0 0,19-11 0,-23 12-71,0-2 0,-1 0-1,0 0 1,0 0-1,0-1 1,-1-1-1,0 1 1,0-1-1,-1-1 1,0 1 0,10-18-1,-4-16-325,-12 41 249,-1 0 0,0 0 0,0 0-1,1 1 1,-1-1 0,0 0 0,0 0 0,0 0-1,0 1 1,0-1 0,0 0 0,-1 0-1,1 0 1,0 1 0,0-1 0,0 0 0,-1 0-1,1 1 1,0-1 0,-1 0 0,1 1-1,-1-1 1,1 0 0,-1 1 0,1-1 0,-1 0-1,1 1 1,-1-1 0,0 1 0,1-1-1,-1 1 1,0 0 0,1-1 0,-1 1 0,0 0-1,0-1 1,1 1 0,-1 0 0,0 0-1,0 0 1,0-1 0,1 1 0,-1 0 0,0 0-1,0 0 1,0 1 0,-1-1-271,1 1 0,0 0 0,0 0 1,0 0-1,0 0 0,0 0 0,0 0 0,1 0 1,-1 0-1,0 0 0,0 0 0,1 1 0,-1-1 0,1 0 1,-1 1-1,1-1 0,-1 0 0,1 1 0,0-1 1,0 0-1,0 1 0,0-1 0,0 0 0,0 1 0,0-1 1,0 1-1,0-1 0,1 0 0,-1 1 0,0-1 1,2 2-1,5 8-5904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9993,'0'0'6342,"-12"2"-4254,5-1-1855,-62 16 1204,66-16-1232,-1 0 0,0 1-1,1-1 1,-1 1 0,1-1-1,0 1 1,-1 0 0,1 0-1,0 1 1,0-1 0,0 1-1,1-1 1,-1 1 0,0 0-1,1 0 1,0 0 0,-3 6-1,5-9-182,0 1 0,0-1 0,0 1 0,0 0 0,1-1 0,-1 1 0,0-1 0,1 1 0,-1-1 0,0 1-1,1-1 1,-1 1 0,0-1 0,1 1 0,-1-1 0,1 0 0,-1 1 0,1-1 0,-1 0 0,1 1 0,-1-1 0,1 0 0,-1 0 0,1 1 0,-1-1 0,1 0-1,0 0 1,-1 0 0,1 0 0,-1 0 0,1 0 0,0 0 0,-1 0 0,1 0 0,0 0 0,30 1 246,-28-1-221,67 0-4,119-15 0,-189 18 72,0-1 0,-1 0 0,1 1 0,-1-1 0,0 0 0,0 1 0,0-1 0,0 0 0,0 0 0,0 0 0,0 0 0,-3 3 0,-5 13 135,9-18-241,0 1 0,0-1 0,0 1-1,0-1 1,0 1 0,0-1-1,0 1 1,0-1 0,0 1 0,0-1-1,0 1 1,0-1 0,0 0 0,0 1-1,0-1 1,1 1 0,-1-1 0,0 1-1,0-1 1,1 0 0,-1 1 0,0-1-1,0 0 1,1 1 0,-1-1 0,1 0-1,-1 1 1,0-1 0,1 0 0,-1 1-1,0-1 1,1 0 0,-1 0 0,1 0-1,0 1 1,25 3 314,-19-4-1154,-1 0 1,1-1-1,-1 0 1,1 0-1,12-4 1,-4-6-5651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12172,'0'0'10281,"-55"45"-9640,21-7-289,-4 6-224,1 2-64,5-4 0,5-5-32,9-5-64,2-8-512,14-8-385,2-10-1121,7-19-7655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14478,'0'0'4740,"-45"57"-4259,38-20 255,3 7-159,4-2-353,6 2-160,11-6 0,8-5-224,0-3-961,-1-8 64,-3-5-192,-8-6-2114,-4-3-961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15375,'0'0'4708,"68"12"-3715,-27-12-641,9 0-288,1 0-32,3 0-832,-8-6-2628,-6-7-4355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59 15599,'0'0'3507,"0"-9"-1793,1-27-599,-1 35-1082,0 0 0,-1 1 0,1-1 0,0 0-1,-1 0 1,1 1 0,-1-1 0,1 0 0,-1 1-1,1-1 1,-1 0 0,1 1 0,-1-1-1,0 1 1,1-1 0,-1 1 0,0 0 0,0-1-1,1 1 1,-1-1 0,0 1 0,0 0 0,0 0-1,1 0 1,-1-1 0,0 1 0,0 0 0,0 0-1,1 0 1,-1 0 0,-2 1 0,-25 1-48,27-2 43,-10 4-25,1 0 0,0 0 0,0 1 0,0 1-1,0-1 1,1 2 0,0-1 0,0 1 0,0 0 0,1 1 0,0 0 0,1 0 0,0 1 0,0 0 0,1 0 0,0 1 0,1 0 0,0 0 0,-6 17-1,10-25-18,0-1 0,1 1-1,0 0 1,-1 0-1,1 0 1,0 0-1,0 0 1,0 0-1,0-1 1,0 1 0,1 0-1,-1 0 1,1 0-1,-1 0 1,1 0-1,-1-1 1,1 1-1,0 0 1,0-1 0,0 1-1,0 0 1,0-1-1,0 1 1,1-1-1,-1 0 1,0 1-1,1-1 1,-1 0-1,1 0 1,-1 0 0,1 0-1,0 0 1,-1 0-1,1 0 1,0-1-1,0 1 1,-1 0-1,1-1 1,0 0 0,3 1-1,10 2-1157,-1-2-1,1 1 0,0-2 1,18-1-1,-14 1-1732,26 0-5826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55 107 16816,'0'0'3731,"8"4"-3117,8 4-283,-7-4-91,0 0-1,0 1 1,0 0 0,-1 0-1,15 13 1,-21-16-228,0 0-1,0 0 1,-1 0-1,1 1 1,-1-1-1,1 0 1,-1 1-1,0-1 1,0 1-1,0-1 1,0 1 0,0 0-1,0-1 1,-1 1-1,1 0 1,-1-1-1,0 1 1,0 0-1,0 0 1,0-1-1,-1 1 1,1 0-1,-1 0 1,1-1 0,-1 1-1,0 0 1,0-1-1,-2 5 1,-4 4 46,0 0 0,0 0 0,-1-1 1,-1 0-1,0 0 0,-15 12 0,-63 46 138,139-76-73,-24-1-74,63-22-2119,-3-8-5246,-49 15 1727</inkml:trace>
  <inkml:trace contextRef="#ctx0" brushRef="#br0" timeOffset="1">408 5 5381,'0'0'18450,"90"-1"-17842,-42 1-480,7 0-64,1 0-961,-6 0-1185,-9 0-1537,-13-4-3812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51 130 3812,'-4'-9'3555,"-7"-11"-2013,-12-25 2461,21 39-2947,0 1 0,0 0-1,0-1 1,1 1 0,0-1-1,-1-10 1,5 15-1008,-1 0 0,1 0 0,0 0 0,0 0 0,0 1 0,0-1 0,1 1 0,-1 0 0,0 0 0,0 0 0,0 0 0,0 1 0,5 0 1,62 23-280,-59-19-347,0-1 0,1 0 0,-1 0 0,1-1 0,0-1 0,17 2 0,-13-4 693,0-1 0,0-1 0,0 0 0,0-1 0,0-1-1,0-1 1,26-11 0,-36 14 82,-4 1-73,1 0 0,-1 0-1,0 0 1,0 1-1,1-1 1,-1 1 0,0-1-1,1 1 1,-1 0 0,0 0-1,1 0 1,-1 0 0,0 1-1,1-1 1,2 1 0,-4 0-29,0-1 0,0 1 0,0-1 1,-1 1-1,1 0 0,0 0 0,0-1 1,0 1-1,-1 0 0,1 0 0,0 0 1,-1 0-1,1 0 0,-1 0 0,1 0 1,-1 0-1,1 0 0,-1 0 0,0 0 1,1 0-1,-1 0 0,0 2 0,0 4 248,0 0 0,-1 0 0,1-1 0,-2 1 0,1 0-1,-1-1 1,0 1 0,-5 11 0,-2-1 33,-4 14-85,18-21-201,14-8 45,-6-5-168,0 0 0,-1-1 0,1 0 0,-1-1 0,0-1 1,20-12-1,-21 11-85,0 1 1,1 0 0,0 1-1,-1 0 1,2 1-1,-1 0 1,19-3-1,-31 7 123,1 0-1,-1 0 0,0 0 0,0 0 0,1 0 0,-1 0 0,0 0 0,1 0 0,-1 0 0,0 0 0,1 0 0,-1 0 0,0 1 0,1-1 0,-1 0 0,0 0 0,0 0 0,1 0 0,-1 0 0,0 1 0,1-1 0,-1 0 0,0 0 0,0 0 0,0 1 1,1-1-1,-1 0 0,0 1 0,0-1 0,0 0 0,0 0 0,1 1 0,-1-1 0,0 0 0,0 1 0,0-1 0,0 0 0,0 1 0,-3 17 307,-15 18 76,17-33-420,-3 5-366,-10 17 781,2-17-6900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15855,'0'0'5157,"80"-2"-5029,-32-5-32,6-2-64,1 1-672,-3-4-2692,2-1-4963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30 16335,'0'0'1025,"-28"49"-384,1-17 384,-9 3-897,-1 0-64,-2-2 192,3-4 161,7-3-129,6-5-192,9-7-64,9-8-768</inkml:trace>
  <inkml:trace contextRef="#ctx0" brushRef="#br0" timeOffset="1">201 0 13485,'0'0'6598,"0"47"-5957,0-16 255,0 2-415,3 1-385,8-1-32,8-1-32,-4-4-64,4-1-448,-1-3-898,-2-7-800,-12-4-2050,-1-5-6854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12011,'0'0'7848,"87"-5"-7784,-31 0 128,6 1 288,6 0-319,-2 2-129,-7-3-257,-11 0-2946,-9-3-5957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13196,'0'0'5478,"-13"63"-4902,15-42-127,14-2 480,9 1-289,4-7-448,10-4-64,6-8-96,-2-1-352,-2-1-1409,-4-12-1314,-8-8-1730,-10 0-95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10954,'0'0'4421,"-45"70"-4293,34-44-32,1 0 737,-3 1-225,6 0-352,2 1-192,1-1-32,4 0-448,0-1-641,5-2-64,4-3-192,2-2-289,-7-9 1,1-3-2211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17200,'0'0'1041,"10"0"-389,3 0-410,1 0 0,-1 1 1,0 1-1,1 0 1,-1 1-1,18 6 1,-28-8-205,0 0-1,-1 0 1,1 0 0,0 0 0,0 0-1,-1 1 1,1-1 0,-1 1 0,1 0-1,-1 0 1,0 0 0,0 0 0,0 0 0,0 0-1,0 0 1,0 1 0,0-1 0,-1 1-1,0 0 1,1-1 0,-1 1 0,0 0-1,0 0 1,0 0 0,-1-1 0,1 1 0,-1 0-1,1 0 1,-1 0 0,0 0 0,0 0-1,0 0 1,-1 0 0,1 0 0,-1 0-1,1 0 1,-1 0 0,0 0 0,0 0-1,-2 3 1,0 0-23,-1 0 0,1 0-1,-1 0 1,0 0-1,-1 0 1,1-1 0,-1 0-1,0 0 1,0 0-1,-9 6 1,-68 36-37,62-37 490,1 1 0,-22 16 0,84-24 450,-5-4-1623,-1-2-1,46-8 1,19-15-6809,-51 9-2394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15887,'0'0'4676,"73"-4"-4515,-27 0-129,4 3 0,4-3 0,-6 1-1025,-3-2-3459,-11-3-5638</inkml:trace>
  <inkml:trace contextRef="#ctx0" brushRef="#br0" timeOffset="1">18 133 15695,'0'0'2947,"79"-9"-2851,-25 3-96,4-1 32,9-1-96,-3 0-1922,-2 0-3844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9897,'0'0'10731,"-54"56"-9963,44-35 65,1-1-417,9 1-159,0-3-65,5-1-96,15-1 0,5-2 0,3-5-160,6-4-1217,0-3-1378,0-2-2273,0-5-5126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15567,'0'0'2498,"-48"54"-1377,37-30-736,4 0 607,4-1 322,3-1-706,0-1-448,5-3-96,11-3-896,2-8-3332,7-6-5573</inkml:trace>
  <inkml:trace contextRef="#ctx0" brushRef="#br0" timeOffset="1">206 98 15663,'0'0'2146,"-48"71"-1281,37-43-673,-1 2 96,5-2 289,1-2-385,3-2-128,3-6-160,5-6-2338,11-7-3524,2-5-5541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 12204,'0'0'2210,"-10"-2"-646,4 0-1428,0 1 0,-1 0 1,1 1-1,0-1 0,-1 1 0,1 1 0,0-1 1,-1 1-1,1 0 0,0 0 0,0 1 1,0 0-1,0 0 0,0 0 0,0 1 1,0 0-1,1 0 0,-1 0 0,1 1 1,0 0-1,0 0 0,-4 5 0,1-1 214,0 0-1,1 0 0,0 1 1,1 0-1,0 1 0,0-1 1,1 1-1,-6 16 0,10-23-299,0 0-1,0 0 1,0 0-1,0 0 0,0 0 1,1 0-1,0 0 1,-1 1-1,1-1 1,1 0-1,-1 0 1,0 0-1,1 0 1,-1 0-1,1 1 1,0-1-1,0 0 1,0 0-1,1-1 1,-1 1-1,1 0 1,-1 0-1,1-1 1,0 1-1,0-1 0,0 1 1,0-1-1,1 0 1,-1 0-1,0 0 1,1 0-1,0 0 1,5 2-1,0 0-15,0-1 0,0 0 0,1 0 0,-1-1 0,1 0 0,-1-1 0,1 0 0,0 0 0,0-1 0,-1 0 0,1-1 0,0 1 0,0-2 0,-1 1 0,1-1 0,-1-1 0,11-3 0,-14 4-31,-1 0 0,1 0-1,0-1 1,-1 0 0,1 0 0,-1 0-1,0 0 1,0 0 0,0-1 0,0 0-1,-1 0 1,0 0 0,1 0 0,-1-1-1,-1 1 1,1-1 0,-1 0-1,0 1 1,0-1 0,0 0 0,0 0-1,-1 0 1,0-1 0,0 1 0,-1 0-1,1 0 1,-1-1 0,0 1 0,-1-8-1,0 8-168,-1 0-1,1 0 1,-1 0 0,0-1-1,0 2 1,-1-1-1,1 0 1,-1 0 0,0 1-1,-1-1 1,1 1-1,-1 0 1,1 0-1,-1 1 1,0-1 0,-1 1-1,1-1 1,-7-3-1,7 6-837,1-1 0,-1 0 0,0 1 0,0-1 0,1 1 0,-1 0 0,0 1 0,0-1 0,-7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11755,'0'0'4586,"-8"8"-2841,4-3-1598,-43 52 2192,44-54-2147,0 1 0,1 0 0,0 0 0,-1 0 0,1 0 0,1 0 0,-1 1 0,0-1 0,1 0 0,0 1 0,0 0 0,1-1 0,-1 1 0,1 8 0,1-12-176,-1 0 1,1 0 0,0 0 0,-1 0-1,1 0 1,0 0 0,0-1 0,0 1 0,0 0-1,0-1 1,0 1 0,0 0 0,0-1 0,0 1-1,0-1 1,0 0 0,0 1 0,0-1-1,0 0 1,1 1 0,-1-1 0,0 0 0,0 0-1,0 0 1,0 0 0,3-1 0,34-2 293,-37 3-278,16-4 64,-1-1 1,1-1-1,-1 0 1,-1-1-1,1-1 1,-1 0-1,0-1 1,-1-1-1,0 0 1,-1-1-1,0-1 1,16-18-1,-27 29 643,-3 9-283,-7 22-154,3-12-345,0 0-1,-3 31 1,8-48-51,0-1 0,1 1 0,-1-1 0,1 1 0,-1-1 0,0 0 0,1 1 1,-1-1-1,1 1 0,-1-1 0,1 0 0,0 1 0,-1-1 0,1 0 0,-1 0 0,1 0 0,-1 1 0,1-1 0,0 0 0,-1 0 0,1 0 0,0 0 0,-1 0 0,1 0 0,-1 0 1,1 0-1,0 0 0,-1 0 0,1 0 0,0-1 0,-1 1 0,1 0 0,-1 0 0,1-1 0,0 1 0,25-9-4777,-6-7-1348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58 9993,'0'0'11329,"7"-4"-11297,23-14-43,-30 17 33,0 0 1,0 0-1,1 0 0,-1 0 1,0 0-1,0 0 1,-1-1-1,1 1 0,0 0 1,0 0-1,0 0 1,-1 0-1,1 0 0,0 0 1,-1 0-1,1 0 1,-1 0-1,0 1 0,1-1 1,-1 0-1,1 0 0,-1 0 1,0 0-1,0 1 1,0-1-1,-1-1 0,2 2-4,-1-1-1,1 0 0,0 1 0,-1-1 0,1 1 0,-1-1 0,1 1 0,-1-1 0,1 1 0,-1-1 1,0 1-1,1-1 0,-1 1 0,1 0 0,-1-1 0,0 1 0,1 0 0,-1 0 0,0 0 0,1-1 1,-1 1-1,0 0 0,0 0 0,1 0 0,-1 0 0,0 0 0,0 0 0,1 0 0,-1 0 0,0 0 0,1 1 1,-1-1-1,0 0 0,1 0 0,-1 1 0,0-1 0,1 0 0,-1 1 0,1-1 0,-1 1 0,0-1 1,1 1-1,-1-1 0,1 1 0,-1-1 0,1 1 0,-1 0 0,-16 32 934,11-24-825,0 0-1,1 1 0,0 0 1,1 0-1,0 0 0,1 0 1,0 1-1,1-1 1,-3 21-1,6-29-112,-1 0 0,1-1-1,-1 1 1,1 0 0,0-1 0,0 1 0,0-1 0,0 1-1,0-1 1,0 1 0,0-1 0,1 1 0,-1-1 0,0 0-1,1 0 1,-1 0 0,1 0 0,-1 0 0,1 0 0,0 0 0,-1 0-1,1-1 1,0 1 0,0-1 0,-1 1 0,1-1 0,0 0-1,0 0 1,3 1 0,64 3 148,-60-4-168,59-2-266,-41 0-57,0 2-1,33 3 0,-59-2 326,-1-1 0,0 0 1,0 0-1,1 0 0,-1 1 1,0-1-1,0 0 0,0 0 0,1 1 1,-1-1-1,0 0 0,0 0 1,0 1-1,0-1 0,0 0 0,0 1 1,1-1-1,-1 0 0,0 1 0,0-1 1,0 0-1,0 1 0,0-1 1,0 0-1,0 1 0,0-1 0,0 0 1,-1 0-1,1 1 0,0-1 0,0 0 1,0 1-1,0-1 0,0 0 1,0 0-1,-1 1 0,1-1 0,0 0 1,0 0-1,0 1 0,-1-1 1,1 0-1,0 0 0,0 0 0,-1 1 1,1-1-1,-12 13-45,-5 1 86,-2-1 1,0 0 0,0-2 0,-1 0-1,0-1 1,-1-2 0,0 0-1,-32 8 1,40-13-4,0-1 1,0 0-1,-1-1 1,1 0-1,-1-1 0,1 0 1,-1-1-1,1-1 1,0 0-1,0-1 0,0 0 1,0-1-1,0-1 1,1 0-1,-18-9 1,27 12-185,-1-1 0,1 1 0,0-1 0,0 1 1,0-1-1,0 0 0,0 0 0,1 0 0,-1-1 1,1 1-1,0-1 0,-4-7 0,5 7-560,-1-1-1,1 0 0,0 1 0,0-1 0,0 0 0,1 0 0,-1 0 0,1 0 1,1 0-1,0-8 0,8-22-7258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4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14414,'0'0'2018,"64"-2"-225,-24 0-383,3 2-962,1 0-352,4 0-32,-7 0 0,1-3-1153,-9-10-5221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5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17521,'0'0'1665,"-3"58"-1729,-3-30 64,6 3-32,0 2-192,0 1-1282,2-2-191,5 0-1026,2-5-1345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5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7687,'0'0'4549,"-25"58"-4229,25-45-192,0-4-64,0 0-512,0-1-2403,0 0-3939</inkml:trace>
  <inkml:trace contextRef="#ctx0" brushRef="#br0" timeOffset="1">22 407 6342,'0'0'2434,"3"47"-1377,-1-35-480,2-1-385,1-5-224,-1 2-3267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1:5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4292,'0'0'192,"-23"52"-192</inkml:trace>
  <inkml:trace contextRef="#ctx0" brushRef="#br0" timeOffset="1">20 228 11851,'0'0'5381,"-20"46"-5060,24-56-10155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6566,'0'0'14782,"-4"13"-13837,2-3-865,-1 0-1,-1 0 1,1-1-1,-2 1 1,1-1-1,-1 0 0,-1 0 1,-12 16-1,-116 120 570,70-75-5045,89-105 574,7-9-1624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12268,'0'0'2594,"-3"8"-982,-12 41 43,-42 146 2695,48-157-3996,2 0 0,2 1 0,-1 51 0,12-48-8,3-23-833,-9-19 409,0 0-1,1 1 1,-1-1 0,0 0 0,1 0-1,-1 1 1,0-1 0,1 0-1,-1 0 1,1 0 0,-1 0 0,0 1-1,1-1 1,-1 0 0,1 0-1,-1 0 1,1 0 0,-1 0-1,1 0 1,-1 0 0,0 0 0,1 0-1,-1-1 1,1 1 0,-1 0-1,0 0 1,1 0 0,-1 0-1,1-1 1,-1 1 0,0 0 0,1 0-1,-1-1 1,0 1 0,1 0-1,-1-1 1,1 1-146,-1-1-1,1 0 1,-1 1-1,0-1 1,0 1-1,1-1 1,-1 0-1,0 1 1,0-1-1,0 0 1,0 1-1,0-1 1,0 0-1,0 1 1,0-1-1,0 0 1,0 1 0,0-1-1,0 0 1,0 1-1,-1-1 1,1 0-1,0 1 1,0-1-1,-1 1 1,1-1-1,-1 0 1,1 1-1,-1-1 1,-12-18-4185,12 18 3904,-18-23-5117</inkml:trace>
  <inkml:trace contextRef="#ctx0" brushRef="#br0" timeOffset="1">95 349 6342,'0'0'2979,"-55"-52"64,37 32-193,3 5-864,8 4-448,7 6 864,16 5-2338,9 4 128,9 7-32,9-2-128,7 0 32,2-5-128,0-4-2114,-1-4-5509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70 11147,'0'0'6245,"3"-9"-3885,7-29-550,-10 37-1766,0 0 0,0 0 0,0 0 0,0 1 1,0-1-1,0 0 0,0 0 0,0 0 0,-1 1 0,1-1 1,0 0-1,0 0 0,-1 1 0,1-1 0,0 0 0,-1 0 1,1 1-1,-1-1 0,1 0 0,-1 1 0,1-1 0,-1 1 1,1-1-1,-1 1 0,0-1 0,1 1 0,-1-1 0,0 1 1,0-1-1,1 1 0,-1 0 0,0 0 0,0-1 0,1 1 0,-1 0 1,0 0-1,0 0 0,0 0 0,1 0 0,-1 0 0,0 0 1,-1 0-1,-32 3 1062,27 1-1116,1-1 0,0 0-1,0 1 1,0 0 0,1 1 0,-1-1-1,1 1 1,0 0 0,1 1 0,-1-1-1,1 1 1,0 0 0,0 0 0,1 0 0,-1 0-1,1 0 1,1 1 0,-1 0 0,1-1-1,1 1 1,-1 0 0,1 0 0,0 0-1,0 8 1,2-14 9,-1-1-1,1 1 1,-1 0 0,0-1 0,1 1-1,0-1 1,-1 1 0,1 0-1,-1-1 1,1 1 0,0-1 0,-1 0-1,1 1 1,0-1 0,-1 0 0,1 1-1,0-1 1,0 0 0,-1 0-1,1 1 1,0-1 0,0 0 0,0 0-1,-1 0 1,1 0 0,0 0-1,0 0 1,0 0 0,1-1 0,24-3 119,-17 1-192,0-1 0,0-1 0,0 1 0,-1-1 0,0-1 0,9-7 1,-8 6-268,0 0 1,0 1-1,21-10 1,-30 16 333,1 0 0,-1 0 1,0 0-1,1 0 0,-1 0 0,0 0 0,1 0 0,-1 0 1,1 0-1,-1 0 0,0 0 0,1 0 0,-1 0 0,1 0 1,-1 0-1,0 0 0,1 0 0,-1 0 0,0 0 1,1 0-1,-1 1 0,1-1 0,-1 0 0,0 0 0,0 1 1,1-1-1,-1 0 0,0 0 0,1 1 0,-1-1 1,0 0-1,0 1 0,1-1 0,-1 1 0,5 20-369,-5 33-300,-1-41 606,1-1 74,-8 169 834,5-151-517,-1 1-1,-2-1 1,-17 55-1,20-78-8,0-1 0,-1 1 0,1-1 0,-2 1-1,1-1 1,-8 8 0,11-13-282,1 0 1,-1 0-1,0 0 1,0 0-1,1 0 1,-1 0-1,0 0 1,0-1-1,0 1 0,0 0 1,0-1-1,0 1 1,0 0-1,0-1 1,0 0-1,0 1 1,0-1-1,-1 1 0,1-1 1,0 0-1,0 0 1,0 0-1,0 0 1,-1 0-1,1 0 1,0 0-1,0 0 0,0 0 1,-1-1-1,1 1 1,0 0-1,0-1 1,0 1-1,0-1 1,0 1-1,0-1 0,0 1 1,0-1-1,0 0 1,0 0-1,0 1 1,0-1-1,1 0 1,-1 0-1,0 0 0,0 0 1,1 0-1,-1 0 1,0-1-1,-7-18 12,1 1 0,1-1 0,1 0 0,1-1-1,1 1 1,0-1 0,1-31 0,1 33-19,-2-118-835,3 134 673,0 1-1,1 0 0,-1-1 0,0 1 0,1-1 0,-1 1 1,1 0-1,0-1 0,0 1 0,0 0 0,0 0 0,0 0 1,0 0-1,0 0 0,1 0 0,-1 0 0,1 0 0,2-2 1,0 1-706,0 1 1,0-1 0,1 1-1,-1 0 1,1 0 0,0 0-1,9-2 1,17-3-5445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45 12107,'0'0'4287,"-9"-2"-1468,4 0-2653,1 1 0,-1 0 0,1 0 0,-1 0 1,0 0-1,0 1 0,1 0 0,-1 0 0,0 0 0,0 0 1,1 1-1,-1 0 0,0 0 0,1 0 0,-1 1 0,1-1 1,-1 1-1,1 0 0,0 1 0,-1-1 0,1 1 0,1-1 0,-8 8 1,7-6-147,0 0 0,0 1 0,0 0 1,1 0-1,0 0 0,0 0 1,0 0-1,1 1 0,0-1 0,0 1 1,0 0-1,0-1 0,1 1 1,-1 10-1,3-16-23,-1 1 0,1 0-1,0-1 1,-1 1 0,1 0 0,0-1 0,-1 1 0,1-1-1,0 0 1,0 1 0,0-1 0,-1 1 0,1-1 0,0 0-1,0 0 1,0 0 0,0 1 0,0-1 0,0 0 0,-1 0-1,1 0 1,0 0 0,0 0 0,0-1 0,0 1 0,0 0-1,0 0 1,-1 0 0,1-1 0,0 1 0,0 0 0,0-1-1,1 0 1,32-11-257,-28 8 87,3-2-208,0 1-1,0 1 1,20-8 0,-28 11 355,0 1 1,0-1-1,1 1 1,-1 0 0,0-1-1,1 1 1,-1 0-1,1 0 1,-1 0-1,0 0 1,1 0 0,-1 0-1,1 0 1,-1 0-1,0 0 1,1 1 0,-1-1-1,0 1 1,1-1-1,-1 1 1,0-1-1,0 1 1,1 0 0,-1 0-1,0-1 1,0 1-1,0 0 1,0 0-1,0 0 1,0 0 0,0 0-1,-1 0 1,1 1-1,0-1 1,0 0 0,-1 0-1,2 3 1,2 11 45,-1 1 0,0-1 0,-1 1 0,-1-1 0,-1 1 0,0 0 1,0 0-1,-2-1 0,-4 23 0,-1-9 203,-1-1 1,-1 0-1,-1 0 1,-15 28-1,15-37 83,0-1 1,-15 20-1,22-34-209,-1 1 0,1-1 1,-1 0-1,0 0 0,0 0 0,0 0 0,0-1 1,-1 1-1,1-1 0,-1 0 0,0-1 0,0 1 1,-8 2-1,13-5-91,-1 0-1,0 0 1,1 0 0,-1 0 0,0 0-1,0 0 1,1 0 0,-1 0 0,0 0 0,0 0-1,1 0 1,-1 0 0,0 0 0,1-1-1,-1 1 1,0 0 0,1-1 0,-1 1-1,0 0 1,1-1 0,-1 1 0,1-1 0,-1 1-1,1-1 1,-1 1 0,1-1 0,-1 1-1,1-1 1,-1 0 0,-6-27 184,11-34 39,-3 60-229,4-20-170,0 0 0,2 1 0,1 0 0,0 0 0,1 0-1,2 2 1,0-1 0,1 1 0,1 1 0,0 0 0,2 1-1,0 0 1,0 1 0,2 1 0,27-20 0,-27 24 137,1 0 1,30-13-1,-41 21 52,1 0 1,0 1-1,-1-1 1,1 1-1,1 1 0,-1-1 1,0 1-1,0 1 0,11 0 1,-19 0 6,1 1 0,-1-1 0,1 0 0,-1 0 0,1 1 0,-1-1 0,0 0 0,1 1 0,-1-1 0,1 1 0,-1-1 0,0 1 0,1-1 0,-1 1 1,0-1-1,0 1 0,1-1 0,-1 1 0,0-1 0,0 1 0,0-1 0,0 1 0,0-1 0,0 1 0,0-1 0,0 1 0,0 0 0,0-1 0,0 1 0,0-1 0,0 1 0,0-1 0,0 1 0,0-1 0,-1 1 0,1-1 0,0 1 1,0-1-1,-1 1 0,1-1 0,0 1 0,-1-1 0,1 1 0,0-1 0,-1 0 0,0 1 0,-14 23 666,-8 1-140,21-27-284,12-16-153,53-103-270,-63 120 154,1 1 0,-1-1 0,1 1 0,-1-1 0,1 0 0,-1 1 0,1-1 0,-1 1 0,1 0 0,0-1 1,-1 1-1,1-1 0,0 1 0,-1 0 0,1 0 0,0-1 0,0 1 0,-1 0 0,1 0 0,0 0 0,0 0 0,-1 0 0,1 0 1,0 0-1,0 0 0,-1 0 0,1 0 0,0 0 0,0 0 0,-1 1 0,1-1 0,0 0 0,-1 1 0,1-1 0,1 1 0,31 19-47,-10-5 28,-13-12 28,0-1 0,0 0 0,0 0 0,0-1 0,1-1 0,-1 1-1,0-2 1,0 1 0,15-4 0,-20 3-3,0 1 1,0-1-1,-1-1 1,1 1-1,0-1 0,-1 0 1,1 0-1,-1 0 1,0 0-1,1-1 0,-1 0 1,-1 0-1,1 0 1,0 0-1,-1 0 0,1-1 1,-1 0-1,0 0 1,0 0-1,-1 0 0,5-7 1,-7 10-3,1 0 1,-1 1-1,0-1 1,1 0-1,-1 1 1,0-1-1,1 0 1,-1 0-1,0 1 1,0-1-1,0 0 1,0 0-1,0 1 1,0-1-1,0 0 1,0 0-1,0 1 1,0-1-1,0 0 1,0 0-1,0 1 1,-1-1-1,1 0 1,0 0-1,-1 1 1,1-1-1,0 0 0,-1 1 1,1-1-1,-1 1 1,1-1-1,-2 0 1,1 0 9,-1 1 1,0 0-1,1-1 1,-1 1-1,1 0 0,-1 0 1,0 0-1,1 0 1,-1 1-1,0-1 0,1 0 1,-1 1-1,1-1 1,-3 2-1,-5 1 42,1 1 1,-1 0-1,1 0 0,-12 9 0,10-5-50,1 1 0,0-1-1,-13 18 1,20-24-14,1 0 0,-1 0-1,0 1 1,1-1 0,0 0 0,-1 1-1,1-1 1,0 1 0,0-1 0,0 1 0,1 0-1,-1-1 1,1 1 0,-1 0 0,1 0-1,0-1 1,0 1 0,0 0 0,0-1-1,1 1 1,-1 0 0,1 0 0,1 3 0,-1-5-111,0 0 1,1 0-1,-1 0 1,0-1-1,0 1 1,1 0-1,-1-1 1,1 1-1,-1-1 1,0 0-1,1 1 1,-1-1-1,1 0 1,-1 0-1,1 0 1,-1 0-1,1 0 0,1 0 1,31-4-2693,-3-8-1496,-4-7-1623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116 159 10346,'0'0'7730,"-8"3"-5739,-1 0-1778,1 1-1,0 0 1,0 1 0,1-1 0,-1 2-1,1-1 1,-7 7 0,11-9-194,0 0 1,0-1 0,0 2-1,0-1 1,1 0 0,0 0-1,-1 1 1,1-1-1,0 1 1,1 0 0,-1-1-1,1 1 1,-1 0 0,1 0-1,0 0 1,1 0-1,-1 0 1,1 0 0,-1 0-1,2 7 1,0-9-195,0-1-1,1 1 1,-1 0 0,1-1-1,0 0 1,-1 1 0,1-1 0,0 0-1,0 0 1,0 0 0,0 0-1,0 0 1,0-1 0,0 1-1,0 0 1,0-1 0,0 0-1,1 1 1,-1-1 0,0 0 0,3 0-1,9 2-1017,-8-1 761,0 1 1,0 0-1,0 1 0,0-1 1,-1 1-1,1 0 0,-1 1 1,1-1-1,-1 1 1,0 0-1,-1 0 0,1 1 1,5 6-1,-6-5 462,0 0 0,-1 0 0,1 0 0,-1 0 1,-1 1-1,1-1 0,-1 1 0,0 0 0,0 0 0,1 12 0,-3-7 502,0-1 0,0 0-1,-1 1 1,0-1 0,-1 0-1,0 0 1,-1 0 0,0 0-1,-1 0 1,0-1 0,-1 0-1,0 1 1,0-2 0,-14 19-1,15-23-170,-1 1-1,0-2 1,0 1-1,0 0 1,-1-1-1,-7 5 1,10-8-196,1 1 0,-1-1 1,0 1-1,0-1 0,1 0 0,-1 0 1,0-1-1,0 1 0,0 0 1,0-1-1,0 0 0,0 0 0,0 0 1,0 0-1,0 0 0,-6-2 0,7 2-146,1-1-1,0 0 0,-1 0 0,1 0 0,0 0 1,0 0-1,-1 0 0,1 0 0,0-1 0,0 1 1,0 0-1,0-1 0,1 1 0,-1 0 0,0-1 1,1 1-1,-1-1 0,1 0 0,-1 1 0,1-1 1,0 1-1,-1-1 0,1-2 0,-1-46-12,1 36-48,1 1-225,0 0 0,1 0 0,0 0 1,1 0-1,1 0 0,0 1 0,0-1 0,1 1 1,1 0-1,0 1 0,1-1 0,0 1 0,0 1 1,12-13-1,14-13-451,2 2-1,61-46 1,-17 14 2305,-98 108 468,8-26-1874,-25 42 34,34-55-194,1 0-1,-1 0 1,1 0 0,0 0-1,0 0 1,0 1 0,0-1-1,1 0 1,-1 1 0,1-1-1,0 1 1,0-1-1,0 0 1,0 1 0,2 5-1,0-7 9,1-1 0,0 0 0,0 0 1,-1-1-1,1 1 0,0 0 0,0-1 0,0 0 0,0 0 0,0 0 0,0 0 0,0 0 0,0-1 0,-1 1 0,6-2 0,3-2-216,1 0 0,-1-1 0,0 0 0,0 0 1,-1-2-1,0 1 0,0-1 0,0-1 0,-1 1 0,0-2 1,-1 1-1,0-1 0,0-1 0,0 1 0,-2-1 0,9-15 1,-9-1 72,-6 26 124,-1-1 0,1 1 0,0-1-1,0 1 1,0 0 0,0-1 0,-1 1 0,1-1 0,0 1-1,0 0 1,-1-1 0,1 1 0,0 0 0,-1-1 0,1 1-1,0 0 1,-1-1 0,1 1 0,-1 0 0,1 0-1,0 0 1,-1-1 0,1 1 0,-1 0 0,1 0 0,-1 0-1,1 0 1,0 0 0,-2 0 0,0 0 28,-1 0 0,1 1 0,-1-1 0,1 1 0,-1 0 0,1 0 0,0 0 0,-1 0 0,1 0 0,0 0 0,0 1 0,0-1 0,0 1 0,0 0 1,-2 1-1,-2 3 41,1 0 0,-1 0 0,1 0 0,0 1 0,1-1 0,0 1 0,0 0 0,0 1 0,1-1 0,0 1 0,0-1 0,1 1 0,0 0 0,-1 11 0,3-18-75,0 0 1,0 0 0,0 0 0,0 0-1,1-1 1,-1 1 0,0 0-1,0 0 1,1 0 0,-1-1-1,0 1 1,1 0 0,-1-1 0,1 1-1,-1 0 1,1-1 0,-1 1-1,1 0 1,0-1 0,-1 1-1,1-1 1,0 1 0,-1-1-1,1 1 1,0-1 0,0 0 0,-1 1-1,1-1 1,1 0 0,34 2-765,30-17-3052,-43 8 1419,26-10-636,0 5 5488,-39 5 2075,8-15-5263,-11 13 10,40-47-4297,48-75 1,-64 83 1908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27 10250,'0'0'10906,"-8"1"-9817,-16-1-580,16 0-347,1 0 0,-1 0 0,1 0 0,-1 1 1,1 0-1,-1 0 0,1 1 0,-1 0 0,1 1 1,0-1-1,0 1 0,0 1 0,1-1 0,-13 9 1,9-2-187,-1 1 1,2 0-1,-11 15 1,18-23 16,0 0 0,0 0 0,0 0 0,0 0 0,1 0 0,-1 0 0,1 0-1,0 0 1,0 1 0,0-1 0,0 1 0,1-1 0,-1 0 0,1 1 0,0-1 0,0 1 0,0-1 0,1 1 0,0 4 0,0-7 2,0 0 1,0 0-1,0 0 1,0-1-1,0 1 1,0 0-1,0 0 1,0-1 0,0 1-1,0-1 1,1 1-1,-1-1 1,0 0-1,0 1 1,1-1-1,-1 0 1,0 0-1,0 0 1,1 0 0,-1 0-1,0 0 1,3 0-1,29-4 113,-23 1-162,1 0 0,-1-1-1,1 0 1,-1 0 0,-1-1 0,1-1-1,-1 1 1,0-1 0,0-1 0,0 0 0,11-13-1,-7 7-33,-1-1-1,-1 0 1,0-1-1,-1 0 1,-1-1-1,9-18 0,-44 76-2194,21-36 1978,1 0 1,0 0 0,0 0-1,0 0 1,1 1-1,0 0 1,0 0 0,1-1-1,0 1 1,0 1 0,-1 11-1,3-18 123,0 0 0,0 0 0,1 0 0,-1 0 0,1-1 0,-1 1 0,1 0 0,-1 0 0,1 0 0,-1-1 0,1 1 0,0 0 0,-1-1 0,1 1 0,0-1 0,0 1 0,-1 0 0,1-1 0,0 0 0,0 1 0,0-1 0,0 1 0,0-1 0,0 0 0,-1 0 0,1 0 0,0 1 0,0-1 0,0 0 0,0 0 0,0 0 0,0 0 0,0-1 0,0 1 0,0 0 0,0 0 0,0 0 0,0-1 0,-1 1 1,1-1-1,0 1 0,0 0 0,1-2 0,21-9-4180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0 7719,'0'0'5526,"-7"11"-3722,-13 25-943,1 0 0,1 0-1,-17 57 1,27-69-557,2 1 1,1 0-1,0 0 0,2 1 1,1-1-1,2 1 0,2 33 0,4-46 623,2-10-4103,-6-8-1615,-10-9 872,-9-1-405,-9-2-1319</inkml:trace>
  <inkml:trace contextRef="#ctx0" brushRef="#br0" timeOffset="1">67 331 5637,'0'0'8392,"-57"-47"-5029,48 37-1120,9 2-930,0 3-705,21-1-95,6 3-225,12 0-64,6-1-96,-4 1-31,4-3-97,-10 2-64,-6-3-833,-13-3-1025,-12-4-3107,-4-3-6374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20 12268,'0'0'5477,"-46"-15"-3555,37 10-609,13 5-1665,15 0-417,6 9-1986,4-2-6822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15278,'0'0'5638,"8"6"-4987,-5-3-570,0-1 0,1 1 0,-1-1 0,1 0 1,0 0-1,-1 0 0,1 0 0,0-1 0,0 0 0,0 1 0,0-1 0,0-1 0,0 1 1,1-1-1,-1 1 0,0-1 0,0 0 0,0-1 0,0 1 0,0-1 0,1 0 0,-1 0 0,0 0 1,0 0-1,5-3 0,6-4 16,0 0-1,-1-1 1,0 0 0,-1-1 0,16-14 0,-25 20-109,0 1 1,-1-1-1,1 0 0,0 0 1,-1 0-1,0-1 0,0 1 1,-1-1-1,1 1 0,-1-1 1,0 0-1,0 0 0,0 0 1,-1 0-1,0-1 0,0 1 1,0 0-1,-1 0 0,1-1 1,-2-6-1,1 11 7,0 1 0,0-1 0,-1 1-1,1-1 1,0 1 0,0-1 0,-1 1 0,1-1 0,-1 1 0,1-1-1,0 1 1,-1 0 0,1-1 0,-1 1 0,1 0 0,-1-1 0,1 1-1,-1 0 1,1-1 0,-1 1 0,0 0 0,1 0 0,-1 0 0,1 0-1,-1 0 1,1 0 0,-1 0 0,0 0 0,1 0 0,-1 0 0,1 0-1,-1 0 1,0 0 0,1 0 0,-1 0 0,1 0 0,-1 1 0,1-1-1,-1 0 1,1 0 0,-1 1 0,1-1 0,-1 0 0,1 1 0,-1-1-1,1 1 1,-1-1 0,1 1 0,-25 19-154,21-15 148,1 0-1,0 1 1,0-1 0,1 0-1,-1 1 1,1 0 0,0-1 0,1 1-1,-1 0 1,0 11 0,2-15 6,0 0 1,0 0 0,1 0-1,-1 0 1,0 0 0,1 0-1,-1 0 1,1 0 0,0 0-1,0 0 1,0-1-1,0 1 1,0 0 0,0 0-1,0-1 1,0 1 0,1-1-1,-1 1 1,1-1 0,-1 1-1,1-1 1,-1 0 0,1 0-1,0 0 1,0 0 0,0 0-1,-1 0 1,1 0-1,0 0 1,0-1 0,0 1-1,0-1 1,3 1 0,31 3-866,0-1 0,1-2 0,-1-1 0,38-5 0,22-1 1152,-81 5 1295,-24-3 1644,-19-7-1277,24 8-1851,0-1 0,0 1-1,1-1 1,-1 0 0,1-1-1,0 1 1,1 0 0,-1-1-1,1 0 1,0 1 0,0-1-1,0 0 1,0 0 0,1 0-1,0-1 1,-1-5 0,0-4-210,1-1 1,0 0-1,1 0 1,2-17-1,-2 31 13,1-1 1,-1 1-1,1 0 0,0-1 0,0 1 0,0 0 1,0 0-1,0 0 0,0 0 0,0 0 1,1 0-1,-1 0 0,1 0 0,-1 0 0,1 0 1,0 1-1,0-1 0,-1 1 0,5-3 0,45-16-4738,-27 11 1105,10-4-4084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0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15022,'0'0'7004,"-9"9"-6374,2-2-441,0 1 0,0 0-1,0 0 1,1 1 0,1-1 0,0 2 0,0-1-1,0 0 1,1 1 0,-5 20 0,6-17-57,1-1 1,0 2 0,1-1 0,0 0-1,1 0 1,3 22 0,-3-32-208,1 0 0,0 0 0,0-1 0,0 1 0,0 0 0,0-1 0,1 1 0,-1-1-1,1 1 1,0-1 0,0 0 0,0 0 0,0 0 0,0 0 0,0 0 0,0 0 0,1 0 0,-1-1 0,1 1 0,-1-1 0,1 0 0,0 0 0,-1 1 0,1-2 0,0 1 0,0 0 0,0-1 0,-1 1 0,1-1 0,0 0 0,0 0 0,0 0 0,0 0-1,0-1 1,5 0 0,-4 0-190,1 0-1,0-1 1,0 1-1,0-1 1,-1 0-1,1 0 1,-1 0-1,0-1 1,1 1-1,4-5 1,-5 3-17,1 1 0,0 0 0,0 0 0,1 0 0,10-3 0,-16 6 300,1 0 1,-1 0-1,0 0 1,1 0-1,-1 1 1,1-1-1,-1 0 0,1 0 1,-1 1-1,0-1 1,1 0-1,-1 1 1,0-1-1,1 0 0,-1 1 1,0-1-1,0 1 1,1-1-1,-1 0 0,0 1 1,0-1-1,0 1 1,1-1-1,-1 1 1,0-1-1,0 1 0,0-1 1,0 1-1,0-1 1,0 1-1,0-1 1,0 0-1,0 1 0,0-1 1,0 1-1,0-1 1,-1 1-1,1 0 0,-2 22 1100,-13 24 681,11-38-1633,0 0 1,2 0-1,-1 0 0,1 1 1,0-1-1,0 12 0,2-21-234,0 1-1,0 0 1,0-1-1,0 1 1,1-1-1,-1 1 1,0-1-1,0 1 1,1 0-1,-1-1 1,0 1-1,1-1 1,-1 1-1,1-1 1,-1 0-1,1 1 1,-1-1-1,1 1 1,-1-1-1,1 0 1,-1 1-1,1-1 1,-1 0-1,1 1 1,-1-1-1,1 0 1,0 0-1,-1 0 1,1 0-1,-1 0 1,1 0-1,0 0 1,-1 0-1,1 0 1,-1 0 0,1 0-1,0 0 1,-1 0-1,1 0 1,0 0-1,-1 0 1,1-1-1,-1 1 1,1 0-1,-1-1 1,1 1-1,-1 0 1,1-1-1,-1 1 1,1 0-1,-1-1 1,1 0-1,17-17-5451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77 289 15983,'0'0'2349,"-10"5"-865,-3 0-1178,-32 17 424,44-21-691,0 0 0,0 1 0,1-1 0,-1 0 0,0 1 0,0-1 0,1 1-1,-1 0 1,1-1 0,-1 1 0,1-1 0,0 1 0,0-1 0,0 1 0,-1 0 0,2-1 0,-1 1 0,0 0 0,0-1 0,0 1 0,1-1 0,-1 1 0,1 0 0,0 2 0,1 0-49,-1 1 1,1 0-1,0-1 0,0 0 1,0 1-1,1-1 0,4 6 1,-6-9-3,1 1 1,0-1 0,0 1 0,0-1 0,0 0 0,0 0-1,0 0 1,1 0 0,-1 0 0,0-1 0,0 1 0,1-1-1,-1 1 1,0-1 0,1 0 0,-1 0 0,0 0 0,1 0-1,-1-1 1,0 1 0,1 0 0,-1-1 0,0 0 0,0 1-1,1-1 1,-1 0 0,0 0 0,0 0 0,0-1 0,0 1-1,0 0 1,3-3 0,7-6-542,0 0 0,-1 0 0,17-20 0,-26 27 352,4-3 156,0 0-1,0 0 1,-1 0-1,0-1 1,0 0-1,-1 0 0,0 0 1,0 0-1,0-1 1,-1 0-1,0 1 1,-1-1-1,0 0 1,2-14-1,-4 22 63,0-1 1,0 1-1,0 0 0,0-1 1,0 1-1,0-1 1,0 1-1,0-1 0,0 1 1,0-1-1,-1 1 0,1 0 1,0-1-1,0 1 0,0-1 1,-1 1-1,1 0 1,0-1-1,0 1 0,-1 0 1,1-1-1,0 1 0,-1 0 1,1-1-1,0 1 1,-1 0-1,1 0 0,0-1 1,-1 1-1,1 0 0,-1 0 1,1 0-1,-1 0 0,1 0 1,0-1-1,-1 1 1,1 0-1,-1 0 0,1 0 1,-1 0-1,1 0 0,-1 0 1,1 0-1,0 1 1,-1-1-1,1 0 0,-1 0 1,1 0-1,0 0 0,-1 0 1,1 1-1,-1-1 1,1 0-1,0 0 0,-1 1 1,1-1-1,-1 1 0,-23 17 188,15-7 16,1 0 0,0 0-1,1 1 1,-12 25 0,16-31-89,0 1-1,1 0 0,0 0 0,0 0 1,0 0-1,1 1 0,0-1 1,1 0-1,0 1 0,0-1 0,1 9 1,0-14-122,-1-1 0,1 0 1,-1 1-1,1-1 1,0 0-1,0 1 1,0-1-1,0 0 0,-1 0 1,2 0-1,-1 0 1,0 0-1,0 0 1,0 0-1,0 0 0,1 0 1,-1-1-1,0 1 1,1 0-1,-1-1 0,0 1 1,1-1-1,-1 0 1,1 1-1,-1-1 1,1 0-1,-1 0 0,1 0 1,-1 0-1,3 0 1,3 0 22,0-1 0,-1 1 1,1-1-1,0-1 0,10-3 1,0-2-153,0-1 0,0-1 0,-1-1 1,-1 0-1,1-1 0,23-22 0,-9 4-108,51-64-1,-67 77 177,-2 0 0,0-1 0,-1-1 0,-1 0 0,0 0 0,-2-1 0,0 0 0,7-28 0,-15 47 59,1 0 1,-1-1-1,0 1 0,0-1 1,0 1-1,0 0 0,0-1 1,0 1-1,0-1 0,0 1 1,0 0-1,0-1 0,0 1 0,0-1 1,0 1-1,-1 0 0,1-1 1,0 1-1,0 0 0,0-1 1,-1 1-1,1 0 0,0-1 1,0 1-1,0 0 0,-1-1 0,1 1 1,0 0-1,-1-1 0,1 1 1,0 0-1,-1 0 0,1 0 1,-1-1-1,-17 3 163,-16 16-35,17-4-66,0 0-1,1 2 1,1 0 0,1 1-1,-21 30 1,28-36 51,0 0 0,1 1 0,1 0 1,0 0-1,0 0 0,1 1 0,1-1 0,0 1 1,1 0-1,-2 24 0,4-34-108,0-1 1,0 0-1,0 0 0,1 1 0,-1-1 0,0 0 1,1 0-1,0 0 0,-1 1 0,1-1 1,0 0-1,0 0 0,0 0 0,1-1 0,-1 1 1,0 0-1,1 0 0,-1-1 0,1 1 1,3 2-1,-1-2 8,-1 0 0,1 0 1,0 0-1,-1-1 0,1 1 0,0-1 1,0 0-1,0-1 0,0 1 1,8 0-1,1-1 14,0-1 0,0 0 0,-1-1 1,1 0-1,0-1 0,21-8 0,-11 0-22,0-1 0,-1 0 1,0-2-1,-1-1 0,0 0 0,-1-2 0,22-23 1,-8 3 13,-1-1 0,48-74 0,-75 104-23,-5 7 0,0 0 1,0 0-1,0 0 0,-1-1 1,1 1-1,0 0 1,-1 0-1,1 0 0,-1-1 1,1 1-1,-1 0 0,1-1 1,-1 1-1,0-3 0,-15 14 183,-8 16 112,2 0-1,0 1 1,2 1-1,-30 58 1,39-65-246,1 0 1,1 0-1,1 1 1,1 1 0,1-1-1,1 1 1,1 0 0,0 28-1,9-17-14,-6-33-39,1 0-1,-1 0 0,0-1 0,1 1 1,-1 0-1,1 0 0,-1-1 0,1 1 0,-1-1 1,1 1-1,0-1 0,-1 1 0,1-1 1,0 1-1,-1-1 0,1 1 0,0-1 1,0 0-1,-1 1 0,1-1 0,0 0 1,0 0-1,0 1 0,0-1 0,-1 0 0,1 0 1,0 0-1,0 0 0,0 0 0,0 0 1,-1-1-1,1 1 0,0 0 0,0 0 1,0 0-1,0-1 0,1 0-48,-1 0 0,0 0-1,0-1 1,0 1 0,0 0 0,0 0-1,0-1 1,0 1 0,0 0 0,0-1-1,0 1 1,-1-1 0,1 1 0,-1-1 0,1 1-1,-1-1 1,0 0 0,0 1 0,1-1-1,-1 0 1,0-1 0,0-42-1468,0 38 1192,-1-1 231,0 0 1,-1 0 0,1 1-1,-1-1 1,-1 1-1,0-1 1,0 1 0,0 0-1,-1 0 1,0 0 0,0 0-1,-7-7 1,6 8 253,1 1 0,-1-1 1,0 1-1,-1 0 0,1 1 1,-1-1-1,0 1 0,0 1 0,0-1 1,-1 1-1,0 0 0,1 0 1,-12-3-1,16 6 48,42 17-21,-4-8-594,0-1 1,0-1-1,1-2 1,-1-2-1,58-2 0,-91-1 437,0-1 0,1 1 0,-1-1 0,0 1 0,0-1 0,0 0 0,0 0 0,0 0 0,0-1 0,0 1 0,0-1 0,0 0 0,-1 0 0,1 0 0,-1 0 0,1 0 0,-1 0 0,0 0 0,0-1 0,0 0 0,2-2 0,-1 0 51,0 0-1,-1 0 1,1 0 0,-1-1-1,0 1 1,-1-1 0,1 1 0,-1-1-1,0 1 1,0-1 0,-1-6 0,0 12-65,0 0 1,0 0 0,0 0 0,0-1 0,0 1 0,0 0 0,0 0 0,0-1-1,0 1 1,0 0 0,0 0 0,0-1 0,0 1 0,-1 0 0,1 0-1,0 0 1,0-1 0,0 1 0,0 0 0,-1 0 0,1 0 0,0 0 0,0-1-1,0 1 1,-1 0 0,1 0 0,0 0 0,0 0 0,0 0 0,-1 0 0,1 0-1,0 0 1,0 0 0,-1 0 0,1 0 0,0 0 0,0 0 0,-1 0-1,1 0 1,0 0 0,0 0 0,-1 0 0,-15 5 268,-11 11-116,20-10-66,1 1-1,-1 0 0,1 1 0,0-1 0,1 1 0,-1 0 1,2 1-1,-1-1 0,1 1 0,1 0 0,-1 0 1,2 0-1,-3 12 0,5-20-92,-1 0 1,1 0-1,0 0 0,0 0 0,0 0 1,0 0-1,0-1 0,0 1 1,0 0-1,1 0 0,-1 0 1,0 0-1,0 0 0,1 0 0,-1-1 1,0 1-1,1 0 0,-1 0 1,1 0-1,-1-1 0,1 1 0,-1 0 1,1-1-1,0 1 0,-1 0 1,1-1-1,0 1 0,1 0 1,0 0 10,0 0-1,0-1 1,0 1 0,1-1 0,-1 1 0,0-1 0,0 0 0,1 0 0,-1 0 0,0 0 0,3-1 0,6-1-4,0 0 0,-1-1 0,1 0 0,10-6 0,52-30-1783,-55 28 1156,0 1 1,0 1 0,1 0-1,0 1 1,1 1-1,21-4 1,-40 10 706,0 1 0,0 0-1,0 0 1,0 0 0,0 0 0,0-1 0,0 1-1,1 0 1,-1 1 0,0-1 0,0 0 0,0 0 0,0 0-1,0 1 1,0-1 0,0 0 0,0 1 0,0-1 0,-1 1-1,1-1 1,0 1 0,0 0 0,0-1 0,0 1 0,-1 0-1,1-1 1,0 1 0,-1 0 0,1 0 0,0 0-1,0 1 1,3 36 2164,-4-32-2077,-1-1 0,2 0 0,-1 1 1,1-1-1,-1 0 0,4 8 0,-4-11-187,1-1 0,0 0 0,-1 1-1,1-1 1,0 0 0,0 1 0,0-1-1,0 0 1,1 0 0,-1 0 0,0 0-1,0 0 1,1 0 0,-1 0 0,0 0-1,1 0 1,-1-1 0,1 1 0,-1-1 0,1 1-1,-1-1 1,1 1 0,-1-1 0,1 0-1,0 0 1,2 0 0,7 0-266,0-1 1,0 0 0,-1-1-1,1 0 1,0-1-1,14-5 1,-14 4-235,1 1 1,-1 0-1,0 0 0,1 1 0,13 0 0,-25 2 463,1 0 0,-1 0 0,0 1 0,1-1 0,-1 0-1,0 0 1,0 0 0,1 1 0,-1-1 0,0 0-1,0 0 1,1 1 0,-1-1 0,0 0 0,0 0-1,0 1 1,1-1 0,-1 0 0,0 1 0,0-1-1,0 0 1,0 1 0,0-1 0,0 1 0,0-1-1,0 0 1,0 1 0,0-1 0,0 0 0,0 1-1,0-1 1,0 0 0,0 1 0,0-1 0,0 0-1,0 1 1,0-1 0,-1 0 0,1 1 0,0-1 0,0 0-1,0 1 1,-1-1 0,1 0 0,0 0 0,0 1-1,-1-1 1,1 0 0,0 0 0,0 0 0,-1 1-1,1-1 1,-1 0 0,-13 17-5760,-1-13-4674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86 14510,'0'0'95,"0"-1"0,0 1 0,0-1 0,0 1-1,0-1 1,0 1 0,0-1 0,0 1 0,0-1 0,0 1 0,-1 0 0,1-1 0,0 1 0,0-1 0,0 1 0,-1 0 0,1-1 0,0 1 0,0 0 0,-1-1 0,1 1 0,0 0-1,-1-1 1,1 1 0,0 0 0,-1-1 0,1 1 0,-1 0 0,1 0 0,-1 0 0,1 0 0,0-1 0,-1 1 0,0 0 0,-19 4 1351,-14 17-759,26-11-488,2 0 0,-1 0 0,1 0 0,1 1 0,-6 14 0,9-20-145,1 0-1,-1 0 1,1 0-1,0 0 1,0 1-1,0-1 0,1 0 1,-1 1-1,2-1 1,-1 0-1,0 1 1,1-1-1,0 0 1,2 6-1,-2-9-31,0-1-1,1 1 1,-1 0-1,1-1 0,-1 0 1,1 1-1,-1-1 1,1 0-1,0 0 1,-1 0-1,1 0 1,0 0-1,0 0 1,0 0-1,0 0 1,0-1-1,0 1 0,0-1 1,0 0-1,0 0 1,0 0-1,0 0 1,0 0-1,4 0 1,3-1 72,-1 1-1,0-1 1,0-1 0,0 0 0,10-3 0,-7 0-43,-1 0 0,1-1 0,-1 0 0,0 0 0,-1-1 0,1-1 0,-1 0 0,-1 0 0,1-1 0,-2 1 0,1-2 0,-1 1 0,0-1 0,-1 0 0,0-1 0,-1 1 0,4-13 0,-11 17 713,-7 10-601,-8 11-182,12-7 33,0 0 1,1 0 0,0 0 0,0 1 0,1-1 0,0 1 0,-2 12 0,4-18-3,0 0 0,1 1 1,0-1-1,0 0 0,0 1 0,0-1 0,0 0 0,1 0 1,-1 1-1,3 5 0,-3-8 2,1 1 0,0-1 1,0 0-1,0 1 0,0-1 1,0 0-1,0 1 0,0-1 0,0 0 1,0 0-1,1 0 0,-1 0 1,0 0-1,1 0 0,-1 0 0,1-1 1,-1 1-1,1 0 0,-1-1 1,1 1-1,-1-1 0,4 1 0,3-1 69,0 0-1,0 0 0,-1-1 1,1 0-1,0 0 0,0-1 0,-1 0 1,1 0-1,-1-1 0,1 0 1,-1 0-1,0-1 0,0 0 1,-1 0-1,1 0 0,-1-1 0,8-7 1,-6 5-45,1-1 0,-1 0 0,0-1 0,-1 0 0,0 0 0,-1 0 0,1-1 0,-2 0 0,1 0 0,-2-1 0,6-15 0,-9 17-129,-6 19 32,-5 24 17,9-32 43,1 0 1,0 0-1,0 0 0,0 0 1,0 0-1,0 0 0,0 0 1,0 0-1,1 0 0,-1 0 0,1 0 1,-1 0-1,1 0 0,0 0 1,0-1-1,0 1 0,0 0 1,0 0-1,0-1 0,0 1 1,3 2-1,-3-4 21,1 1-1,0 0 1,0-1 0,0 1 0,0-1-1,0 1 1,0-1 0,0 0-1,0 0 1,0 0 0,0 0 0,0 0-1,0 0 1,0 0 0,0-1-1,0 1 1,0-1 0,0 0 0,0 1-1,0-1 1,-1 0 0,4-2 0,5-3 18,0-1 0,0 0 0,-1 0 0,0-1 1,-1 0-1,0 0 0,0-1 0,0 0 1,-1-1-1,-1 1 0,0-2 0,0 1 0,-1 0 1,7-21-1,-11 31-41,-1 0-1,0-1 1,0 1 0,0 0 0,0 0 0,1-1 0,-1 1 0,0 0-1,0-1 1,0 1 0,0 0 0,0-1 0,0 1 0,0 0-1,0-1 1,0 1 0,0 0 0,0-1 0,0 1 0,0 0-1,0-1 1,0 1 0,0 0 0,0-1 0,0 1 0,0 0-1,0-1 1,-1 1 0,1 0 0,0-1 0,0 1 0,0 0-1,-1 0 1,1-1 0,0 1 0,0 0 0,-1 0 0,1-1-1,0 1 1,0 0 0,-1 0 0,1 0 0,0 0 0,-1 0 0,1-1-1,-16 12-122,-14 24 14,27-30 102,-1 0 1,1 0-1,0 0 1,1 1 0,-1-1-1,1 1 1,0 0-1,0 0 1,1 0 0,0 0-1,0 0 1,0 7-1,2-12 10,-1 0-1,1 0 0,-1 0 0,1 0 0,0-1 0,0 1 0,0 0 1,-1 0-1,1-1 0,0 1 0,0-1 0,0 1 0,0-1 0,0 1 1,0-1-1,0 1 0,0-1 0,0 0 0,0 0 0,0 0 0,0 1 1,1-1-1,-1 0 0,0 0 0,0 0 0,0-1 0,0 1 1,0 0-1,0 0 0,1-1 0,38-5 76,4-9-286,-36 11 113,1 0 0,0 1 0,0 0 0,1 0 0,-1 1 0,0 0 0,1 1 0,-1 0-1,1 0 1,-1 1 0,1 0 0,12 3 0,-21-3 92,1 1-1,-1 0 1,1 0 0,-1 1-1,1-1 1,-1 0 0,0 0-1,1 1 1,-1-1-1,0 0 1,0 1 0,0-1-1,0 1 1,0 0-1,-1-1 1,1 1 0,0 0-1,-1-1 1,1 1 0,-1 0-1,0 0 1,1-1-1,-1 3 1,1 49 238,-1-40-112,-5 24 10,3-17 563,15-42-123,54-162-300,-66 182-460,-1 0 0,1 1-1,0-1 1,0 0 0,0 0 0,0 1 0,0-1 0,1 1-1,-1-1 1,0 1 0,1-1 0,-1 1 0,1 0 0,0-1-1,-1 1 1,1 0 0,0 0 0,-1 0 0,1 1 0,0-1-1,0 0 1,0 1 0,4-1 0,7-4-1334,-5 0-3143,-2-3-2217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15599,'0'0'6758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15471,'0'0'10970,"13"4"-10308,-9-3-626,1 1-9,1 0 0,-1-1 0,1 0 0,0 0 0,-1 0 0,1 0 0,0-1 0,0 0 1,0 0-1,-1 0 0,1-1 0,0 0 0,0 0 0,-1-1 0,1 1 0,9-5 0,2-3-9,-1-1 0,0 0 0,16-14 0,-27 20-70,0-1 1,0 0-1,0 0 1,-1 0-1,0-1 1,0 1-1,0-1 1,0 0-1,-1 0 1,0 0 0,-1-1-1,3-6 1,-5 12 41,1 0 0,-1 0 1,0 0-1,0 0 1,1 0-1,-1-1 0,0 1 1,0 0-1,0 0 1,0 0-1,-1 0 0,1 0 1,0 0-1,0 0 1,-1 0-1,1-1 1,0 1-1,-1 0 0,1 0 1,-1 0-1,0 1 1,1-1-1,-1 0 0,0 0 1,-1-1-1,0 0-10,0 1-1,0 0 1,0 0 0,0 0-1,0 0 1,-1 1 0,1-1-1,0 1 1,0-1-1,-1 1 1,1 0 0,-3 0-1,-2 0-15,-1 0 1,1 0-1,0 1 0,-1 1 0,1-1 0,0 1 1,-9 4-1,5 0 17,0 1 1,0 0 0,1 0-1,0 1 1,0 1-1,1 0 1,0 0 0,-8 11-1,11-13 25,0 1 1,1-1-1,0 1 0,1 0 0,0 0 1,0 1-1,0-1 0,1 1 0,1 0 1,-1-1-1,-1 19 0,4-26-1,0 1 1,0-1-1,0 1 0,0-1 1,0 1-1,0-1 0,1 1 0,-1-1 1,0 1-1,1-1 0,-1 0 1,1 1-1,0-1 0,-1 0 1,1 1-1,0-1 0,0 0 0,0 0 1,0 0-1,0 0 0,0 0 1,0 0-1,0 0 0,1 0 1,1 1-1,1 0 7,-1-1 0,1 0 0,0 0 1,-1 0-1,1-1 0,0 1 0,0-1 0,0 0 1,7 0-1,6-2 18,-1-1-1,1 0 1,28-11 0,113-56-974,-104 44 381,69-24-1,-121 49 580,-1 1 1,0-1-1,0 1 0,0-1 1,0 1-1,0-1 1,0 1-1,1 0 1,-1-1-1,0 1 0,0 0 1,1 0-1,-1 0 1,0 0-1,0 0 0,1 0 1,-1 0-1,0 1 1,0-1-1,0 0 1,1 1-1,-1-1 0,0 1 1,0-1-1,0 1 1,0-1-1,0 1 1,0 0-1,0-1 0,0 1 1,0 0-1,1 2 1,-1-1 48,-1 1 0,1 0 0,-1 0 0,0 0 0,0-1 0,0 1 0,0 0 0,0 0 0,-1 0 0,1 0 0,-1-1 0,0 1 0,-2 4 0,-12 29 604,11-28-591,0 1 0,1 0 0,0-1 0,0 1 0,-2 16 0,5-24-69,0 0-1,0-1 1,0 1 0,0 0-1,1 0 1,-1-1 0,0 1-1,0 0 1,1-1 0,-1 1-1,0 0 1,1-1 0,-1 1-1,1 0 1,-1-1 0,1 1-1,-1-1 1,1 1 0,-1-1-1,1 1 1,0-1 0,-1 1-1,1-1 1,0 0 0,-1 1-1,1-1 1,0 0 0,-1 0-1,1 1 1,0-1 0,0 0 0,-1 0-1,1 0 1,0 0 0,0 0-1,0 0 1,-1 0 0,1 0-1,0 0 1,0 0 0,-1-1-1,1 1 1,0 0 0,-1 0-1,2-1 1,37-12 190,28-22-186,-52 25-358,1 1 0,0 1 1,1 0-1,0 2 1,0-1-1,0 2 1,1 0-1,0 2 1,23-3-1,-40 6 345,1-1-1,-1 1 0,0 0 1,1 0-1,-1 1 1,1-1-1,-1 0 0,0 0 1,1 1-1,-1-1 1,0 1-1,1-1 0,-1 1 1,0-1-1,0 1 1,0 0-1,1 0 0,-1-1 1,0 1-1,0 0 0,0 0 1,0 0-1,0 0 1,1 2-1,3 30 270,-3-10-192,-2-23-103,0 1-1,0-1 0,0 1 1,0-1-1,0 1 0,1-1 1,-1 0-1,0 1 0,0-1 1,1 1-1,-1-1 0,0 0 1,1 1-1,-1-1 0,0 0 1,1 1-1,-1-1 0,0 0 1,1 1-1,-1-1 0,1 0 1,-1 0-1,1 0 0,-1 1 1,1-1-1,-1 0 0,0 0 1,1 0-1,-1 0 0,1 0 1,-1 0-1,1 0 0,-1 0 1,1 0-1,-1 0 1,1 0-1,-1 0 0,1 0 1,-1-1-1,1 1 0,-1 0 1,1-1-1,19-11-3952,-7-11-2523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21685,'0'0'5156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13229,'0'0'8237,"11"-5"-7559,7-1-528,1 1 0,-1 0 1,1 1-1,-1 1 0,33-1 1,-51 4-154,1 0 1,0 0-1,-1 0 0,1 0 1,0 0-1,-1 0 0,1 1 1,0-1-1,-1 0 0,1 0 1,0 0-1,-1 1 0,1-1 1,-1 0-1,1 1 0,0-1 1,-1 1-1,1-1 1,-1 1-1,1-1 0,-1 1 1,0-1-1,1 1 0,-1-1 1,1 1-1,-1-1 0,0 1 1,0 0-1,1-1 0,-1 1 1,0 0-1,0-1 1,0 2-1,-4 29 38,-21 28 95,13-38-110,8-14-16,-1 0 0,1 1 0,1-1 1,-1 1-1,1 0 0,1-1 1,-1 1-1,-1 16 0,4-23-1,0-1-1,0 1 1,0-1-1,0 1 1,0-1 0,0 1-1,0-1 1,1 1-1,-1-1 1,0 0-1,0 1 1,1-1-1,-1 1 1,0-1 0,1 0-1,-1 1 1,0-1-1,1 0 1,-1 1-1,1-1 1,-1 0-1,0 0 1,1 1 0,-1-1-1,1 0 1,-1 0-1,1 0 1,-1 0-1,1 1 1,-1-1-1,1 0 1,24 0 185,23-12 162,-25 1-356,0-2 0,0-1 0,-1-1 0,-1 0 0,-1-2 0,0 0 0,-1-2 0,27-33 0,-50 61-362,-5 7 408,1 1 0,0-1 0,2 2 0,0-1 0,-5 21 0,11-37-23,0 0-1,0 0 1,0 0 0,0 0-1,0 0 1,0 0 0,0 0 0,1 0-1,-1 0 1,0 0 0,0 0-1,1 0 1,-1 0 0,1 0-1,-1 0 1,1 0 0,-1 0 0,1-1-1,-1 1 1,1 0 0,0 0-1,-1-1 1,1 1 0,0 0-1,0-1 1,1 2 0,1-1 31,-1 0 0,1 0 0,-1-1 1,1 1-1,0-1 0,-1 1 0,1-1 1,0 0-1,0 0 0,3 0 0,2-1 72,1-1-1,0 0 0,0 0 1,-1 0-1,15-7 1,2-4-55,-1-1 1,42-33-1,-55 39-31,0-1-1,-1-1 1,-1 0-1,0 0 1,0 0-1,-1-1 1,14-24-1,-43 71-224,-11 23 210,30-55-42,0 0 0,0 1 0,1-1 0,0 1 0,0 0 0,0-1 0,1 1 0,-1 0 0,1-1 0,0 1 0,1 7 0,0-11-112,0 0 1,-1 0-1,1 0 1,0 0 0,-1 0-1,1 0 1,0 0-1,0 0 1,0 0-1,0-1 1,0 1-1,0 0 1,0-1 0,0 1-1,0 0 1,0-1-1,0 0 1,1 1-1,-1-1 1,0 1 0,0-1-1,0 0 1,1 0-1,-1 0 1,0 0-1,0 0 1,1 0 0,-1 0-1,0 0 1,0-1-1,0 1 1,2-1 0,41-11-6315,-10-6-1110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96 108 5157,'4'-12'2365,"-1"4"-1671,1 0-27,-1 1 1,-1-1 0,0 0 0,0 0 0,0 1 0,-1-1 0,0-1 0,0-13 0,-2 21-554,0 1 0,1 0 0,-1-1 0,1 1 0,-1 0 0,0 0 0,1 0 0,-1 0 0,0 0 0,1 0 0,-1 0 0,0 0 0,1 0 0,-1 0 0,0 0 0,1 0 0,-1 0 0,1 0 0,-1 0 0,0 1 0,1-1 0,-1 0 0,1 1 0,-1-1 0,0 0 0,1 1 0,-2 0 0,-5 5 43,0 1 1,0 0-1,0 0 0,1 0 0,0 1 1,0 0-1,0 1 0,2-1 1,-7 15-1,4-9 89,2 0 0,-1 0 0,2 0 0,0 1-1,-3 24 1,7-36-221,-1 0 0,1-1 0,0 1 0,0 0 0,0-1 0,0 1 0,0 0-1,1 0 1,-1-1 0,1 1 0,0-1 0,-1 1 0,1 0 0,1-1 0,-1 1 0,0-1-1,0 0 1,1 0 0,0 1 0,-1-1 0,5 4 0,-3-4-2,1-1 1,0 1-1,0 0 1,0-1-1,0 0 0,0 0 1,0 0-1,0 0 1,0-1-1,0 1 1,0-1-1,0 0 0,8-1 1,1-2-180,1 1 0,-1-2 1,0 1-1,0-2 0,0 0 1,-1 0-1,0-1 0,18-12 1,-16 10 85,0 0 0,0 1 0,1 0 0,0 1 0,21-5 0,-36 13 202,0 1 0,0-1 0,-1 0-1,1 0 1,0 0 0,-1 0-1,1 0 1,-1 1 0,0-1-1,0 0 1,-1 2 0,-6 10-54,6-10 2,0-1 0,1 0-1,-1 1 1,0-1-1,1 1 1,0 0 0,0-1-1,-1 8 1,3-10-57,0 0-1,0 0 1,0-1 0,0 1-1,1 0 1,-1-1-1,0 1 1,0-1 0,1 0-1,-1 1 1,0-1 0,1 0-1,-1 0 1,0 0-1,1 1 1,-1-2 0,0 1-1,1 0 1,-1 0 0,0 0-1,3-1 1,33-4 248,44-22-215,-63 20-235,0 0-1,0 2 0,0 0 1,0 1-1,1 0 0,31 0 1,-49 4 195,-1 0 1,1 0-1,-1 0 1,1 1-1,-1-1 1,1 0-1,-1 1 0,1-1 1,-1 0-1,0 1 1,1-1-1,-1 1 1,1-1-1,-1 1 1,0-1-1,0 0 1,1 1-1,-1-1 1,0 1-1,0 0 1,1-1-1,-1 1 1,0-1-1,0 1 1,0-1-1,0 1 1,0-1-1,0 1 1,0 0-1,0-1 1,0 1-1,0-1 0,0 1 1,0-1-1,0 1 1,0 0-1,-1-1 1,1 1-1,0-1 1,0 1-1,-1-1 1,1 1-1,0-1 1,-1 0-1,0 2 1,-12 23 1088,1-10-520,9-12-419,1-1 1,-1 1 0,1 0-1,0 0 1,0 0 0,0 1-1,0-1 1,0 0 0,1 1-1,-3 7 1,31-18 287,26-21-346,-39 20-399,0 0 0,1 1 1,0 0-1,0 1 0,0 1 0,0 0 0,1 1 1,29-3-1,-45 7 290,1 0 1,-1 0-1,1 0 1,-1 0-1,1 0 0,-1 0 1,0 0-1,1 0 1,-1 0-1,1 0 1,-1 0-1,1 0 1,-1 1-1,0-1 0,1 0 1,-1 0-1,1 1 1,-1-1-1,0 0 1,1 0-1,-1 1 1,0-1-1,1 0 0,-1 1 1,0-1-1,1 0 1,-1 1-1,0-1 1,0 1-1,0-1 1,1 0-1,-1 1 0,0-1 1,0 1-1,0-1 1,0 1-1,0-1 1,0 1-1,0-1 1,0 1-1,0-1 0,0 0 1,0 1-1,0-1 1,0 1-1,0-1 1,0 1-1,0-1 0,-1 1 1,1 0-1,-14 27 299,8-17-33,7-10-254,-1 0 1,1-1 0,0 1-1,0-1 1,-1 0 0,1 1-1,0-1 1,0 0 0,0 1 0,0-1-1,-1 0 1,1 0 0,0 0-1,0 0 1,0 0 0,0 0-1,0 0 1,0 0 0,0 0-1,1 0 1,18-3-188,0-1 0,37-12 0,-41 10-412,0 1 0,0 1 0,1 1-1,0 0 1,16 0 0,-32 3 586,-1 0 1,0 0-1,1 1 1,-1-1-1,1 0 1,-1 0-1,0 0 1,1 0-1,-1 1 1,0-1-1,1 0 1,-1 0-1,0 1 0,0-1 1,1 0-1,-1 0 1,0 1-1,0-1 1,0 0-1,1 1 1,-1-1-1,0 0 1,0 1-1,0-1 1,0 0-1,1 1 0,-1-1 1,0 1-1,0-1 1,0 0-1,0 1 1,0-1-1,0 0 1,0 1-1,0-1 1,0 1-1,-1-1 1,1 0-1,0 1 0,0-1 1,0 0-1,0 1 1,0-1-1,-1 0 1,1 1-1,0-1 1,0 0-1,0 1 1,-1-1-1,0 1 0,-10 17 385,-1-4-325,-4 3-531,6-9-2646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 11819,'0'0'13474,"-9"-1"-12887,1 0-513,0 1-1,0 1 1,1-1-1,-1 1 1,0 1-1,1-1 1,-11 4-1,14-3-64,1-1 0,-1 0 0,0 1 0,0 0 0,1 0 0,-1 0 0,1 0 0,-1 1 0,1-1 0,0 1 0,0 0 0,0 0 0,0 0 0,1 0 0,-1 1 0,1-1 0,0 0 0,-4 8 0,7-11-38,-1 1 1,0-1-1,0 1 0,0-1 1,1 1-1,-1-1 1,0 1-1,1-1 1,-1 0-1,0 1 1,1-1-1,-1 0 1,0 1-1,1-1 1,-1 0-1,1 1 1,-1-1-1,1 0 1,-1 0-1,1 0 1,-1 1-1,1-1 1,-1 0-1,1 0 1,-1 0-1,1 0 1,-1 0-1,1 0 1,-1 0-1,1 0 1,-1 0-1,2 0 1,24 1-681,-22-1 565,36 1-601,-22-2 510,1 1 0,-1 0 0,0 2 0,1 0-1,-1 1 1,0 1 0,0 0 0,-1 2 0,18 7 0,-34-13 264,1 1 1,-1-1 0,0 1 0,0 0 0,1-1 0,-1 1 0,0 0 0,0 0 0,0 0 0,0 0-1,0 0 1,0 0 0,0 0 0,0 0 0,0 1 0,-1-1 0,1 0 0,0 0 0,-1 1 0,1-1 0,-1 0-1,1 1 1,-1-1 0,1 3 0,-2-3 48,1 1 0,-1-1 0,0 1 0,1-1 0,-1 1 0,0-1 0,0 1 1,0-1-1,0 0 0,0 1 0,0-1 0,0 0 0,0 0 0,-1 0 0,1 0 0,0 0 0,-3 1 0,-7 4 209,0 0 0,0-1 0,-1-1 0,-13 4 0,16-5-261,-3 2-25,-1-1 0,0-1 1,-1 0-1,1-1 0,0 0 0,-1-1 1,1-1-1,-17-1 0,30 1-56,0 0 1,0 0-1,0 0 0,0 0 0,-1 0 0,1 0 0,0 0 1,0 0-1,0 0 0,-1 0 0,1 0 0,0-1 0,0 1 1,0 0-1,0 0 0,0 0 0,0 0 0,-1 0 0,1 0 0,0-1 1,0 1-1,0 0 0,0 0 0,0 0 0,0 0 0,0-1 1,0 1-1,0 0 0,0 0 0,0 0 0,-1 0 0,1-1 1,0 1-1,0 0 0,0 0 0,0 0 0,1-1 0,-1 1 0,0 0 1,0 0-1,0 0 0,0 0 0,0-1 0,0 1 0,0 0 1,8-12-1895,12-6-1859,12-1-2406,6-1-1271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67 5285,'0'0'18631,"-10"6"-18092,6-4-515,-9 6 107,0 0-1,0 1 1,-11 11 0,21-18-93,0 0 1,0 1-1,0 0 0,1-1 0,0 1 0,-1 0 1,1 0-1,0 0 0,0 0 0,1 1 1,-1-1-1,1 0 0,-1 1 0,1-1 1,0 1-1,0 0 0,1-1 0,-1 1 0,1 0 1,0-1-1,0 6 0,1-8-31,-1 0 0,1 0 1,0 0-1,0 0 0,0 0 0,-1 0 0,1 0 1,0-1-1,0 1 0,0 0 0,0 0 0,1-1 0,-1 1 1,0-1-1,0 1 0,0-1 0,0 0 0,0 1 0,1-1 1,-1 0-1,0 0 0,0 0 0,1 0 0,-1 0 1,0 0-1,2 0 0,35-3 87,-23 0-255,-1-1-1,1-1 0,-1-1 0,0 0 1,-1 0-1,1-1 0,-1-1 1,14-11-1,-1-1-408,0-2 0,38-41 0,-44 34 704,-19 22 248,-17 15 20,8-1-279,0-1 0,0 2 0,1-1 0,0 1 0,0 1 0,1-1-1,-8 13 1,11-16-126,0 0-1,1 0 0,-1 1 1,1-1-1,0 1 1,0 0-1,1-1 0,0 1 1,0 0-1,0 0 0,1 0 1,0 0-1,0 0 0,1 10 1,-1-15-196,1 0-1,-1 0 1,1 0 0,-1 0 0,0 0-1,1 0 1,0 0 0,-1 0 0,1-1-1,-1 1 1,1 0 0,0 0 0,0-1-1,-1 1 1,1 0 0,0-1 0,0 1-1,0-1 1,0 1 0,0-1 0,0 0-1,0 1 1,0-1 0,0 0 0,0 1 0,0-1-1,0 0 1,0 0 0,0 0 0,1 0-1,24 1-8475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5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15567,'0'0'8253,"8"9"-7250,-5-5-879,1 0-28,0 0 0,-1 0-1,1 1 1,-1-1-1,0 1 1,0 0 0,-1 0-1,0 0 1,1 1 0,-2-1-1,1 0 1,0 1 0,0 10-1,-2 7 93,-1 0 0,-1 0 0,-1 0 0,-1 0 0,-1-1 0,-1 0 0,-14 34 0,13-34-26,6-21-165,1 0 0,-1-1 1,1 1-1,-1 0 0,1 0 0,0 0 1,-1 0-1,1-1 0,0 1 0,0 0 1,-1 0-1,1 0 0,0 0 0,0 0 1,0 0-1,0 0 0,0 0 0,0 0 1,0 0-1,1 0 0,-1-1 0,0 1 1,0 0-1,1 0 0,-1 0 0,0 0 1,1 0-1,-1-1 0,1 1 0,0 0 1,-1 0-1,1-1 0,-1 1 0,1 0 1,0-1-1,-1 1 0,1 0 0,0-1 1,0 1-1,0-1 0,0 0 0,-1 1 1,1-1-1,0 0 0,0 1 0,0-1 1,0 0-1,0 0 0,0 0 0,0 0 1,0 0-1,0 0 0,0 0 0,-1 0 1,1 0-1,0 0 0,2-1 0,10-1-454,1-1-1,-1-1 0,20-8 1,-1 1-617,-24 9 979,1 0 1,-1 0 0,0 1-1,1 0 1,-1 0 0,0 1-1,1 0 1,14 3 0,-23-3 110,1 1 1,-1-1 0,0 1-1,1-1 1,-1 1-1,0-1 1,0 1 0,1-1-1,-1 1 1,0-1-1,0 1 1,0-1 0,0 1-1,1-1 1,-1 1-1,0 0 1,0-1 0,0 1-1,0-1 1,0 1-1,-1-1 1,1 1 0,0 0-1,0-1 1,0 1-1,0-1 1,-1 1 0,1-1-1,0 1 1,0-1-1,-1 1 1,1-1 0,0 1-1,-1-1 1,0 1-1,-13 18 743,-24 7-56,-19 16 148,54-40-794,0 1 0,0 0 0,0 0 0,0 0 0,0 1 0,1-1 0,-1 1 0,1 0 0,0-1 0,0 1 0,0 0 0,-1 5 0,3-8-51,0 0 0,0-1 0,0 1 0,1 0-1,-1-1 1,0 1 0,0 0 0,1-1 0,-1 1 0,0 0 0,1-1-1,-1 1 1,0 0 0,1-1 0,-1 1 0,1-1 0,-1 1 0,1-1-1,-1 1 1,1-1 0,0 0 0,-1 1 0,1-1 0,-1 0 0,1 1-1,0-1 1,-1 0 0,1 0 0,0 1 0,0-1 0,-1 0 0,1 0-1,0 0 1,-1 0 0,1 0 0,0 0 0,0 0 0,0 0 0,39 0 22,-28-1-82,9 1-976,0-2-1,38-7 0,5-10-5945,-29 3-2073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12364,'0'0'8525,"-5"11"-7527,-7 23-206,1 1 0,2 0 0,1 0 0,2 1 0,-2 48 0,8-81-782,0 1 0,0-1 0,0 1 1,1-1-1,0 1 0,-1-1 1,1 0-1,0 1 0,1-1 1,-1 0-1,0 0 0,1 0 0,0 0 1,0 0-1,0 0 0,0 0 1,0-1-1,1 1 0,-1-1 1,4 3-1,-1-2-13,0 0 0,0 0 0,0-1 0,1 1 0,-1-1 0,1-1 0,-1 1 0,1-1 0,0 0 0,-1 0 0,9 0 1,-2-1-250,-1 0 0,1-1 0,0 0 1,0 0-1,-1-2 0,1 1 0,-1-2 1,0 1-1,1-1 0,-2-1 0,18-9 1,-26 12 213,1 0 1,-1 0-1,1 1 1,-1-1 0,1-1-1,-1 1 1,0 0 0,0 0-1,0-1 1,-1 1-1,1-1 1,1-3 0,-21 16 827,10-2-449,1 1 0,0 0 0,1 0 1,-9 15-1,14-21-281,-1 1-1,0-1 1,0 1 0,1-1-1,0 1 1,0 0 0,0-1 0,0 1-1,1 0 1,-1 0 0,1 0 0,0-1-1,0 1 1,0 0 0,1 0 0,-1 0-1,2 4 1,-1-7-31,1 1 0,-1-1 0,0 0 1,1 1-1,-1-1 0,1 0 0,-1 0 0,1 0 0,0 0 0,-1-1 0,1 1 1,0 0-1,0-1 0,0 1 0,0-1 0,-1 1 0,1-1 0,0 0 0,0 0 1,0 0-1,0 0 0,3-1 0,46-6 251,-45 5-413,-1 0 0,1 0 0,-1 0 0,1-1 0,-1 0 0,0 0 0,0 0 0,0 0-1,-1-1 1,1 0 0,-1 0 0,0 0 0,0-1 0,0 1 0,-1-1 0,5-7 0,4-22-4079,-9-4-3492,-6 2-5311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16752,'0'0'5445,"-20"46"-5221,26-26 32,15 1 1,7 1-161,6-2-96,7 2-1538,2-9-2049,-2-1-4805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169 263 15919,'-10'4'1820,"-9"2"-915,-1 2-1,-29 16 0,44-22-655,0 1 0,0 0-1,0 0 1,1 0 0,-1 0 0,1 1 0,0-1-1,0 1 1,0 0 0,1 1 0,-1-1 0,1 1-1,0-1 1,0 1 0,1 0 0,-1 0-1,-1 7 1,4-11-224,0 0-1,0 0 1,0 0-1,0 0 1,0 0 0,0 0-1,1 0 1,-1 0-1,0 0 1,1 0-1,-1 0 1,1 0 0,-1 0-1,1-1 1,-1 1-1,1 0 1,-1 0-1,1-1 1,0 1-1,0 0 1,-1-1 0,1 1-1,0 0 1,0-1-1,0 1 1,0-1-1,0 1 1,-1-1 0,1 0-1,0 1 1,0-1-1,0 0 1,0 0-1,0 0 1,0 0-1,0 0 1,0 0 0,0 0-1,1 0 1,47-2 121,-46 2-116,11-3-185,0 0 1,0-1 0,-1 0-1,1-1 1,-1-1 0,0 0-1,-1-1 1,0 0 0,0-1-1,0 0 1,-1-1 0,0 0-1,-1-1 1,0 0 0,0 0-1,10-16 1,-10 12 102,0 0 1,-1-1-1,-1 1 0,0-2 1,-1 1-1,0-1 0,-2 0 1,0-1-1,-1 1 0,0-1 1,-1 0-1,-1 0 0,0-20 1,-2 36 58,0 0 0,0-1 0,0 1 1,0 0-1,0 0 0,0 0 0,0 0 1,-1 0-1,1 0 0,0 0 0,-1 0 1,1 0-1,-1 0 0,1 0 0,-1 0 1,1 0-1,-1 0 0,0 1 0,1-1 1,-1 0-1,0 0 0,0 0 0,0 1 1,1-1-1,-1 1 0,0-1 0,-1 0 1,0 1 2,0-1 0,0 1 0,0 0 0,0 0 1,0 0-1,0 0 0,0 0 0,0 0 0,0 1 1,0-1-1,0 1 0,0-1 0,-3 2 0,-2 2 26,-1-1-1,1 1 0,0 1 0,0-1 1,0 1-1,-6 7 0,0 1 181,1 1 0,0 0-1,1 1 1,-12 21 0,18-29-124,2 1 1,-1-1-1,1 1 1,0 0-1,1 0 1,0 0-1,0 0 1,1 1-1,0-1 1,0 0-1,1 16 1,1-20-89,0 0 0,0-1 0,1 1 0,-1 0 0,1-1 0,0 1 0,0-1 0,0 1 0,1-1 0,-1 0 0,1 0 0,0 0 0,0 0 0,0-1 0,0 1 0,0-1 0,0 0 0,5 3 0,11 6-681,0-1 0,23 8 0,-25-10-529,35 16-5974,-34-17 678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2434,'0'0'22422,"13"1"-21339,32 2-628,-2 0-259,0-1 0,52-5 0,-83 2-197,-1 0 0,1-1 0,0-1 0,0 0 0,-1 0 1,0-1-1,0-1 0,0 0 0,0 0 0,-1-1 0,0 0 0,0-1 0,12-10 1,-22 17-3,1-1 0,0 1 0,0-1 0,0 0 0,-1 1 0,1-1 0,0 0 0,-1 1 0,1-1 0,-1 0 0,1 0 0,-1 0 0,1 0 0,-1 1 0,1-1 0,-1 0 0,0 0 0,1 0 0,-1 0 0,0 0 0,0 0 0,0 0 0,0 0 0,0 0 0,0 0 0,0 0 0,0-1 0,-1 1-3,0 0-1,0 0 1,0 0-1,0 0 1,0 1-1,0-1 1,0 0-1,-1 1 1,1-1-1,0 1 1,0-1-1,-1 1 1,1 0-1,0 0 1,0-1-1,-1 1 1,-1 0-1,-59 2-86,46 0 83,1 1 0,-1 0 0,1 1 0,0 1 0,0 1 0,0 0 0,1 1 0,0 0 0,0 1 0,1 1 0,0 0 0,1 1 0,-1 0 0,-16 19 0,28-28 7,1-1-1,-1 1 1,0 0-1,0-1 1,1 1-1,-1 0 0,0 0 1,1 0-1,-1 0 1,1 0-1,-1-1 0,1 1 1,-1 0-1,1 0 1,0 0-1,0 0 1,-1 0-1,1 0 0,0 0 1,0 0-1,0 1 1,0-1-1,0 0 0,0 0 1,0 0-1,0 0 1,1 0-1,-1 0 1,0 0-1,1 0 0,-1 0 1,1 0-1,-1-1 1,1 1-1,-1 0 0,1 0 1,-1 0-1,1 0 1,0-1-1,0 1 0,-1 0 1,1-1-1,0 1 1,0 0-1,0-1 1,0 1-1,0-1 0,0 1 1,0-1-1,-1 0 1,1 1-1,0-1 0,1 0 1,0 0-1,8 2-342,0 0 0,0-1 0,1 0 0,12-2 0,-17 1-70,-2 0 206,15 0-2265,-1 0 0,34-7 1,-4-8-5939</inkml:trace>
  <inkml:trace contextRef="#ctx0" brushRef="#br0" timeOffset="1">574 3 15214,'0'0'1858,"-54"-2"-288,20 2-962,4 11-576,-2 5 0,9 0 0,7 1 32,9-3-64,7 0-160,7-3-673,16-2 161,9-2-834,6-1-1120,-3-1-833,1 2-1955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1 4004,'0'0'15470,"-75"60"-13900,32-47-513,-9 0 96,-5-4-320,-5-5-673,-10-4-544,-1-4-2723,0-16-6695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14478,'0'0'6790,"57"-21"-6149,-2 8 31,13 3 33,9-1-449,5 4-224,5 0-160,-10-4-3587,0-3-11532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12556,'0'0'8360,"-53"81"-7816,35-40 257,-2 5-353,8 1-287,4-3-97,8-6-32,2-8 0,14-6 0,2-11-32,0-8-641,-2-5-800,-9-5-1250,-7-12-2081,0-5-3236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2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13901,'-9'5'2552,"-5"3"-1695,0 1 1,1 1-1,1 1 1,-1 0-1,-13 15 1,22-22-725,1 0 1,-1 1 0,0-1 0,1 1 0,0 0-1,0-1 1,0 1 0,1 1 0,0-1-1,0 0 1,0 1 0,0-1 0,1 1 0,0-1-1,0 1 1,1-1 0,-1 1 0,1 0 0,0-1-1,2 12 1,-1-15-126,0-1 0,0 1 0,0 0 0,0-1 0,1 1 0,-1-1 0,0 0 0,0 1 0,1-1 0,-1 0 0,1 0 0,0 0 0,-1 0 0,1 0 0,0 0 0,-1 0 0,1-1 0,0 1 0,0 0 0,-1-1 0,1 0 0,0 1 0,2-1 0,49 3 219,-44-3-181,2-1-27,-1 0 0,0-1 0,0 0 0,0 0 0,0-1 0,0-1 0,-1 0 0,1 0 0,-1 0 0,9-7 0,-15 10 13,0-1 0,-1 0 0,1 1 0,0-1 0,-1 0 0,1 0 0,-1 0 0,0-1 0,0 1 0,0-1 0,0 1 0,0-1 0,0 0 0,0 1 0,-1-1 0,0 0 0,1 0 0,-1 0 0,0 0 0,-1-1 0,1 1 0,0 0 0,-1 0 0,0 0 0,0-1 0,0 1 0,0 0 0,0 0 0,-1 0 0,1-1 0,-1 1 0,0 0 0,0 0 0,0 0 0,-3-5 0,2 5-23,0 0 0,-1 0 0,1 0 0,-1 0 0,0 1 0,1-1 0,-1 1 0,0 0 0,-1-1 0,1 2 0,0-1 1,0 0-1,-1 1 0,-5-2 0,1 0-469,0 1 1,0 0-1,-1 1 1,1 0-1,-12 0 1,33 5-7334,16 4 2987,-1-8-698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4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 6662,'0'0'13336,"7"8"-12472,-4-5-782,-1 0-4,1 1 0,0-1 0,0 0 0,0-1 0,0 1 0,0 0 0,1-1 0,-1 0 0,1 0 0,-1 0 0,1 0 0,0 0 0,0-1 0,0 0 0,0 0 0,0 0 0,0 0 1,8 0-1,-2-1 83,0-1 0,0 0 1,-1 0-1,12-4 1,-20 5-150,1 0 1,-1 0 0,1-1 0,-1 1 0,1 0 0,-1-1 0,1 0 0,-1 1 0,1-1 0,-1 0 0,0 1 0,1-1 0,-1 0 0,0 0 0,0 0 0,0 0-1,0-1 1,1 1 0,-1 0 0,-1 0 0,1-1 0,0 1 0,0 0 0,0-1 0,-1 1 0,1-1 0,-1 1 0,1-1 0,-1 1 0,0-1 0,1 1 0,-1-1 0,0 1-1,0-4 1,-1 4-2,1 0 0,-1 0 0,0 1 0,0-1-1,1 0 1,-1 0 0,0 0 0,0 1 0,0-1-1,0 0 1,0 1 0,0-1 0,0 1 0,0-1-1,0 1 1,0-1 0,0 1 0,0 0 0,-1 0-1,1-1 1,0 1 0,0 0 0,0 0-1,0 0 1,-2 0 0,-35 2-15,32-2-6,-1 1 2,0 1 0,0 0-1,0 0 1,0 1-1,1-1 1,-1 1 0,1 1-1,0-1 1,0 1-1,0 1 1,-6 4 0,10-8 7,0 1 0,-1 0 1,1-1-1,0 1 0,0 0 0,0 0 1,0 1-1,1-1 0,-1 0 1,1 0-1,-1 1 0,1-1 1,0 1-1,0-1 0,0 1 1,0 0-1,0-1 0,0 1 1,1 0-1,0 0 0,-1-1 0,1 1 1,0 0-1,0 0 0,1 0 1,-1-1-1,0 1 0,1 0 1,0 0-1,0-1 0,1 4 1,-1-4-42,1 0 0,0 0 0,0-1 1,-1 1-1,1 0 0,0-1 1,1 1-1,-1-1 0,0 0 1,0 0-1,0 1 0,1-2 1,-1 1-1,1 0 0,-1 0 0,5 0 1,46 4-2427,-46-5 1876,52 0-4410,7-1-1218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97 8072,'-2'-8'2610,"0"-3"-2544,1 7 574,0-1 0,0 1 0,1-1 0,-1 0 0,1 1 0,0-1 0,1 1 0,0-6 0,-1 8-445,1 0-1,0 1 0,0-1 0,0 1 0,-1-1 0,1 1 0,1-1 0,-1 1 0,0 0 0,0 0 0,0-1 0,1 1 0,-1 0 0,0 0 0,1 0 1,-1 0-1,1 1 0,0-1 0,-1 0 0,1 1 0,-1-1 0,1 1 0,0-1 0,0 1 0,-1 0 0,1-1 0,0 1 0,0 0 0,2 1 0,44-5 174,0 3-1,0 2 0,0 2 1,61 11-1,-95-7-2054,-19 0-2660,-27 3-2906,1-5 2203</inkml:trace>
  <inkml:trace contextRef="#ctx0" brushRef="#br0" timeOffset="1">67 113 6022,'0'0'3363,"-50"28"-256,37-16 352,10 1-1249,3-4-544,16-2-1,17-6-319,12-1-418,10 0-447,4 0-353,0-2-96,-10-2-256,-10 2-1506,-16 2-736,-14 0-64,-9 7-1442,-21 2-480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80 8360,'-8'7'3107,"6"-6"-2755,-35 30 3017,35-30-3144,1 1 1,-1-1-1,1 1 1,-1-1-1,1 1 1,0-1-1,-1 1 1,1 0 0,0 0-1,0 0 1,0 0-1,1-1 1,-1 1-1,0 0 1,1 0-1,-1 0 1,1 1 0,-1-1-1,1 0 1,0 0-1,0 0 1,0 0-1,1 4 1,0-5-168,0 0 1,0 0-1,0 0 0,0-1 1,0 1-1,0 0 1,0 0-1,0-1 0,0 1 1,1 0-1,-1-1 0,0 1 1,0-1-1,1 0 1,-1 1-1,0-1 0,0 0 1,1 0-1,-1 0 0,2 0 1,35 0 215,-26-1-141,60-6 1696,-54 3-3170,0-1 1,0 0-1,0-2 0,21-10 0,-28 12 236,1-2 0,-1 0-1,-1 0 1,0-1 0,0 0 0,17-19-1,-21 21 1105,-1-1 0,0 1 0,-1-1 0,0-1 0,0 1 0,5-15-1,-12 32 4889,-6 15 40,7-19-4814,1 0-1,-1 0 1,1 1-1,1-1 1,-1 0-1,1 0 1,0 1-1,1 9 1,0-14-65,-1-1 1,1 0-1,0 1 1,0-1-1,0 0 0,0 0 1,0 1-1,0-1 1,0 0-1,0 0 1,0 0-1,1 0 1,-1-1-1,0 1 1,1 0-1,-1 0 0,0-1 1,1 1-1,-1-1 1,1 1-1,-1-1 1,1 0-1,-1 0 1,1 0-1,-1 1 1,1-1-1,0 0 0,1-1 1,46-2 820,-28-2-769,0-1 0,0 0 0,21-11-1,-28 10-108,0 1 0,1 1-1,-1 0 1,1 1-1,0 1 1,1 0 0,-1 1-1,17 0 1,-31 2 4,0 1 0,0 0 0,0-1 0,0 1 0,0 0 0,0-1 0,0 1 0,0 0 0,0 0 0,0 0 0,-1 0 0,1 0 0,0 0 0,-1 0 0,1 0 0,0 0 0,-1 0 0,0 0 0,1 0 0,-1 0 0,0 1 0,1-1 0,-1 0 0,0 0 0,0 0 0,0 1 0,0-1 0,0 1 0,1 48 412,-2-36-114,2-3-205,-2-7 9,1 1-1,1-1 1,-1 0 0,0 1 0,1-1 0,0 0-1,0 0 1,3 8 0,-3-10-67,0-1 0,1 0 0,-1 0 0,0 0-1,1 0 1,-1 0 0,1 0 0,-1 0 0,1 0 0,-1 0 0,1-1 0,0 1 0,-1 0 0,1-1 0,0 0 0,0 1 0,-1-1 0,1 0 0,0 0-1,0 0 1,-1 0 0,1 0 0,0 0 0,0-1 0,-1 1 0,3-1 0,0 0-289,-1 0 1,1 0 0,0-1-1,-1 1 1,1-1-1,-1 0 1,1 0-1,-1 0 1,0 0-1,0-1 1,0 1-1,0-1 1,-1 0-1,1 0 1,-1 0-1,1 0 1,-1 0-1,2-4 1,12-20-5545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17617,'0'0'9641,"23"47"-10090,5-47-2209,1 0-1922,3 0-6919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16111,'-7'8'1474,"-8"10"-439,0 0 0,2 1 0,0 1 0,-18 36 0,25-42-652,0 0 0,1 1 0,0-1 0,1 1 0,1 0 0,0 0 0,1 1 0,1-1 0,1 16 0,0-28-365,0 0-1,0 0 0,0 0 0,0 0 0,1-1 0,-1 1 1,1 0-1,0 0 0,0 0 0,0-1 0,0 1 0,1-1 0,-1 1 1,1-1-1,-1 1 0,1-1 0,0 0 0,0 0 0,0 0 0,0 0 1,0 0-1,1 0 0,-1 0 0,0-1 0,1 1 0,-1-1 1,1 0-1,0 0 0,-1 0 0,1 0 0,0 0 0,0-1 0,0 1 1,0-1-1,-1 1 0,1-1 0,0 0 0,0 0 0,0-1 0,4 0 1,3 0 9,1-1 0,-1 0 1,1-1-1,-1-1 1,0 1-1,0-1 0,-1-1 1,1 0-1,16-12 0,11-14-86,-2-1 0,50-60 0,1-1-100,-83 89 18,-1 2-13,0 0 1,0 0 0,0 0-1,0 0 1,1 0-1,-1 0 1,0 1 0,1-1-1,-1 1 1,1-1-1,0 1 1,4-2 0,-22 22-9451,-3-7 390</inkml:trace>
  <inkml:trace contextRef="#ctx0" brushRef="#br0" timeOffset="1">334 329 16592,'0'0'3491,"20"51"-2562,-1-42-673,10-6-96,5-3-32,9-2-1121,1-15-2594,1-3-4324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1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10378,'-9'5'4377,"5"-3"-4015,-91 50 3206,86-46-3184,0-1 1,0 2-1,1-1 0,0 1 0,0 0 1,1 1-1,0 0 0,0 0 1,-6 10-1,13-17-355,-1-1-1,1 1 1,-1-1-1,1 1 1,0-1-1,0 1 1,-1 0-1,1-1 1,0 1 0,0-1-1,0 1 1,0 0-1,-1-1 1,1 1-1,0 0 1,0-1-1,0 1 1,1 0 0,-1-1-1,0 1 1,0 0-1,0-1 1,0 1-1,1 0 1,-1-1-1,0 1 1,0-1 0,1 1-1,-1-1 1,1 1-1,-1-1 1,0 1-1,1-1 1,0 2-1,27 3 375,38-14-412,-29-3-850,-1 0 0,49-25-1,-56 23 797,1 1 0,0 2 0,0 0 0,42-7 0,-72 18 131,1-1 0,0 1 0,0 0 1,-1 0-1,1 0 0,0 0 0,0-1 0,-1 1 1,1 0-1,0 0 0,0 1 0,-1-1 0,1 0 1,0 0-1,0 0 0,-1 0 0,1 1 0,0-1 1,0 0-1,-1 1 0,1-1 0,0 0 0,-1 1 1,1-1-1,-1 1 0,1-1 0,-1 1 0,1-1 1,-1 1-1,1 0 0,-1-1 0,1 1 0,-1-1 1,0 1-1,1 0 0,-1-1 0,0 1 0,1 0 1,-1 0-1,0-1 0,0 1 0,0 0 0,0 0 1,0-1-1,0 1 0,0 0 0,0 0 0,0-1 1,0 1-1,0 0 0,0 0 0,-1-1 0,1 1 1,0 0-1,-1 0 0,-22 55 744,10-27-329,13-28-465,0-1 1,0 1-1,0 0 0,0 0 0,1-1 0,-1 1 1,0 0-1,0 0 0,1-1 0,-1 1 1,0 0-1,1-1 0,-1 1 0,0 0 1,1-1-1,-1 1 0,1-1 0,-1 1 0,1-1 1,0 1-1,-1-1 0,1 1 0,0-1 1,-1 1-1,1-1 0,0 0 0,-1 1 1,1-1-1,0 0 0,-1 0 0,1 1 0,0-1 1,0 0-1,-1 0 0,1 0 0,0 0 1,0 0-1,0 0 0,-1 0 0,1 0 1,1-1-1,36-2 65,-15-3-283,0-1-1,-1 0 1,0-2 0,35-19-1,-35 17-350,1 0-1,1 1 0,39-11 1,-63 21 571,1 0 1,-1 0 0,1 0-1,-1 0 1,0 0 0,1 0-1,-1 0 1,1 0 0,-1 0-1,1 0 1,-1 0 0,1 0 0,-1 0-1,1 0 1,-1 0 0,1 1-1,-1-1 1,0 0 0,1 0-1,-1 1 1,1-1 0,-1 0 0,0 1-1,1-1 1,-1 0 0,0 1-1,1-1 1,-1 0 0,0 1-1,1-1 1,-1 1 0,0-1 0,0 0-1,0 1 1,1-1 0,-1 1-1,0-1 1,0 1 0,0-1-1,0 1 1,0-1 0,0 1 0,0-1-1,0 1 1,0-1 0,0 1-1,0-1 1,0 1 0,0-1-1,-1 0 1,1 1 0,0-1 0,0 1-1,0-1 1,-1 1 0,1-1-1,0 0 1,0 1 0,-1-1-1,1 0 1,-1 1 0,-14 30 607,12-28-578,1 1 0,-1-1 1,1 1-1,0 0 0,0 0 1,1 0-1,-1 0 0,1 0 1,0 0-1,-1 5 0,2-9-32,0 1 0,0-1-1,1 1 1,-1 0-1,0-1 1,0 1-1,0-1 1,1 1-1,-1-1 1,0 1 0,1-1-1,-1 1 1,0-1-1,1 1 1,-1-1-1,1 1 1,-1-1-1,1 0 1,-1 1-1,1-1 1,-1 1 0,1-1-1,-1 0 1,1 0-1,-1 1 1,1-1-1,31 2 189,-5-7-364,-1 0-1,0-2 1,0-1 0,-1-1 0,37-19 0,-26 12-788,58-19 1,-88 38 800,-9 8 131,-9 8 66,6-12-59,0-1 1,1 0-1,0 1 0,1 0 1,-1 1-1,1-1 0,-4 10 1,9-17-130,-1 1 1,1-1-1,-1 1 1,0-1-1,1 1 1,-1-1-1,1 0 1,-1 1-1,1-1 1,-1 1 0,1-1-1,-1 0 1,1 0-1,-1 1 1,1-1-1,0 0 1,-1 0-1,1 0 1,-1 1-1,1-1 1,0 0-1,-1 0 1,1 0-1,0 0 1,-1 0 0,1 0-1,-1-1 1,1 1-1,0 0 1,-1 0-1,1 0 1,-1 0-1,1-1 1,0 1-1,-1 0 1,1-1-1,0 1 1,27-9-6232,-1-7-1337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14542,'0'0'7890,"-5"10"-7137,0-1-601,0-2 161,0 1-1,1-1 1,0 1 0,1-1 0,0 1 0,0 0 0,0 1 0,-2 13 0,6-21-297,-1-1 0,0 1 0,0 0 0,1-1 0,-1 1 1,0-1-1,1 1 0,-1-1 0,1 1 0,-1-1 0,1 0 1,-1 1-1,0-1 0,1 1 0,0-1 0,-1 0 0,1 1 0,-1-1 1,1 0-1,-1 0 0,1 1 0,0-1 0,-1 0 0,1 0 1,-1 0-1,1 0 0,0 0 0,-1 0 0,1 0 0,0 0 0,27 0 56,-21 0-30,14-2-291,-1 0 1,-1-2-1,1 0 1,0-1-1,-1-1 0,32-15 1,-23 9-460,53-13 1,-81 25 712,0 0 1,0-1 0,1 1 0,-1 0-1,0 0 1,0 0 0,1 0-1,-1-1 1,0 1 0,1 0 0,-1 0-1,0 0 1,1 0 0,-1 0-1,0 0 1,1 0 0,-1 0 0,0 0-1,1 0 1,-1 0 0,0 0-1,1 0 1,-1 0 0,0 0 0,1 0-1,-1 0 1,0 0 0,1 1-1,-1-1 1,0 0 0,0 0 0,1 0-1,-1 0 1,0 1 0,0-1-1,1 0 1,-1 0 0,0 1 0,0-1-1,1 1 1,-5 4 219,4-5-215,-18 19 600,12-14-465,0 1 1,0 0-1,1 1 0,-1-1 0,1 1 0,1 0 1,0 1-1,-5 8 0,9-16-129,0 1 0,0 0 0,0-1 0,0 1-1,0-1 1,1 1 0,-1 0 0,0-1 0,0 1 0,0-1 0,0 1 0,1-1 0,-1 1 0,0-1-1,0 1 1,1-1 0,-1 1 0,1-1 0,-1 1 0,0-1 0,1 1 0,-1-1 0,1 1 0,-1-1-1,1 0 1,-1 1 0,1-1 0,-1 0 0,1 0 0,-1 1 0,1-1 0,0 0 0,-1 0 0,1 0-1,-1 0 1,1 0 0,-1 0 0,1 0 0,0 0 0,-1 0 0,1 0 0,-1 0 0,1 0 0,0 0-1,33-3 35,-32 3-41,23-5-428,1-2-1,-2 0 1,43-20 0,37-10-739,-88 37 1474,-15 11-14,-25 28 0,2-3-901,22-34 68,0 2-334,4-3-3414,8-1-2132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46 15375,'0'0'6342,"10"2"-5259,-6-1-982,5 2 42,0-1 0,0-1-1,1 0 1,12 0 0,-20-1-151,0 0-1,0 0 1,0 0-1,0-1 1,0 1-1,0 0 1,0-1-1,0 1 1,0-1-1,0 0 1,0 0-1,0 0 1,0 0 0,0 0-1,0 0 1,-1 0-1,1-1 1,-1 1-1,1-1 1,-1 1-1,1-1 1,-1 1-1,0-1 1,0 0-1,1 0 1,-1 0-1,-1 1 1,1-1-1,1-2 1,-2 3 2,0 0 0,0 0 0,0 0 0,0 0 1,-1 0-1,1 0 0,0 1 0,0-1 0,-1 0 0,1 0 0,0 0 1,-1 0-1,1 1 0,-1-1 0,1 0 0,-1 0 0,1 1 0,-1-1 1,1 0-1,-1 1 0,0-1 0,1 1 0,-1-1 0,0 1 0,0-1 1,1 1-1,-1-1 0,0 1 0,0 0 0,0-1 0,0 1 0,1 0 1,-1 0-1,0 0 0,0 0 0,0 0 0,0 0 0,0 0 0,0 0 1,-1 0-1,-42 2-48,40 0 107,-1-1 0,1 1-1,0 0 1,0 0 0,0 0 0,0 0-1,0 1 1,0 0 0,1 0 0,-1 0-1,1 0 1,0 0 0,0 1 0,0-1-1,0 1 1,1 0 0,-1 0 0,1 0-1,0 0 1,0 0 0,1 0-1,-1 1 1,1-1 0,-2 8 0,3-11-25,1 1 1,-1-1 0,0 0-1,0 0 1,0 0 0,1 0-1,-1 1 1,0-1 0,1 0-1,-1 0 1,1 0 0,-1 0-1,1 0 1,0 0 0,-1 0-1,1 0 1,0 0 0,0-1-1,0 1 1,0 0 0,0 0-1,-1-1 1,1 1 0,0 0-1,1-1 1,-1 1 0,0-1-1,0 0 1,0 1 0,0-1-1,0 0 1,3 1 0,44 2 147,-38-3-129,32-3-230,1-1 0,-1-2 0,47-13 0,26-4-147,-114 23 371,-1 0 0,0 0 0,1 0 0,-1 0 0,1 0 0,-1 0 0,0 0 0,1 0 0,-1 0 0,0 0 0,1 0 0,-1 1 1,1-1-1,-1 0 0,0 0 0,1 0 0,-1 1 0,0-1 0,0 0 0,1 0 0,-1 1 0,0-1 0,0 0 0,1 1 1,-1-1-1,0 0 0,0 1 0,0-1 0,1 0 0,-1 1 0,0-1 0,0 0 0,0 1 0,0-1 0,0 1 0,0-1 0,0 0 1,0 1-1,0-1 0,0 1 0,0-1 0,0 0 0,0 1 0,0-1 0,0 0 0,0 1 0,-1-1 0,1 1 0,0-1 1,0 0-1,0 1 0,-1-1 0,1 0 0,0 0 0,0 1 0,-1-1 0,1 0 0,-1 1 0,-17 33 968,9-17-128,9-16-863,-1 0 0,0 0 1,1 0-1,0 0 0,-1 0 1,1 0-1,0 0 0,-1 1 0,1-1 1,0 0-1,0 0 0,0 0 0,0 0 1,0 0-1,0 1 0,0-1 1,0 0-1,1 0 0,-1 0 0,0 0 1,1 0-1,-1 0 0,1 0 1,-1 0-1,1 0 0,0 0 0,-1 0 1,1 0-1,0 0 0,-1 0 0,1 0 1,0-1-1,0 1 0,0 0 1,0-1-1,0 1 0,0 0 0,0-1 1,0 1-1,0-1 0,0 0 0,0 1 1,0-1-1,0 0 0,2 1 1,2-1-595,-1 0 0,1 0 0,-1-1 0,1 1 0,0-1 0,-1 0 1,0 0-1,1 0 0,-1-1 0,0 0 0,5-2 0,19-13-8163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1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14670,'0'0'3811,"13"-7"-3442,-3 2-160,0 0 1,0 1 0,1 0-1,-1 0 1,1 2-1,12-3 1,-18 4-140,-1 1 0,1 0 0,0 0 0,-1 0 0,1 0-1,-1 1 1,1-1 0,-1 1 0,0 0 0,1 1 0,-1-1 0,0 1 0,0 0 0,0 0 0,0 0-1,0 0 1,0 1 0,-1 0 0,1-1 0,-1 2 0,1-1 0,2 4 0,-4-5-69,-1 0 0,1 0 0,-1 0 0,0 0 0,0 0 0,0 0 0,0 1 0,0-1-1,0 0 1,0 0 0,-1 1 0,1-1 0,-1 0 0,0 1 0,0-1 0,0 1 0,0-1 0,0 0 0,0 1 0,-1 2 0,-1 2 37,-1 0 1,0 0-1,0-1 0,0 1 1,-5 6-1,5-9 44,0 1 1,0 0-1,1 0 0,-1-1 0,1 2 1,0-1-1,1 0 0,-1 0 0,0 10 1,2-13-61,1-1 0,-1 1 0,1 0 0,-1-1 0,1 1 0,0 0 0,0-1-1,0 1 1,0-1 0,0 0 0,0 1 0,0-1 0,0 0 0,1 1 0,-1-1 0,0 0 0,1 0 0,-1 0 0,1 0 0,-1 0 0,1-1 0,0 1 0,-1 0 0,1-1 0,0 1 0,-1-1 0,1 1 0,0-1 0,0 0 0,-1 0 0,1 0 0,4 0 0,65-2 167,-66 1-180,6 0-7,0-1 0,0 0 0,0-1 0,0 0 0,0-1 0,-1 0 0,1-1-1,-1 0 1,0-1 0,17-13 0,-22 16-8,-1-1 0,0 0-1,0 0 1,0 0 0,0 0 0,0-1-1,-1 0 1,0 0 0,0 0 0,0 0-1,-1 0 1,1 0 0,-1-1 0,-1 1-1,1-1 1,-1 0 0,0 1 0,0-1-1,0 0 1,-1 0 0,0 1 0,-1-12 0,0 15-56,1 1 1,-1-1 0,0 1-1,1-1 1,-1 1 0,0-1-1,0 1 1,0-1 0,0 1-1,0 0 1,0 0 0,0-1-1,0 1 1,-1 0 0,1 0 0,0 0-1,-1 0 1,1 0 0,-1 1-1,1-1 1,-1 0 0,1 1-1,-1-1 1,0 1 0,1 0-1,-1-1 1,0 1 0,1 0 0,-1 0-1,0 0 1,1 0 0,-4 1-1,5-1-48,-1 0 0,1 0 0,-1 0 0,1 0 1,-1 0-1,1 0 0,-1 0 0,1 1 0,0-1 0,-1 0 0,1 0 0,0 1 0,-1-1 0,1 0 0,-1 0 0,1 1 0,0-1 0,0 0 0,-1 1 0,1-1 0,0 1 0,0-1 0,-1 0 1,1 1-1,0-1 0,0 1 0,0-1 0,0 1 0,0-1 0,-1 0 0,1 1 0,0-1 0,0 1 0,0-1 0,0 1 0,0-1 0,0 1 0,1-1 0,-1 1 0,0-1 0,0 0 0,0 1 1,0-1-1,1 1 0,-1 1-366,1 0 0,-1-1 1,1 1-1,0-1 1,-1 1-1,1-1 1,0 1-1,0-1 0,0 0 1,0 1-1,0-1 1,0 0-1,3 2 1,21 8-5691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 11563,'0'0'10799,"-10"-3"-9848,0 0-782,1 1 1,-1 1-1,1-1 1,-18 1-1,25 1-106,0 0 0,-1 0-1,1 0 1,-1 0 0,1 1 0,0-1-1,0 0 1,-1 1 0,1 0-1,0 0 1,0-1 0,0 1 0,-1 0-1,1 1 1,0-1 0,0 0 0,1 1-1,-1-1 1,0 1 0,0-1-1,1 1 1,-1 0 0,1 0 0,0 0-1,-1 0 1,1 0 0,0 0 0,0 0-1,0 0 1,-1 5 0,2-6-51,0 0 0,1 0 0,-1 1 0,1-1 0,-1 0 1,1 0-1,-1 0 0,1 0 0,0 0 0,-1 1 0,1-1 0,0-1 0,0 1 1,0 0-1,0 0 0,0 0 0,0 0 0,0 0 0,0-1 0,0 1 1,0-1-1,0 1 0,0-1 0,1 1 0,-1-1 0,0 1 0,0-1 0,0 0 1,1 0-1,-1 0 0,0 0 0,1 0 0,0 0 0,53 5 48,-50-5-52,53 0-558,-1-3 0,113-21 1,-170 24 573,0 0 0,0 0 0,0 0 1,0 0-1,1 0 0,-1 0 0,0 0 1,0-1-1,0 1 0,0 0 0,1 0 0,-1 0 1,0 0-1,0 0 0,0 0 0,1 0 1,-1 0-1,0 0 0,0 0 0,0 0 1,0 0-1,1 0 0,-1 0 0,0 0 1,0 1-1,0-1 0,0 0 0,1 0 1,-1 0-1,0 0 0,0 0 0,0 0 0,0 0 1,0 0-1,1 1 0,-1-1 0,0 0 1,0 0-1,0 0 0,0 0 0,0 0 1,0 1-1,0-1 0,0 0 0,1 0 1,-1 0-1,0 0 0,0 1 0,0-1 1,0 0-1,0 0 0,0 0 0,0 1 1,0-1-1,0 0 0,0 0 0,-8 16 882,6-14-809,0 2 0,0-1-1,1 0 1,-1 0 0,1 0 0,0 1 0,0-1 0,-1 5 0,2-7-78,0 0 0,0 0 1,0 0-1,1 0 0,-1 0 0,0 0 0,1 0 1,-1 0-1,1 0 0,-1 0 0,1 0 0,0 0 1,-1 0-1,1 0 0,0-1 0,-1 1 1,1 0-1,0 0 0,0-1 0,0 1 0,0-1 1,0 1-1,-1-1 0,1 1 0,0-1 1,0 1-1,0-1 0,0 0 0,0 0 0,1 1 1,-1-1-1,0 0 0,0 0 0,0 0 0,0 0 1,2-1-1,35 5-411,0-3 0,0-1 0,0-2 1,70-12-1,-104 13-186,9-3-1590,-6-1-3366,-6-2-5538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15 10826,'0'0'247,"1"-1"1,-1 1-1,0 0 0,1-1 0,-1 1 0,0 0 0,1-1 1,-1 1-1,0-1 0,0 1 0,1-1 0,-1 1 0,0 0 1,0-1-1,0 1 0,0-1 0,0 1 0,0-1 0,1 1 1,-1-1-1,0 1 0,0-1 0,0 1 0,-1-1 0,1 1 1,0-1-1,0 1 0,0-1 0,0 1 0,0 0 0,-1-1 1,-13 7 1943,-18 21-1813,-121 151 991,-3 3-944,141-164-443,9-11-237,1 0 0,-1 0 0,0 0 0,0-1 0,-12 7 0,18-12 155,0 0 0,0 0-1,-1 0 1,1 0 0,0 0 0,0 0 0,-1 0-1,1 0 1,0-1 0,0 1 0,-1 0 0,1 0-1,0 0 1,0-1 0,0 1 0,0 0-1,-1 0 1,1 0 0,0-1 0,0 1 0,0 0-1,0 0 1,0-1 0,0 1 0,-1 0 0,1 0-1,0-1 1,0 1 0,0 0 0,0 0-1,0-1 1,0 1 0,0 0 0,0 0 0,0-1-1,0 1 1,0 0 0,1-1 0,-1 1 0,0 0-1,0 0 1,0-1 0,0 1 0,0 0 0,0 0-1,1 0 1,-1-1 0,0 1 0,0 0-1,0 0 1,0 0 0,1-1 0,-1 1 0,0 0-1,0 0 1,1 0 0,12-28-6226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10730,'0'0'1185,"0"13"1025,-16 435 8697,27-538-9509,-10 68-1381,1-2 0,-1 0 1,-1 0-1,-1 0 1,-1 0-1,-1 1 1,-9-37-1,17 83-592,-4-19 570,-1 1 0,1-1 1,1 0-1,-1 0 0,1 0 0,-1 1 0,1-2 0,3 5 0,-2-2 10,1-1 1,0 0 0,1 0-1,-1 0 1,1 0-1,0-1 1,0 0-1,1 0 1,-1 0-1,1-1 1,0 1 0,-1-1-1,2-1 1,-1 1-1,0-1 1,0 0-1,1-1 1,-1 0-1,1 1 1,-1-2-1,13 1 1,-9-2 17,-1 0 0,1 0-1,-1-1 1,0 0 0,0-1 0,0 0 0,0 0 0,0-1-1,0 0 1,-1 0 0,0-1 0,0 0 0,0-1-1,10-9 1,40-44 47,-53 53-40,0 0-1,-1 0 1,0 0 0,0-1-1,0 0 1,0 0-1,-1 0 1,3-10 0,-6 15-21,0 0 0,0 0 1,0-1-1,-1 1 1,1 0-1,-1 0 1,1 0-1,-1 0 0,0-1 1,0 1-1,0 0 1,0 0-1,0 0 1,0 1-1,0-1 0,-1 0 1,1 0-1,-1 1 1,1-1-1,-1 0 0,0 1 1,0 0-1,1-1 1,-1 1-1,0 0 1,0 0-1,0 0 0,-4-1 1,3 0-27,-1 1 0,1-1 1,-1 1-1,0 0 0,1 0 1,-1 0-1,0 0 0,0 1 1,1 0-1,-1-1 0,0 1 0,0 1 1,0-1-1,0 0 0,0 1 1,-6 2-1,4 1 10,0 0 0,1 0 1,0 0-1,0 1 0,0 0 0,1 0 0,-1 0 0,1 0 1,0 1-1,1 0 0,0 0 0,-1 0 0,-3 12 1,2-3 80,0-1 1,1 1-1,0 0 1,1 0 0,0 18-1,2-28-58,1-1 0,0 0 0,0 1 0,0-1 0,0 0 0,1 0 1,0 0-1,0 1 0,0-1 0,0 0 0,1 0 0,0 0 0,0 0 0,0-1 0,0 1 0,0 0 0,1-1 0,-1 0 0,1 1 0,5 3 0,-2-3 2,1 0 0,-1 0-1,1-1 1,0 1 0,0-2 0,0 1-1,0-1 1,1 0 0,-1-1 0,1 1-1,8-1 1,59 2-1855,-26-6-3858,-17-5-2980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14894,'0'0'1473,"-34"66"-768,18-27 128,3 3 352,3 3 160,4-3-512,6 0-577,0-2-192,11-4 0,7-2 1,3-2-33,3-3 0,-10-4-929,2-5-1409,-11-4-1794,-5-5-1730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14798,'0'0'2178,"67"20"-1345,-25-19 256,9-1-705,6 0-320,6-1-32,-2-11-1633,-1-2-4325,-3-7-1633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34 9513,'-8'9'5440,"1"-3"-4648,-4 6-52,0 0-1,-15 23 1,24-33-667,0 1 1,0 0-1,0-1 1,1 1-1,-1 0 1,1 0-1,0 0 1,0 1 0,0-1-1,0 0 1,0 0-1,1 0 1,0 1-1,-1-1 1,1 0-1,0 1 1,1-1-1,-1 0 1,0 0-1,1 1 1,2 5-1,-2-8-45,1 1 1,-1-1-1,0 0 0,1 1 0,-1-1 0,1 0 1,0 0-1,-1 0 0,1 0 0,0 0 0,0-1 1,0 1-1,0-1 0,-1 1 0,1-1 0,0 1 1,0-1-1,0 0 0,0 0 0,3 0 0,42-5 181,-27 0-540,1-2-1,-2 0 1,1-2 0,-1 0-1,-1-1 1,19-13 0,104-81-7411,-128 94 7153,4 1 1618,-20 24 833,-26 38 1809,22-42-3149,-31 64 1770,-50 142 0,39-88-1970,46-124-1053,1-1-1068,2-1-2499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15471,'0'0'6053,"-46"47"-4803,46-34-193,18-5 128,10-3-417,10-2-447,8-3-225,10 0-32,1 0-64,0 0-64,-5-3-641,-4 1-1153,-14 2-960,-22 0-1250</inkml:trace>
  <inkml:trace contextRef="#ctx0" brushRef="#br0" timeOffset="1">1 174 18770,'0'0'2466,"53"9"-2178,-10-8 321,5 1 384,11-1-641,4-1-320,5 0-256,-4 0-1410,-3-8-4579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1505,'0'0'15984,"8"56"-14415,-23-23-352,-13 2-608,-3 5-449,1-1-128,-2-2 32,-2-5-64,9-5 0,2-6 32,7-10 0,7-10-608,9-22-6023,19-10-415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12940,'0'0'5606,"-9"56"-4229,-6-20-32,8 4 32,-2 3-448,7-1-448,2-3-321,0-2-64,2-8-96,4-5 0,4-3-128,1-8-1057,-6-4-737,-1-7-1826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10890,'0'0'7495,"77"39"-6534,-33-39 192,4 0-480,-1 0-577,3 0 0,-5-3-897,-15-6-3651,-7 0-5669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11979,'0'0'10795,"52"58"-10507,-25-46-96,1-3-128,4-6-64,2-3-160,2 0-1570,-2-11-1473,-2-7-2850,-7-7-2884</inkml:trace>
  <inkml:trace contextRef="#ctx0" brushRef="#br0" timeOffset="1">392 0 14894,'0'0'2146,"-43"70"-544,18-28-449,-3 5-449,8 0 129,-7 0 256,9-3-544,4-3-417,5-4-32,0-11-192,4-10-2082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59 12844,'0'0'7762,"5"7"-7623,-2-2-133,15 14 292,-17-19-281,0 1 1,0-1-1,0 0 0,0 0 1,0 0-1,0 0 0,0 0 0,0 0 1,0 0-1,0 0 0,0 0 0,0-1 1,0 1-1,0 0 0,0 0 0,0-1 1,0 1-1,0-1 0,0 1 0,0-1 1,0 0-1,0 1 0,-1-1 1,1 0-1,0 1 0,0-1 0,-1 0 1,1 0-1,0-1 0,6-5 45,-3 4-44,-1 0-1,0-1 1,0 1 0,0 0 0,0-1 0,-1 0 0,1 1-1,-1-1 1,0 0 0,0 0 0,0 0 0,-1-1 0,1 1-1,-1 0 1,0-5 0,-1 8-3,0 1-1,-1-1 1,1 1 0,-1-1 0,1 1-1,-1-1 1,1 1 0,-1 0-1,1-1 1,-1 1 0,0 0 0,1-1-1,-1 1 1,0 0 0,1 0-1,-1 0 1,0 0 0,1-1-1,-1 1 1,0 0 0,1 0 0,-1 0-1,0 0 1,1 0 0,-1 1-1,0-1 1,1 0 0,-1 0 0,1 0-1,-1 1 1,0-1 0,1 0-1,-1 0 1,1 1 0,-1-1 0,0 1-1,0 0 1,-25 10 221,-30 35 342,52-42-556,0-1 0,1 1 0,0 0 1,0 0-1,0 1 0,1-1 0,-1 0 0,1 1 0,0 0 0,0-1 0,1 1 0,-2 5 0,3-9-33,0 0-1,0-1 0,1 1 0,-1 0 1,0 0-1,1-1 0,-1 1 1,0 0-1,1-1 0,-1 1 0,1-1 1,-1 1-1,1 0 0,-1-1 0,1 1 1,-1-1-1,1 1 0,0-1 1,-1 1-1,1-1 0,0 0 0,-1 1 1,1-1-1,0 0 0,-1 0 0,1 1 1,0-1-1,0 0 0,-1 0 1,1 0-1,0 0 0,0 0 0,-1 0 1,1 0-1,0 0 0,0 0 1,0 0-1,-1 0 0,1-1 0,1 1 1,35-8-1804,-4-9-1532,2-9-2349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13229,'0'0'8712,"-36"62"-7655,29-30 0,2 0-353,5 0-319,0-4-161,0-4-192,5-7 32,4-4-64,2-3-480,-3-6-673,-2-4-577,-20-8-12588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3 171 7719,'0'0'140,"0"0"0,0 0-1,0 0 1,0 0-1,0 0 1,0 0 0,-1 0-1,1 0 1,0 0-1,0 0 1,0 0 0,0 0-1,0 0 1,0 0 0,0 0-1,0 0 1,0 1-1,-1-1 1,1 0 0,0 0-1,0 0 1,0 0-1,0 0 1,0 0 0,0 0-1,0 0 1,0 1 0,0-1-1,0 0 1,0 0-1,0 0 1,0 0 0,0 0-1,0 0 1,0 1-1,0-1 1,0 0 0,0 0-1,0 0 1,0 0 0,0 0-1,0 0 1,0 1-1,0-1 1,0 0 0,0 0-1,0 0 1,0 0-1,0 0 1,1 0 0,-1 0-1,0 0 1,0 0 0,0 1-1,0-1 1,0 0-1,0 0 1,0 0 0,0 0-1,1 0 1,-1 0-1,0 0 1,0 0 0,0 0-1,0 0 1,0 0 0,0 0-1,1 0 1,15 1 2610,22-9-1200,-26 1-1229,-1-1 0,1 0 0,-2-1 0,1 0 0,10-13 1,-17 18-278,0-1 1,0 0-1,-1 0 1,1 0-1,-1 0 1,0 0-1,-1-1 1,1 0-1,-1 1 0,0-1 1,0 0-1,-1 0 1,0 0-1,1-7 1,-2 12-41,0 1-1,0-1 1,0 0-1,-1 0 1,1 1 0,0-1-1,0 0 1,0 0 0,-1 1-1,1-1 1,0 0 0,-1 1-1,1-1 1,0 1-1,-1-1 1,1 0 0,-1 1-1,1-1 1,-1 1 0,0-1-1,1 1 1,-1-1-1,1 1 1,-1 0 0,0-1-1,1 1 1,-1 0 0,0-1-1,1 1 1,-1 0-1,0 0 1,0 0 0,1 0-1,-1 0 1,0 0 0,0 0-1,1 0 1,-1 0 0,0 0-1,0 0 1,1 0-1,-1 0 1,0 0 0,1 1-1,-2-1 1,-2 1-22,1 0 0,0 0 0,-1 1 0,1-1 0,0 0 0,0 1 0,0 0 0,-5 3 0,1 3 26,1-1-1,-1 1 0,1 0 1,1 0-1,0 1 0,0 0 1,1 0-1,0 0 0,0 0 1,1 1-1,0-1 0,1 1 1,0 0-1,1 0 0,-1 13 1,2-21-5,1-1 1,-1 0-1,1 1 0,-1-1 1,1 0-1,-1 1 1,1-1-1,0 0 0,0 1 1,-1-1-1,1 0 1,0 0-1,0 0 0,0 0 1,0 0-1,1 0 1,-1 0-1,0 0 0,0-1 1,1 1-1,-1 0 1,0-1-1,1 1 1,-1-1-1,0 1 0,1-1 1,-1 0-1,1 1 1,-1-1-1,0 0 0,1 0 1,1 0-1,56-2 192,-54 1-182,14-2-178,0-1 0,0-1 0,-1 0 0,1-2 0,-2 0 0,30-16 0,26-22-3748,-10-5-4408,-32 22 1632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11179,'0'0'8488,"61"-28"-7848,-27 28-319,7 0-225,3-1-64,-3-1-417,2-3-3298,-7-3-6503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11050,'0'0'8088,"-10"1"-7447,5 1-631,0-1 0,0 1 1,0 0-1,1 0 0,-1 1 1,0-1-1,1 1 0,-1 0 1,1 0-1,0 1 0,-7 6 0,-1 4-3,1 0 0,-18 29 0,-3 10 204,2 0 1,2 2-1,3 2 0,2 0 1,3 1-1,3 1 1,2 1-1,2 0 0,-7 109 1,19-152-243,1 0 0,1 1 1,1-1-1,0 0 0,1 0 1,1 0-1,0 0 0,1-1 1,1 0-1,1 0 0,0 0 1,1-1-1,1 0 0,0 0 0,13 14 1,-10-16-318,0 0 1,1-1-1,0-1 1,1 0-1,0 0 1,1-2-1,0 1 1,1-2-1,22 9 0,-7-6-1912,49 12-1,41 0-4946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80 13196,'0'0'8008,"5"61"-6983,-19-27-480,-6 1-385,-3 0-96,4-4-32,-1-8 0,6-6 0,3-6-256,7-11-769,4-2-1025,0-17-3043,9-11-3267</inkml:trace>
  <inkml:trace contextRef="#ctx0" brushRef="#br0" timeOffset="1">179 1 14862,'0'0'2915,"-27"67"-1826,11-32-513,4 4 129,1 1 192,4-3-321,7-4-255,0-2-193,1-7-64,12-8-96,-2-3-1474,-6-7-2273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12172,'0'0'7655,"54"27"-7047,-18-27-351,8 0-161,6 0-32,0-1-1057,-7-6-1954,0-4-2722</inkml:trace>
  <inkml:trace contextRef="#ctx0" brushRef="#br0" timeOffset="1">482 1 15791,'0'0'1826,"-48"34"95,27-8-1056,3 4-512,7-1 127,6-3 161,5-5-385,16-10-192,7-5 64,16-6-192,4-6-1057,4-12-1249,-6-7-2082,-2-1-1666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10122,'0'0'3555,"-45"54"-416,22-19-1986,-2 5-673,0 1 417,0 1 449,7-3-225,-2-4-417,11-2-383,0-6-193,8-9-96,1-4-737,0-10-2017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17489,'0'0'4943,"13"-4"-4794,20-11-215,0-1 0,-1-2 0,0-1 0,43-36-1,-45 29 14,-24 19 95,1 1-1,0 0 1,0 0 0,13-7-1,-22 40 813,-32 57-136,-1-1-1235,32-74-794,1 0 1,0 0-1,1 0 0,0 15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2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18321,'0'0'2050,"-13"56"-1089,8-26-641,2 0 225,-3 4 32,6-5-353,0-4-192,0-6 0,0-2-1057,9-7-1730,-9-5-2306</inkml:trace>
  <inkml:trace contextRef="#ctx0" brushRef="#br0" timeOffset="1">0 137 16944,'0'0'2242,"63"-14"-1505,-19 6-577,6 0 256,11-1 257,3 1-385,8 0-288,-3 2 32,-1 2-1153,-7 0-2818,-9 0-2500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13389,'0'0'5861,"-57"74"-4355,14-35-994,0 1-288,-7 3 481,2-1-225,5-3-287,5-3-97,13-8-64,6-9 0,13-9-609,12-14-4484,15-21 257,6-10-1890</inkml:trace>
  <inkml:trace contextRef="#ctx0" brushRef="#br0" timeOffset="1">277 44 8552,'0'0'10250,"-9"55"-8777,-5-23-992,-2 3-417,7 3 384,-2 0 353,2-2-513,9-3-224,0-2 0,0-3-32,6-8-32,8-2-640,-7-5-321,0-4-1089,-7-4-2434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11499,'0'0'6694,"56"22"-5925,-17-18 32,2-1 320,6-3-513,8 0-480,-3 0-63,5 0-226,-4 0-1216,-4-3-1442,-5-7-3106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 14157,'0'0'5670,"-5"57"-5222,5-37-160,12-1 321,8 1-225,0-6-255,12-5-65,4-7-257,6-2-1120,-2-7-1345,-1-12-2691,-2-9-1858</inkml:trace>
  <inkml:trace contextRef="#ctx0" brushRef="#br0" timeOffset="1">378 0 10698,'0'0'6150,"-59"60"-4741,19-19-95,3 3-706,3 4-31,0 0 704,4-3-256,10-7-545,6-3-320,8-8-96,6-7-31,0-10-1347,9-9-1953,4-1-5157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7079,'0'0'10089,"-34"67"-8327,9-33 160,-6 0-257,3 1-191,3-5-609,3-5-545,6-6-288,9-8 0,2-6-192,1-5-1538,2 0-928,1-13-2147,-5-8-4548</inkml:trace>
  <inkml:trace contextRef="#ctx0" brushRef="#br0" timeOffset="1">0 51 12236,'0'0'6566,"21"56"-4933,-4-38-351,4 1-225,2-4-449,8 1-384,6-2-96,2-5-96,2-2-1953,-9-6-3236,-3-1-5285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18481,'0'0'3081,"9"2"-2521,-1 0-350,1 1 0,-1-1 1,0 2-1,0-1 0,0 1 0,-1 0 0,12 9 0,-17-11-200,0-1 1,0 0-1,0 1 0,-1 0 0,1-1 1,-1 1-1,1 0 0,-1 0 1,0-1-1,0 1 0,0 0 1,0 0-1,0 0 0,0 1 1,0-1-1,-1 0 0,1 0 0,-1 0 1,1 1-1,-1-1 0,0 0 1,0 0-1,0 1 0,0-1 1,-1 0-1,1 0 0,0 1 1,-1-1-1,0 0 0,1 0 0,-1 0 1,0 0-1,0 0 0,0 0 1,0 0-1,-1 0 0,1 0 1,-1 0-1,1-1 0,-3 3 1,-9 8 75,0 0-1,-1-1 1,0 0 0,-1-2 0,0 1 0,-28 11 0,-11 8 786,53-29-848,1 0 0,-1 0 1,0 1-1,1-1 0,-1 0 0,0 1 0,1-1 0,-1 0 1,1 1-1,-1-1 0,1 1 0,-1-1 0,1 1 1,-1-1-1,1 1 0,-1 0 0,1-1 0,0 1 0,-1-1 1,1 1-1,0 0 0,-1-1 0,1 1 0,0 0 1,0 0-1,14 5 228,44-5-264,-44-2 24,144-2-2700,-53-6-4084,-56 2-1540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10762,'-10'0'6951,"3"15"-5574,-4 10-544,0 9-225,4 7-383,2 4 191,3-2 289,2-3-385,0-4-288,0-8 0,9-5 32,0-7-672,-4-6-802,-5-8-416,-18-2-12203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15503,'0'0'3427,"73"-2"-3267,-25 2 224,11 0 481,9 0-448,5 0-353,4 0-32,-4 0-1089,-5 0-3524,-11 0-4035</inkml:trace>
  <inkml:trace contextRef="#ctx0" brushRef="#br0" timeOffset="1">890 128 18353,'0'0'1121,"69"3"-1249,-22-15-448,19-3 480,9-4-1762,9-1-2979,1 2-992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17969,'0'0'2776,"9"1"-1815,3 1-896,1-2 1,-1 0-1,0 0 0,1-1 1,-1 0-1,0-1 1,13-4-1,11-5-1407,0 1 1,1 1-1,0 3 0,0 1 0,45-1 1,-81 6 1422,0 0 1,0 0 0,0 0-1,0 0 1,0 1-1,0-1 1,0 0 0,0 0-1,-1 1 1,1-1-1,0 0 1,0 1 0,0-1-1,0 1 1,-1-1-1,1 1 1,0-1 0,0 1-1,-1 0 1,1-1-1,-1 1 1,1 0 0,0 0-1,-1-1 1,0 1-1,1 0 1,-1 0 0,1 0-1,-1 0 1,0 0-1,1 0 1,-1-1 0,0 1-1,0 0 1,0 0-1,0 0 1,0 0 0,0 0-1,0 0 1,0 0-1,0 0 1,0 0 0,-1 0-1,1 0 1,0-1-1,-1 1 1,1 0 0,-1 0-1,1 0 1,0 0-1,-1-1 1,0 1 0,1 0-1,-1-1 1,-1 2-1,-2-1-2953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1 19154,'0'0'566,"8"6"-422,4 4-81,0 1-1,-1 0 0,0 0 1,0 2-1,-1-1 1,-1 1-1,0 0 0,-1 1 1,-1 0-1,0 1 1,-1-1-1,6 21 0,-8-23 113,-1 0-1,-1 0 0,0 0 0,0 0 0,-1 1 0,-1-1 0,0 0 0,-1 1 0,0-1 0,-1 0 1,0 0-1,-1 0 0,-1 0 0,0 0 0,0 0 0,-1-1 0,-8 14 0,-5 1-3,0-1 1,-2-2-1,-1 0 0,0 0 0,-2-2 1,-45 33-1,7-13-1059,-113 58 1,100-64-3531,-118 38 1,49-31-6650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45 13773,'-9'2'2242,"0"-2"1826,27 0-3139,16 0 0,16-2 0,11-7-449,7-3-416,1 1-32,-6 3-32,-8 3-384,-12 5-1346,-18 0-1185,-16 7-544,-9 5-4260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14414,'0'0'5541,"87"22"-4356,-12-36-224,20-5-673,16-3-224,1-2-256,-1 2-2755,-13-1-4868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13965,'0'0'6897,"-9"10"-5978,0-2-702,1-2-79,0 1 0,1 0 1,0 1-1,0 0 1,0 0-1,1 0 0,1 1 1,-10 18-1,15-26-132,0 0-1,0 0 1,0-1-1,0 1 1,1 0-1,-1-1 1,0 1 0,1 0-1,-1-1 1,0 1-1,1 0 1,-1-1-1,1 1 1,-1-1-1,1 1 1,-1-1-1,1 1 1,-1-1-1,1 1 1,-1-1-1,1 1 1,0-1-1,-1 0 1,1 1 0,0-1-1,-1 0 1,1 0-1,0 0 1,0 1-1,-1-1 1,1 0-1,0 0 1,0 0-1,-1 0 1,1 0-1,0 0 1,1-1-1,42 2 82,-29-1-79,1 1-37,-1 1 1,0 0 0,0 1 0,0 1-1,-1 0 1,1 1 0,22 12-1,-33-16 23,-1 1 0,1 0 0,-1 0 0,1 0 0,-1 0-1,0 1 1,0-1 0,0 1 0,-1 0 0,1-1 0,0 2-1,-1-1 1,0 0 0,0 0 0,0 1 0,0-1-1,0 1 1,-1-1 0,0 1 0,1 0 0,-1-1 0,-1 1-1,1 0 1,0 0 0,-1 0 0,0 0 0,0 0 0,0 0-1,-1 0 1,1 0 0,-1-1 0,0 1 0,0 0-1,0 0 1,-2 4 0,-1-1 13,0 0-1,0 0 0,-1-1 1,0 0-1,0 0 1,0 0-1,-1-1 1,1 1-1,-2-1 0,1-1 1,0 1-1,-1-1 1,0 0-1,0 0 1,-13 4-1,5-2 5,0-1 0,-1-1 1,0 0-1,1-1 0,-1-1 0,-26 1 1,39-3-132,0 0 0,-1 0 1,1 0-1,0 0 0,0-1 1,0 1-1,0-1 0,0 0 1,0 0-1,0 0 0,0 0 1,1-1-1,-1 1 0,0-1 1,1 0-1,-1 1 0,1-1 1,-1-1-1,1 1 0,0 0 0,0 0 1,0-1-1,0 1 0,1-1 1,-3-4-1,0-1-1056,1-1-1,1 1 1,0-1-1,0 0 0,1 0 1,0 0-1,0-15 1,1-27-5737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10186,'0'0'6278,"53"-59"-3780,-33 50-1121,9 2-96,-1 5-288,10 2-448,-3 0-353,8-2-128,-4 10-32,-3 1-544,2 2-2147,-8-2-2338,-1-1-4740</inkml:trace>
  <inkml:trace contextRef="#ctx0" brushRef="#br0" timeOffset="1">751 71 13325,'0'0'5381,"-11"58"-3844,0-33-704,4 6 32,2 1-257,3-1-319,2 0-257,0-3 32,5-3-96,4-2-1378,2-7-768,-6-6-2178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12780,'0'0'9321,"50"-24"-8777,-16 24 97,9 0-449,0 0-160,7 0-32,2 0-1409,7 0-2947,0 0-3844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14189,'0'0'7592,"-23"65"-6920,21-42-416,2-2-223,0-4-386,11-5-1825,0-5-1505,-3-7-2980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9417,'0'0'10575,"-10"8"-9576,0 2-724,0 0 0,1 0 0,0 0 0,1 1 0,0 1 0,1-1 0,0 1 0,1 0 0,0 1 1,1-1-1,0 1 0,1 1 0,1-1 0,-3 17 0,5-27-224,1 1 1,0-1-1,-1 1 0,1 0 1,0-1-1,1 1 0,-1-1 1,1 1-1,-1-1 0,1 1 1,0-1-1,1 1 0,-1-1 1,2 3-1,-1-3-31,0-1-1,0-1 1,0 1-1,0 0 1,1 0 0,-1-1-1,1 1 1,-1-1-1,1 0 1,-1 0 0,1 0-1,0 0 1,-1 0-1,1-1 1,0 1 0,0-1-1,-1 0 1,6 1 0,11-1-128,0 0 0,0-1 1,0-1-1,0 0 0,0-2 1,-1 0-1,30-11 1,-29 8-1579,-1-1 0,-1-1 1,1 0-1,19-15 1,-9-1-4940</inkml:trace>
  <inkml:trace contextRef="#ctx0" brushRef="#br0" timeOffset="1">356 90 10762,'0'0'4356,"-55"69"-2690,42-42-449,-1 3 385,9-1 31,3-2-576,2 0-448,0-3-353,12-1-160,6-3-96,7-7-2114,0-2-3331,-2-7-6214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18193,'0'0'5381,"-18"55"-4740,8-29 256,2 3-353,3-6-480,3 0-32,2-6-544,2-8-2115,11-8-2081,6-1-5029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 14189,'0'0'3956,"-7"7"-2061,-17 19-837,-33 37 907,52-58-1713,1 1-1,0 0 0,0 0 1,0 1-1,1-1 0,-1 1 1,2-1-1,-5 14 0,8-19-261,-1 0 0,0 0 0,0 1 0,0-1-1,1 0 1,-1 1 0,0-1 0,1 0 0,-1 0 0,1 0-1,0 0 1,-1 1 0,1-1 0,0 0 0,0 0 0,0 0-1,-1 0 1,1-1 0,0 1 0,0 0 0,1 0 0,-1-1-1,0 1 1,0 0 0,0-1 0,0 1 0,0-1 0,1 1-1,-1-1 1,0 0 0,0 1 0,3-1 0,51 9-1609,-40-7 872,-4-1 357,0 1-1,-1 1 1,1 0 0,-1 0-1,0 1 1,14 7 0,-21-10 437,-1 1 0,0-1 1,0 1-1,0-1 0,1 1 1,-1 0-1,-1 0 1,1 0-1,0 0 0,0 0 1,-1 0-1,1 0 0,-1 1 1,0-1-1,1 0 0,-1 1 1,-1-1-1,1 1 0,0 0 1,0-1-1,-1 1 0,1 0 1,-1-1-1,0 1 0,0 0 1,0-1-1,0 1 1,-1 0-1,1-1 0,-1 1 1,-1 3-1,0-2 164,0 0 1,0 0 0,-1 0-1,1 0 1,-1-1-1,0 1 1,-1-1-1,1 0 1,0 0-1,-1 0 1,0 0-1,1-1 1,-8 4-1,0 1-11,-1-2-1,0 1 0,-20 5 0,24-8-193,0-1 0,-1 0 0,1-1 0,-1 0 0,0 0 0,1-1 0,-14-1 0,20 1-182,0-1 0,-1 1 0,1-1 0,0 0 0,0 0 1,-1 1-1,1-2 0,0 1 0,0 0 0,0 0 1,1-1-1,-1 1 0,0-1 0,0 1 0,1-1 1,-1 0-1,1 0 0,-1 1 0,1-1 0,0 0 0,0-1 1,0 1-1,0 0 0,0 0 0,0 0 0,0 0 1,1-1-1,-1 1 0,1 0 0,0-1 0,0-3 1,-1-69-9258,1 30 4148</inkml:trace>
  <inkml:trace contextRef="#ctx0" brushRef="#br0" timeOffset="1">31 91 3235,'0'0'6150,"34"-62"-2242,-11 46 31,2 7-1280,4 6-962,8 3-447,3 0-386,1 0-255,2 7-417,1 1-128,-1-1-64,2-3-2114,-6-4-2242,0 0-7143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21428,'0'0'1762,"-8"55"-1666,8-27 481,0 1 223,0 3-511,0-1-193,5-1-64,0-1-737,1-5-2242,-6-8-1089,0-5-2658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16400,'0'0'5188,"73"-18"-4835,-34 15-289,6 2-32,10 1 0,2-1-32,4-2-256,-2-1-1858,3-5-3620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16015,'0'0'6657,"4"11"-5445,-1-2-1015,0-1-1,0 1 1,-1 0 0,0 0-1,-1 1 1,0-1 0,0 0 0,-1 0-1,0 1 1,-1-1 0,0 0-1,-2 12 1,-2-4 45,0-1-95,1 0 0,0 0 0,1 1 0,0 18 0,3-34-142,0 0 0,0 0 0,0 0 0,1 0 1,-1 0-1,0 1 0,1-1 0,-1 0 0,0 0 0,1 0 0,-1 0 1,1 0-1,0 0 0,-1 0 0,1-1 0,0 1 0,-1 0 0,1 0 1,0 0-1,0-1 0,0 1 0,0 0 0,0-1 0,0 1 0,1 0 0,2 0-3,0 1 1,-1-1-1,1 0 0,0 0 0,0-1 0,0 1 0,7-1 0,-3 0-586,0-1 0,0 1 0,0-2 0,0 1 0,0-1 0,0 0 0,11-5 0,6-10-4279,-4-3-2440</inkml:trace>
  <inkml:trace contextRef="#ctx0" brushRef="#br0" timeOffset="1">218 144 9577,'0'0'10218,"-29"63"-8425,19-38-768,1-2-352,1 2 288,1 1-160,4-5-481,3 0-256,0 1-32,7-9-1473,9-5-2435,13-4-4452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3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18097,'0'0'2979,"-40"52"-1922,23-31-641,-1 3-288,3-1 353,5-2 95,10 0-511,0-4-802,9-3-1762,12-7-3394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27 18898,'-9'1'603,"-1"1"-517,-1 1 0,1 1-1,0 0 1,0 0 0,0 1 0,0 0 0,1 0-1,0 1 1,0 1 0,1-1 0,0 1-1,0 1 1,0 0 0,-8 11 0,7-8 268,0 0 1,0 0 0,2 1 0,-1 0-1,1 1 1,-8 22 0,13-31-315,1-1 1,0 0-1,0 1 1,0-1 0,0 0-1,0 1 1,1-1-1,0 1 1,0-1 0,0 1-1,0-1 1,0 1-1,1-1 1,-1 1-1,1-1 1,0 1 0,0-1-1,0 0 1,0 1-1,1-1 1,0 0 0,-1 0-1,1 0 1,0 0-1,0 0 1,1-1-1,-1 1 1,1-1 0,-1 1-1,1-1 1,0 0-1,4 3 1,4 0 28,0 0 0,0-1 0,1 0 0,-1-1 0,1 0 0,0-1 0,0 0 0,0-1 0,0 0 0,0-1 0,0 0 0,20-3 0,-18 1-51,1-1 1,-1 0 0,0-1 0,1-1-1,-2 0 1,1-1 0,-1 0-1,0-1 1,24-17 0,-31 20-31,-1 0 1,0-1-1,0 0 1,0 0 0,-1 0-1,1-1 1,-1 1 0,0-1-1,-1 0 1,0 0-1,0-1 1,0 1 0,0-1-1,-1 1 1,0-1-1,-1 0 1,0 1 0,0-1-1,0 0 1,-1 0-1,0 0 1,0 0 0,0 0-1,-1 0 1,-3-13 0,1 13-174,0 0 1,0 0-1,0 1 1,0-1 0,-1 1-1,0 0 1,-1 0 0,0 0-1,1 0 1,-2 1 0,1 0-1,-1 0 1,1 0 0,-1 1-1,-12-7 1,11 7-124,0 1-1,0 0 1,0 0-1,-1 1 1,-11-3 0,-19 3-6907,31 3 1423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288 101 11723,'0'0'12668,"-3"9"-11963,0-5-663,1 1 0,0-1-1,0 1 1,1 0 0,0 0 0,0 0 0,0 0 0,0 0 0,1 0 0,-1 0-1,1 0 1,1 0 0,-1 0 0,1 1 0,0-1 0,0 0 0,0-1 0,1 1 0,-1 0-1,1 0 1,1-1 0,-1 1 0,0-1 0,1 1 0,6 6 0,3-1-114,0 0 1,1-1 0,0 0 0,17 7-1,-13-7-181,-2 1 0,22 15 0,-36-24 266,0 0 0,1 0 0,-1 0 0,0 0 1,1 0-1,-1 0 0,0 0 0,0 0 0,0 0 0,0 0 0,0 1 0,0-1 0,0 1 0,-1-1 1,1 0-1,0 1 0,-1-1 0,1 1 0,-1 0 0,0-1 0,1 1 0,-1-1 0,0 1 0,0-1 0,0 1 1,0 0-1,0-1 0,-1 1 0,1-1 0,0 1 0,-1 0 0,1-1 0,-1 1 0,1-1 0,-1 0 1,0 1-1,0-1 0,1 1 0,-1-1 0,0 0 0,0 0 0,0 1 0,-1-1 0,1 0 0,0 0 1,0 0-1,-1 0 0,1 0 0,-3 1 0,-6 4 231,0-1 0,-1 0 0,0 0 0,1-1 0,-18 4 0,-7 1 49,0-2-1,-40 2 0,57-7-376,0-2 0,1 0 0,-1-1 0,0 0 0,1-2 0,-23-6 0,-1-10-3306,21-2-2408,6-10-6213</inkml:trace>
  <inkml:trace contextRef="#ctx0" brushRef="#br0" timeOffset="1">309 1 7111,'0'0'11723,"66"0"-9833,-30 0-161,5 0-1120,7 4-545,2 2 0,-3 1 0,3-6-64,-2-1-1986,2-5-4484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13581,'0'0'3587,"-66"58"-3202,45-7 95,7 12 1250,-2 10-353,10 7-512,6 2-449,2 3-288,23 0-96,11-4 0,14-5-512,12-7 352,13-13-2659,13-17-5188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5317,'0'0'13421,"-4"10"-12033,-4 16-124,1-1 0,-4 37 0,8-46-1013,1-1 0,1 1 1,1-1-1,0 0 1,1 1-1,5 24 1,-6-37-243,1-1 1,-1 1-1,1-1 0,-1 1 1,1 0-1,0-1 1,0 1-1,0-1 1,1 0-1,-1 1 0,0-1 1,1 0-1,-1 0 1,1 0-1,0 0 1,0 0-1,0 0 1,0-1-1,0 1 0,0-1 1,0 1-1,1-1 1,-1 0-1,1 0 1,-1 0-1,0 0 0,1 0 1,0 0-1,-1-1 1,1 1-1,-1-1 1,1 0-1,0 0 1,4 0-1,4-2-218,0-1 0,0 0 0,0-1 0,-1-1 0,1 1 0,14-11 0,-1 3-900,-20 10 1038,0 0 1,1 0 0,-1 0 0,1 1 0,-1 0 0,1 0 0,0 0 0,7 0 0,-11 1 74,0 0-1,0 0 1,0 0 0,0 0 0,0 1-1,0-1 1,0 0 0,0 1 0,0-1-1,-1 1 1,1-1 0,0 1-1,0-1 1,0 1 0,-1-1 0,1 1-1,0 0 1,-1 0 0,1-1 0,0 1-1,-1 0 1,1 0 0,-1 0-1,1 0 1,-1 0 0,0-1 0,1 1-1,-1 0 1,0 0 0,0 0-1,1 0 1,-1 0 0,0 0 0,0 0-1,0 0 1,0 0 0,0 0 0,-1 0-1,1 0 1,0 0 0,0 0-1,-1 0 1,1 0 0,0 0 0,-1 1-1,-1 3 153,0 0 0,-1-1-1,1 1 1,-1-1-1,0 1 1,0-1 0,0 0-1,0 0 1,-1 0-1,0 0 1,1-1 0,-2 1-1,1-1 1,-8 4-1,-67 36 2166,73-40-2181,0-1-1,0 1 0,0-1 0,0 0 1,0-1-1,0 1 0,-1-1 0,1-1 1,-1 1-1,1-1 0,-12-1 0,17 1-179,1-1 0,-1 1-1,0-1 1,1 1-1,-1-1 1,1 1-1,-1-1 1,0 0 0,1 1-1,0-1 1,-1 1-1,1-1 1,-1 0-1,1 0 1,0 1 0,-1-1-1,1 0 1,0 0-1,0 1 1,-1-1-1,1 0 1,0 0 0,0 0-1,0 1 1,0-1-1,0 0 1,0 0-1,0 0 1,1 1 0,-1-1-1,0 0 1,0 0-1,1 1 1,-1-1-1,0 0 1,1 0 0,0 0-1,14-29-2992,34-19-5114,-21 24 946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14894,'0'0'5349,"-42"72"-4452,41-28-256,1 7-417,0 0-96,9-2-64,1-4-384,1-7-1794,-2-8-2082,-9-11-1826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16816,'0'0'4260,"40"-48"-4068,-6 44-160,16 4 64,7 0 257,5 1-289,6 11 0,9-3-224,-4 0-3140,0-3-4835</inkml:trace>
  <inkml:trace contextRef="#ctx0" brushRef="#br0" timeOffset="1">1145 150 11787,'0'0'9737,"80"-17"-9801,-28 8-672,7 3-193,5-2-2018,2-3-3651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17809,'0'0'2947,"60"-13"-3748,-22 6-352,5-1-1730,7 2-2370</inkml:trace>
  <inkml:trace contextRef="#ctx0" brushRef="#br0" timeOffset="1">456 22 17296,'0'0'8520,"7"21"-8680,16-33-3427,8-8-6407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0 16271,'0'0'1837,"4"10"-1693,21 50 221,38 62 0,32 70 501,-90-181-858,-1-1 0,0 1 0,-1 0 0,0 1 0,-1-1 0,0 0 0,-1 1-1,0-1 1,-1 1 0,0-1 0,-1 1 0,0-1 0,-1 0 0,0 1 0,-1-1 0,0 0 0,-1 0 0,0 0 0,-1-1-1,0 0 1,-1 0 0,0 0 0,0 0 0,-1-1 0,0 0 0,-1 0 0,0-1 0,-15 13 0,-17 12-612,-1-1 0,-1-3 0,-54 29 1,24-21-3443,-100 37 1,86-44-1811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16816,'0'0'2082,"56"6"-2050,-6-7 0,9-6 64,9-1-64,8-4-32,-6 3-865,-4 1-704,-14-1-930,-17 4-2337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16047,'0'0'3716,"102"0"-3620,-34 0-64,14 0-32,4 0 32,0 0-32,-3 0-705,-9 0-3715,-12-5-10154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19859,'0'0'4484,"49"12"-3939,-42-12-321,0 0 641,9-1-641,2-11-609,12-4-2818,4-2-3907</inkml:trace>
  <inkml:trace contextRef="#ctx0" brushRef="#br0" timeOffset="1">384 0 15310,'0'0'5766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1 10410,'0'0'8776,"40"56"-7399,-22-23 97,-1 9-898,-1 3 1,-1 2 160,-8 0-353,-7 0-320,-7 4 0,-24 3 0,-15 3 0,-22 4 0,-21 4-64,-20 1-1537,-14-7-1154,-9-10-1441,-9-12-4356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16528,'0'0'2018,"43"14"-1506,-1-14-288,10 0-160,5-11 0,9-1 64,2 0-63,-5 1-33,-8 3-449,-16 5-2305,-14 3-2852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4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11339,'0'0'9641,"82"27"-8552,-23-27-609,9-4-255,7-4-129,0-3-64,4-1-385,-13-3-2497,-11 2-5030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15182,'0'0'6022,"-46"25"-4965,30-2 224,5 6-288,7 0-544,-5 4-161,9-1-32,0-3-128,0-3-96,6-5 32,4-4-800,3-8-1346,3-8-449,2-1-1280,-2-6-3396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15983,'0'0'2685,"-4"9"-1788,-2 3-682,-26 53 411,30-60-603,0-1 0,0 0 0,1 1-1,0-1 1,0 1 0,0-1 0,0 1-1,1 0 1,-1-1 0,1 1 0,0 0-1,2 8 1,1-11-13,0 0-1,0 0 0,0 0 1,0 0-1,1-1 0,-1 1 1,1-1-1,-1 0 1,1 0-1,-1 0 0,1-1 1,-1 1-1,1-1 0,6 0 1,10 3 25,-11 0-54,0-1 0,0 2-1,-1-1 1,1 1 0,-1 0-1,1 1 1,-1 0-1,-1 1 1,1-1 0,-1 1-1,11 12 1,-16-16 40,0 1 1,0-1-1,0 1 0,0 0 0,-1-1 1,1 1-1,-1 0 0,0 0 1,0 0-1,0 1 0,0-1 0,0 0 1,-1 0-1,1 0 0,-1 1 1,0-1-1,0 0 0,0 0 1,0 1-1,-1-1 0,0 0 0,1 0 1,-1 0-1,0 1 0,0-1 1,-1 0-1,1 0 0,-1-1 0,1 1 1,-1 0-1,0 0 0,0-1 1,0 1-1,0-1 0,-1 0 0,1 0 1,-4 3-1,-6 5 75,0-1 1,0 0-1,-1 0 0,0-2 1,-1 0-1,0 0 1,-16 5-1,19-8-413,1-1 1,-1 0-1,0-1 0,0 0 1,0 0-1,0-1 1,0-1-1,0 0 0,0 0 1,-18-4-1,26 3-61,1 1 1,-1-1-1,1 0 1,-1-1-1,1 1 1,-1 0-1,1-1 1,0 1-1,0-1 0,-2-1 1,-19-26-5565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12172,'0'0'5861,"73"-19"-3971,-39 18-193,9 0-447,0 1-354,5 0-575,-3 0-225,-8 0-64,3 0-1281,-7-3-1634,-8-3-2690,-5-3-6503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10090,'0'0'18449,"14"13"-18737,-3-13-2115,-4-9-3106,-1-5-8008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22 9097,'0'0'5706,"-11"-4"-3101,6 1-2372,0 1-22,1 0 0,-1 0-1,0 0 1,0 1-1,1-1 1,-1 1-1,0 0 1,0 1-1,0-1 1,0 1-1,0 0 1,0 0 0,-1 0-1,1 1 1,0 0-1,1 0 1,-1 0-1,-9 4 1,4 1-107,2 0-1,-1 0 1,1 0 0,-1 1 0,2 1-1,-1-1 1,1 1 0,1 1 0,-1-1-1,1 1 1,1 0 0,-1 0 0,2 1-1,-1 0 1,1-1 0,1 2 0,0-1-1,0 0 1,1 1 0,0-1 0,1 1-1,0 19 1,2-28-62,-1 0 0,1 1 0,0-1-1,0 0 1,0 0 0,0 0 0,0 0 0,0 0 0,1 0 0,-1 0-1,1 0 1,-1-1 0,1 1 0,0 0 0,0-1 0,-1 0-1,1 1 1,0-1 0,0 0 0,0 0 0,1 0 0,-1 0 0,0 0-1,0 0 1,1-1 0,-1 1 0,0-1 0,0 0 0,1 0-1,-1 0 1,0 0 0,4 0 0,6 0 3,-1 0 0,0-1-1,0-1 1,0 1 0,17-6 0,-13 1-25,0 1 1,0-2 0,0 0 0,-1-1 0,0-1 0,23-18 0,-31 23-9,-1-1 0,0 0 1,0 0-1,0 0 0,0-1 1,-1 0-1,0 0 0,0 0 1,0 0-1,-1 0 1,0-1-1,0 0 0,-1 1 1,0-1-1,0 0 0,-1 0 1,2-13-1,-3 19-11,-1 0 0,1 0 0,-1 0 0,1-1 0,-1 1 0,1 0 0,-1 0 0,0 0 0,0 0 0,1 0 0,-1 1 0,0-1 0,0 0 0,0 0 0,0 0 0,0 1 0,0-1 0,0 0 0,0 1 0,0-1 0,0 1 0,0-1 0,0 1 0,-1 0 0,1 0 0,0-1 0,0 1 0,0 0 0,-1 0-1,1 0 1,0 0 0,0 0 0,0 0 0,-1 1 0,1-1 0,-2 1 0,-2-1-79,-1 1-1,1 0 1,0 0-1,0 0 0,0 1 1,0-1-1,-9 5 0,11-4-160,0 1 0,1-1 0,-1 0 1,1 1-1,0-1 0,-1 1 0,1 0 0,0 0 0,0 0 0,-1 4 0,2-6-369,0 1 0,1-1 0,-1 1-1,1 0 1,-1-1 0,1 1 0,0 0 0,0 0 0,0-1 0,0 1 0,0 0 0,0 0 0,0-1 0,1 3 0,3 4-7491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10314,'0'0'4260,"-5"54"-545,-4-27-1665,-2 3-384,3-1 63,-3-3-447,9-2-642,0-5-448,2-6-95,0-7-1058,9-6-1153,7-4-1089,0-17-3332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12 15182,'0'0'3086,"-9"0"-769,1 0-2104,0 0 0,0 1 1,0 0-1,0 1 0,0 0 0,0 0 0,0 1 1,1 0-1,-1 0 0,1 0 0,0 1 1,0 0-1,0 1 0,1 0 0,0 0 1,-1 0-1,-8 11 0,12-13-162,-1 0-1,1 0 1,1 1-1,-1-1 1,0 1-1,1-1 1,0 1-1,-1 0 1,1 0-1,1 0 1,-1 0 0,1 1-1,0-1 1,-1 5-1,2-8-31,1-1-1,-1 1 1,1 0-1,0-1 1,-1 1-1,1 0 1,0-1-1,0 1 1,0-1-1,-1 1 1,1-1-1,0 0 1,0 1 0,0-1-1,0 0 1,0 1-1,0-1 1,0 0-1,-1 0 1,1 0-1,0 0 1,0 0-1,0 0 1,0 0-1,0 0 1,0 0-1,0 0 1,0-1-1,0 1 1,0 0-1,0-1 1,-1 1 0,3-2-1,35-10 222,-20 3-339,-1-1 0,-1-1 0,0 0 0,0-1 0,-1-1 0,-1-1 0,0 0 0,16-20 0,-29 33 35,-8 23-187,6-17 238,-29 100 44,28-94-19,0-1-1,1 1 1,1 0 0,-1 1 0,2-1-1,-1 0 1,5 21 0,-3-29-8,-1 1-1,1-1 1,0 1 0,0-1-1,0 0 1,0 0 0,1 0-1,-1 0 1,1 0 0,4 4-1,-4-6 12,-1 1 0,0 0 0,0 0 0,-1-1 1,1 1-1,0 0 0,0 0 0,-1 1 0,0-1 0,1 0 0,-1 1 0,0-1 0,0 0 0,0 1 0,0-1 0,0 1 0,-1 0 0,1-1 1,-1 6-1,-1-6 59,1-1 1,-1 1-1,0 0 1,0-1-1,-1 1 1,1-1-1,0 1 1,0-1-1,-1 0 1,1 1-1,-1-1 1,1 0-1,-1 0 1,1 0-1,-1 0 1,0 0-1,0-1 1,1 1-1,-1 0 1,-3 0-1,-41 11 1148,30-10-808,-1 0-1,1 0 1,-31-3-1,43 1-431,0 0-1,1 0 1,-1 0 0,0-1 0,0 1-1,1-1 1,-1 0 0,0 0-1,1-1 1,-1 1 0,1-1 0,0 0-1,-1 0 1,1 0 0,0 0-1,0 0 1,0-1 0,1 1 0,-1-1-1,0 0 1,1 0 0,-4-6-1,5 8-295,1-1-1,0 0 0,0 1 0,0-1 0,0 0 0,0 1 0,0-1 1,1 0-1,-1 1 0,0-1 0,1 1 0,-1-1 0,1 0 1,0 1-1,-1-1 0,1 1 0,0 0 0,0-1 0,0 1 0,0 0 1,0-1-1,0 1 0,1 0 0,-1 0 0,0 0 0,0 0 1,1 0-1,-1 0 0,1 0 0,-1 1 0,1-1 0,-1 0 0,3 0 1,3-4-1404,17-11-5249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68 11787,'0'0'7127,"-10"-6"-5045,-1-1-1650,0 2 1,0-1-1,-1 1 0,0 1 1,-23-5-1,32 8-349,0 0 1,0 1-1,0 0 1,0-1-1,0 1 0,0 1 1,0-1-1,0 0 0,0 1 1,0-1-1,0 1 0,0 0 1,0 0-1,1 0 1,-4 2-1,4-2-37,1 1-1,-1 0 1,0-1-1,1 1 1,0 0 0,-1 0-1,1 0 1,0 0 0,0 0-1,0 0 1,0 0 0,1 1-1,-1-1 1,0 0 0,1 0-1,0 1 1,-1-1-1,1 0 1,0 1 0,0-1-1,1 0 1,-1 1 0,1 2-1,-1-3 13,1 0-1,-1 0 0,1 0 1,-1 0-1,1 0 0,0 0 1,-1-1-1,1 1 0,0 0 1,0-1-1,0 1 1,1-1-1,-1 1 0,0-1 1,1 1-1,-1-1 0,0 0 1,1 0-1,0 0 0,1 2 1,2-1 1,0 0 0,-1 0 0,1 0 0,0-1 0,0 1 0,0-1 0,9 1 1,-4-1-35,0-1 0,0 0 1,-1 0-1,1-1 1,0-1-1,0 1 0,-1-1 1,11-4-1,-13 2-14,0 1 0,0-2-1,0 1 1,-1-1 0,0 0 0,10-9 0,-14 13-7,-1-1 1,1 1 0,-1-1 0,1 1 0,-1-1-1,0 1 1,0-1 0,0 0 0,0 0 0,0 0 0,0 0-1,0 1 1,0-1 0,-1 0 0,1 0 0,-1-1-1,1 1 1,-1 0 0,0 0 0,0 0 0,0 0 0,0 0-1,0 0 1,-1 0 0,1 0 0,0 0 0,-1 0-1,0 0 1,1 0 0,-1 0 0,-2-3 0,1 3-5,-2 0 0,1 0 0,0 0 0,0 0 0,-1 0 0,1 1 0,-1-1 0,1 1 0,-1 0 1,1 0-1,-1 0 0,0 1 0,0 0 0,1-1 0,-1 1 0,-4 1 0,-64 4-87,65-3-98,0 0-1,0 1 1,0 0-1,1 0 1,-12 7-1,-12 12-7557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8456,'0'0'13004,"-23"57"-12107,14-31 288,7 3-288,2-1-577,0-3-288,0-2 0,0-3-320,11-7-1666,-8-1-1409,3-5-2402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14382,'0'0'8039,"48"-34"-7398,-14 31-353,7 1-256,8 1 0,-1 1-320,5 0-1570,-1 0-2274,3-3-3939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52 13453,'0'0'5386,"0"-9"-3080,0-24-491,4 24 729,1 16-1775,2 11-697,-5-14-67,-1 0 0,0-1-1,1 1 1,0-1 0,0 1 0,0-1 0,0 0-1,0 1 1,1-1 0,0 0 0,-1 0 0,1-1 0,0 1-1,0-1 1,0 1 0,1-1 0,-1 0 0,1 0 0,-1-1-1,7 3 1,7 2-440,1-1-1,0-1 0,27 3 0,-32-6-278,1 1 0,-1 0 0,0 1 0,0 0 0,22 11 0,-33-14 696,-1 1-1,0 0 0,1-1 1,-1 1-1,0 0 0,0 0 1,1 0-1,-1 0 0,0 1 1,0-1-1,0 0 0,0 0 1,-1 1-1,1-1 1,0 0-1,0 1 0,-1-1 1,1 1-1,-1-1 0,1 1 1,-1-1-1,0 1 0,0-1 1,1 3-1,-2-1 98,1 0-1,-1 0 1,0 0 0,0 0 0,0 0-1,0 0 1,0 0 0,0-1 0,-1 1-1,0 0 1,-2 3 0,-4 4 291,-1 1-1,-1-2 1,0 1 0,-15 10 0,3-3-229,-1-2-1,-42 22 1,57-33-125,0 0 1,0-1-1,0 0 1,0-1-1,0 0 0,-1 0 1,1-1-1,-1 1 1,0-2-1,1 0 0,-1 0 1,-15-2-1,22 1-180,-1 0 0,1-1 0,0 0-1,-1 1 1,1-1 0,0 0 0,0 0-1,0 0 1,0 0 0,0 0 0,1-1 0,-1 1-1,1-1 1,-1 1 0,1-1 0,0 1 0,0-1-1,0 0 1,0 1 0,1-1 0,-1 0 0,1 0-1,-1 0 1,1-4 0,-5-33-5148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60 12396,'0'0'9449,"-4"6"-9273,-12 20 53,17-26-214,-1 0 0,0-1 0,0 1 0,0-1 0,0 1 0,0-1 0,0 1 0,0 0 0,0-1 0,0 1 0,0-1 0,0 1 0,0-1 0,0 1 0,0 0 0,0-1 0,0 1 0,0-1 0,-1 1 0,1-1 0,0 1 0,0 0 0,-1-1 0,1 1 0,0 0 0,0-1 0,-1 1 0,1 0 0,0-1 0,-1 1 0,1 0-1,0 0 1,-1-1 0,1 1 0,-1 0 0,1 0 0,0 0 0,-1 0 0,1-1 0,-1 1 0,1 0 0,0 0 0,-1 0 0,1 0 0,-1 0 0,1 0 0,-1 0 0,1 0 0,-1 0 0,1 0 0,0 0 0,-1 1 0,1-1 0,-1 0 0,0 0-23,1 0 0,-1 0 0,1 0 0,-1 0 0,1 0 0,-1 1 1,1-1-1,-1 0 0,1 0 0,-1 0 0,1 0 0,-1 1 0,1-1 0,0 0 0,-1 1 1,1-1-1,-1 0 0,1 1 0,0-1 0,-1 0 0,1 1 0,0-1 0,-1 1 0,1-1 1,0 0-1,0 1 0,-1-1 0,1 1 0,0-1 0,0 1 0,0-1 0,0 1 0,0-1 1,0 1-1,-1-1 0,1 1 0,0-1 0,1 1 0,-1 0 0,0-1 0,0 1 0,0-1 1,0 1-1,0-1 0,0 0 0,1 1 0,-1-1 0,0 1 0,0-1 0,1 1 0,-1-1 1,0 1-1,1-1 0,-1 0 0,0 1 0,1 0 0,1 1 4,0-1 0,0 1 1,1 0-1,-1 0 0,0-1 0,1 1 0,-1-1 1,1 0-1,-1 0 0,1 0 0,0 0 0,-1 0 1,1-1-1,3 1 0,46 6 108,-38-6-44,19 1 5,-21-2 39,-1 1 0,0 0-1,1 0 1,-1 1 0,0 0-1,0 1 1,0 0-1,16 8 1,-28-11-54,1 0 1,0 0-1,0 0 0,0 0 1,0 0-1,-1 0 0,1 0 1,0 0-1,0 0 0,0 0 1,0 0-1,-1 0 0,1 0 1,0 0-1,0 0 0,0 0 1,0 0-1,-1 0 0,1 1 1,0-1-1,0 0 0,0 0 0,0 0 1,0 0-1,-1 0 0,1 0 1,0 1-1,0-1 0,0 0 1,0 0-1,0 0 0,0 0 1,0 1-1,0-1 0,0 0 1,0 0-1,0 0 0,0 0 1,0 1-1,0-1 0,0 0 1,0 0-1,0 0 0,0 0 1,0 1-1,0-1 0,0 0 1,0 0-1,0 0 0,0 0 0,0 1 1,0-1-1,0 0 0,0 0 1,0 0-1,0 0 0,1 1 1,-1-1-1,-1 0 3,0 0-1,0 0 1,0 0 0,0-1-1,0 1 1,0 0 0,0 0-1,0-1 1,1 1 0,-1 0-1,0-1 1,0 1 0,0-1-1,0 1 1,1-1-1,-1 0 1,0 1 0,1-1-1,-1 0 1,0 1 0,1-1-1,-2-1 1,0-4-12,0 1 0,1-1 0,-1 1 0,1-1 0,0 0 1,1 1-1,-1-1 0,1 0 0,0 0 0,0 1 0,3-11 0,-3 13-58,1 0-1,-1-1 1,1 1 0,0 0-1,0 0 1,1-1-1,-1 1 1,1 0 0,-1 0-1,1 1 1,0-1 0,0 0-1,0 1 1,0-1-1,1 1 1,-1-1 0,1 1-1,-1 0 1,1 0 0,5-2-1,0 1 14,0 1 1,0 0-1,1 0 0,-1 1 0,1 0 0,-1 0 1,10 2-1,16 0-2824,3 0-8642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13933,'0'0'7527,"52"4"-6438,-24 1 0,8 2-128,7-2-576,2-5-289,3 0-32,-5 0-1281,-4-3-2563,-5-11-5765</inkml:trace>
  <inkml:trace contextRef="#ctx0" brushRef="#br0" timeOffset="1">568 299 10218,'0'0'13484,"53"38"-13387,-38-41-2916,1-16-6918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79 20467,'0'0'2285,"-8"-11"-123,5 6-2075,0 0-1,-1 0 0,0 1 0,0-1 1,0 1-1,-1 0 0,0 0 1,1 0-1,-1 0 0,-1 1 1,1 0-1,0 0 0,-1 0 0,1 1 1,-1 0-1,0 0 0,0 1 1,0-1-1,0 1 0,0 0 1,0 1-1,0-1 0,-11 2 1,9 0-90,0 1 1,1 0 0,-1 1 0,1 0 0,-1 0 0,1 0 0,0 1 0,0 0-1,1 0 1,-1 1 0,1 0 0,0 0 0,0 0 0,1 1 0,-1 0 0,-5 8-1,7-8-1,-1 0 0,1 0 0,1 1 0,-1-1-1,1 1 1,0 0 0,1-1 0,-1 1-1,1 0 1,1 1 0,-1-1 0,1 0 0,1 0-1,-1 1 1,1-1 0,1 0 0,1 14-1,-1-19 5,0 0 0,0 1 0,1-1 0,-1 0 0,1 0 0,-1 0-1,1 0 1,0 0 0,0-1 0,0 1 0,-1 0 0,2-1 0,-1 0 0,0 1-1,0-1 1,0 0 0,1 0 0,-1 0 0,0 0 0,1-1 0,-1 1 0,1-1-1,-1 1 1,1-1 0,-1 0 0,1 0 0,-1 0 0,1 0 0,2-1-1,6 1-6,-1-1 0,0 0-1,1-1 1,-1 0 0,19-7-1,-16 3-18,0 0 0,-1-1 0,0 0 0,0-1 0,-1-1 0,0 0 0,10-10 0,-17 15 32,1-1 0,-1 1 0,0-1 0,0 0 0,-1 0 0,0 0-1,0-1 1,0 1 0,0-1 0,-1 1 0,0-1 0,0 0 0,0 0 0,-1 0 0,0 0 0,0 0-1,-1 0 1,0-10 0,0 14-4,-1 0 0,0 0 0,1 1 0,-1-1 0,0 0 0,0 1 0,0-1 0,-1 1 0,1-1 0,0 1-1,0-1 1,-1 1 0,1 0 0,-1 0 0,1 0 0,-1 0 0,0 0 0,1 0 0,-1 0 0,0 0 0,0 0 0,0 1-1,1-1 1,-1 1 0,0 0 0,0-1 0,0 1 0,0 0 0,0 0 0,0 0 0,0 0 0,1 1 0,-4 0 0,-2-1-219,0 1 0,0 0 1,1 0-1,-1 1 0,1-1 1,-1 2-1,1-1 0,-9 5 1,12-5-252,-1 1 0,1-1 1,0 1-1,0 0 0,0 0 0,0 0 1,0 1-1,1-1 0,-3 5 0,-4 21-6652,8-9-194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17392,'0'0'1890,"2"47"416,-2-20-1120,0 4-610,0 0 129,-5-2-33,3-3-415,2-3-193,0-1-32,0-9-641,2-5-1024,7-8-1122,1 0-2530,-3-18-5958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61 14798,'0'0'2589,"-2"-8"166,2 6-2641,0 0 1,0 0-1,-1-1 1,1 1-1,-1 0 1,1 0-1,-1 0 1,0 0-1,0 0 1,0 0-1,0 0 0,0 0 1,-1 0-1,1 0 1,0 0-1,-1 1 1,1-1-1,-1 0 1,0 1-1,0 0 1,1-1-1,-1 1 1,0 0-1,0 0 1,0 0-1,0 0 1,0 0-1,-1 0 1,1 1-1,0-1 1,0 1-1,0 0 1,-1-1-1,1 1 0,-4 0 1,-6 0 65,0 0 1,0 1-1,0 0 0,0 1 0,0 0 1,-15 6-1,22-7-165,0 1 0,1 0 0,-1 0 0,1 0 0,-1 0 0,1 1 0,0 0 0,0 0 1,0 0-1,0 0 0,1 1 0,-1-1 0,1 1 0,0 0 0,0 0 0,0 0 0,0 1 0,-1 4 0,3-9-7,1 1 0,0-1 0,0 1 0,-1-1 0,1 1 0,0-1 0,0 1 0,0-1 0,0 1 0,0-1 0,0 1 0,-1-1 0,1 1 0,0-1 0,1 1 0,-1-1 1,0 1-1,0-1 0,0 1 0,0 0 0,0-1 0,0 1 0,1-1 0,-1 1 0,0-1 0,0 1 0,1-1 0,-1 0 0,0 1 0,1-1 0,-1 1 0,1-1 0,-1 0 0,0 1 0,1-1 0,-1 0 0,1 1 0,-1-1 0,1 0 0,-1 0 0,2 1 0,31-1 187,33-20-97,-6-14-743,-44 24 197,0 1 1,0 0 0,20-7 0,-35 17 432,0-1 0,-1 1 1,1 0-1,0-1 1,-1 1-1,1-1 0,-1 1 1,1 0-1,-1 0 0,0-1 1,1 1-1,-1 0 0,0 0 1,1-1-1,-1 1 0,0 0 1,0 0-1,1 0 1,-1 0-1,0-1 0,0 1 1,0 0-1,0 0 0,0 0 1,-1 0-1,1-1 0,0 1 1,0 0-1,-1 1 0,-2 31-36,-2-8 128,0 3 238,0 0 1,-1 55 0,5-77-286,1 0 1,0 0 0,1 0 0,0 0 0,0 0-1,0 0 1,1 0 0,-1-1 0,1 1 0,1 0-1,-1-1 1,1 0 0,0 0 0,0 1 0,1-2-1,-1 1 1,1 0 0,0-1 0,0 0 0,6 5-1,-7-7-8,0-1-1,0 0 1,0 1-1,0-1 0,0-1 1,0 1-1,0 0 0,0-1 1,0 1-1,0-1 0,0 0 1,5 0-1,-7 0 22,-37 1 517,4 1-55,4 1-279,0-2 0,0 0 0,-1-2 0,1-1 0,0-2 1,-37-9-1,63 13-311,1 0 0,0 0 1,0 0-1,0 0 0,0 0 0,0-1 1,0 1-1,0 0 0,0-1 1,0 1-1,0-1 0,0 1 1,0-1-1,0 0 0,1 1 0,-1-1 1,0 0-1,0 0 0,0 1 1,1-1-1,-1 0 0,1 0 1,-1 0-1,0 0 0,1 0 0,0 0 1,-1 0-1,1 0 0,0 0 1,-1 0-1,1 0 0,0 0 1,0 0-1,0 0 0,0 0 1,0-3-1,1 2-488,1 0 1,-1 0-1,1-1 0,-1 1 1,1 0-1,0 0 0,0 1 1,0-1-1,0 0 1,0 1-1,0-1 0,1 1 1,-1-1-1,4 0 1,26-13-7084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17328,'0'0'7736,"11"-4"-6674,24-9-977,-1-1 1,0-2-1,37-23 1,-53 28-92,0-1 1,-1-1 0,-1-1-1,0 0 1,0-1 0,-2-1-1,20-26 1,-30 31-51,-10 14-70,5-3 84,-4 6 55,0 0 1,0 1-1,0 0 1,1 0-1,0 0 0,0 1 1,-4 13-1,-17 62 351,22-70-339,-2 2-52,2 2-1,0-1 1,1 0-1,0 1 1,2-1 0,1 22-1,-1-37-149,0 0-1,0 1 1,0-1-1,0 0 1,1 0-1,-1 0 1,0 1-1,1-1 1,-1 0 0,1 0-1,-1 0 1,1 0-1,-1 0 1,1 0-1,0 0 1,0 0-1,0 0 1,-1 0-1,1 0 1,0-1 0,0 1-1,0 0 1,0-1-1,0 1 1,0 0-1,0-1 1,1 1-1,0 0 1,14 0-6672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8200,'0'0'11371,"9"74"-10507,-9-39-287,0-1-449,0 0-96,0-2 0,2-3-64,5-4-865,4-7-640,-6-6-1410,-5-6-1409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9449,'0'0'13100,"79"-36"-12299,-34 32-417,6 1-319,8 3-65,4-1-1090,-1-3-2497,-3-4-4709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13357,'0'0'9390,"8"10"-8990,0-2-336,-6-5-53,1-1-1,0 1 0,-1 0 1,1 0-1,-1 0 0,0 0 1,0 1-1,0-1 0,-1 0 1,1 1-1,-1-1 0,0 1 1,0 0-1,0-1 0,0 7 1,0-7-8,0 0 1,0-1-1,0 1 0,0 0 1,0 0-1,0-1 1,1 1-1,-1-1 1,1 0-1,0 1 0,-1-1 1,1 0-1,0 0 1,0 0-1,1 0 0,-1 0 1,0-1-1,1 1 1,-1-1-1,1 1 0,4 1 1,9 4-439,0-2 1,27 8-1,-12-5-1064,-23-5 1157,0 0 0,-1 0 0,1 1 0,-1 0 0,8 6 0,-14-9 356,0-1 0,0 1 0,0 0 0,0-1 0,0 1 0,0 0 0,0 0 0,0-1 0,-1 1 0,1 0 0,0 0 0,-1 0 0,1 0 0,0 0 0,-1 0 0,1 0 0,-1 0 0,0 0 0,1 0 0,-1 1 0,0-1 0,0 0 0,0 0 1,0 0-1,0 0 0,0 0 0,0 1 0,0-1 0,0 0 0,0 0 0,-1 0 0,1 0 0,0 0 0,-1 0 0,1 0 0,-1 0 0,1 0 0,-1 0 0,1 0 0,-1 0 0,0 0 0,0 0 0,1 0 0,-1 0 0,0-1 0,0 1 0,0 0 0,0-1 0,-1 2 0,-11 6 443,0 0 0,-1 0 0,1-1 0,-1-1 0,-1-1-1,-18 6 1,10-5-406,0-1-1,0-1 0,0-1 0,-1-1 1,1-1-1,-32-3 0,51 2-189,0-1 0,0 0-1,1 0 1,-1 0-1,0 0 1,0 0 0,1-1-1,-1 0 1,1 0 0,0 0-1,-1 0 1,1 0-1,0-1 1,0 1 0,0-1-1,1 0 1,-1 0 0,1 0-1,-5-6 1,5 4-750,-1 0 0,1-1 1,-1 1-1,2-1 0,-1 1 0,0-1 1,0-11-1,0-25-8218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15407,'0'0'2882,"52"-8"33,-20 5-1185,2 2-577,5 0-160,2 0-353,0-1-512,-2 2-96,-1 0-256,-8-4-2338,-7 0-3011</inkml:trace>
  <inkml:trace contextRef="#ctx0" brushRef="#br0" timeOffset="1">545 144 21364,'0'0'8552,"20"34"-9577,0-34-3075,-1-12-6373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9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37 6983,'0'0'15038,"-8"-4"-13794,6 2-1187,-1 1 1,1 0-1,-1 0 1,1 0-1,-1 0 0,0 0 1,0 0-1,1 1 1,-1-1-1,0 1 1,0 0-1,0 0 1,1 0-1,-1 0 1,0 1-1,-5 0 0,2 2-12,-1 0-1,1 0 0,0 0 0,0 0 0,0 1 0,1 0 0,-9 8 0,7-7 30,0 1-1,0-1 1,1 1-1,0 1 1,0-1 0,1 1-1,0 0 1,0 0-1,0 1 1,1 0 0,0-1-1,1 1 1,0 0 0,0 1-1,1-1 1,0 0-1,0 1 1,-1 16 0,3-23-67,0-1 0,1 0 1,-1 1-1,0-1 0,1 1 1,-1-1-1,1 0 1,-1 1-1,1-1 0,-1 0 1,1 1-1,0-1 0,0 0 1,0 0-1,-1 0 0,1 0 1,0 0-1,1 0 1,-1 0-1,0 0 0,0 0 1,0 0-1,2 0 0,1 1 9,0 0 0,0-1 0,1 0 0,-1 0 0,0 0-1,0 0 1,1-1 0,4 1 0,3-1 13,1-1 0,0 0 0,-1-1 0,24-6 0,-22 3-20,1-1 1,-1 0-1,0-2 1,-1 1-1,0-2 1,0 0-1,14-13 1,-20 16-5,-1 0 0,1 0 1,-1 0-1,-1-1 0,1 0 0,-1 0 1,0 0-1,-1-1 0,0 0 0,0 0 1,-1 0-1,0 0 0,0-1 1,2-9-1,-5 16-23,0 0 1,0 0 0,0 0-1,-1 0 1,1 0 0,0 0-1,-1 0 1,0 0 0,1 1-1,-1-1 1,0 0 0,0 0-1,0 0 1,0 1 0,0-1-1,0 1 1,0-1-1,-1 1 1,1-1 0,-1 1-1,1 0 1,-1-1 0,1 1-1,-1 0 1,0 0 0,1 0-1,-1 0 1,0 1 0,0-1-1,0 0 1,0 1-1,0-1 1,1 1 0,-1 0-1,-4-1 1,2 1-348,1 0-1,-1-1 1,0 2 0,0-1 0,0 0-1,0 1 1,0-1 0,-4 2-1,6-1-217,0-1 0,0 1 0,0 0 0,0 0 0,1 0 0,-1 0 0,0 0 0,0 0 0,1 1 0,-1-1 0,0 0 1,1 1-1,0-1 0,-2 3 0,-4 11-7863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14446,'0'0'7783,"68"-27"-13741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13068,'0'0'5702,"0"56"-3172,0-26-544,0 0-1025,-4 0-481,3-2 161,1-5-193,0-6-351,12-5-130,4-8-2016,2-4-2628,0-4-6694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2:5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17 18962,'-8'-2'1730,"-4"-1"-1249,0 1 0,-1 0 0,1 1 0,0 0 1,-1 1-1,-23 3 0,30-2-364,0 0 0,0 0 1,0 1-1,0 0 0,0 0 0,1 0 0,-1 0 0,0 1 0,1 0 1,0 1-1,0-1 0,0 1 0,0 0 0,1 0 0,-1 0 0,1 1 1,-5 6-1,8-10-101,0 1 0,0-1 1,0 0-1,0 1 0,0-1 1,0 1-1,0-1 0,1 1 1,-1-1-1,1 1 0,-1 0 1,1-1-1,-1 1 0,1 0 1,0-1-1,0 1 0,0 0 1,0-1-1,0 1 0,0 0 0,1-1 1,-1 1-1,1 1 0,0-2-2,0 1-1,0-1 1,0 0-1,0 0 1,1 0-1,-1-1 1,0 1-1,1 0 1,-1 0-1,1-1 1,-1 1-1,0-1 1,1 1-1,-1-1 1,1 1-1,0-1 1,-1 0-1,1 0 1,1 0-1,6 0 8,0 0 0,0-1-1,0 0 1,0 0 0,0-1 0,-1 0-1,12-5 1,16-11-809,-1-2 0,62-47-1,-119 133 400,15-44 579,0 0 1,1 1 0,2 0 0,0 1 0,1-1 0,1 1 0,2-1-1,0 1 1,1-1 0,2 1 0,6 27 0,-8-49-105,-1 1 1,1-1-1,-1 0 1,1 1-1,-1-1 1,0 0-1,0 1 0,0-1 1,0 0-1,-1 1 1,1-1-1,-1 0 1,1 0-1,-1 1 1,0-1-1,1 0 1,-1 0-1,-1 0 0,1 0 1,0 0-1,0 0 1,-1 0-1,1 0 1,-1 0-1,1-1 1,-1 1-1,0 0 1,0-1-1,0 0 1,-3 3-1,-3-2 49,1 1-1,-1-1 1,0 0 0,0-1 0,0 0-1,0 0 1,-16-1 0,18 0-189,1 0 0,-1-1 0,0 1 0,0-1-1,0 0 1,1 0 0,-1-1 0,1 0 0,-1 0 0,1 0 0,0 0 0,-1-1 0,1 0-1,1 0 1,-1-1 0,0 1 0,1-1 0,0 0 0,0 0 0,0-1 0,0 1 0,0-1 0,-4-7-1,6 6-589,0 0 0,-1 0-1,2 0 1,-1 0-1,1 0 1,0 0-1,0 0 1,1 0 0,-1 0-1,1 0 1,1-1-1,-1 1 1,1 0-1,3-11 1,14-25-7342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7 119 4805,'3'-10'9673,"0"1"-8918,1 0 0,0 0 0,0 1-1,0-1 1,1 1 0,8-9 0,-10 13-579,0 1 0,1-1 0,-1 1 0,1 0 0,0 0 0,0 1 0,0-1-1,0 1 1,0 0 0,0 0 0,1 0 0,-1 1 0,1-1 0,-1 1 0,1 0 0,0 0-1,5 0 1,-6 1-96,0 0-1,0 0 1,-1 0-1,1 1 1,0-1-1,0 1 1,0 0-1,-1 0 1,1 0-1,0 1 1,-1-1-1,1 1 0,-1 0 1,0 0-1,1 0 1,-1 0-1,0 1 1,0-1-1,-1 1 1,1 0-1,0 0 1,-1 0-1,3 4 1,-4-5-7,0 1 0,0-1 1,0 1-1,0 0 0,0 0 1,0 0-1,-1 0 1,1-1-1,-1 1 0,0 0 1,0 0-1,0 0 0,0 0 1,-1 0-1,1 0 0,-1 0 1,0-1-1,1 1 0,-1 0 1,-1 0-1,1-1 0,0 1 1,-1-1-1,1 1 1,-1-1-1,0 0 0,1 1 1,-1-1-1,0 0 0,-1 0 1,-2 3-1,-12 7 242,1 0 0,-29 14-1,32-19-214,0 0-1,0 1 0,1 1 0,0 0 0,0 0 1,-15 18-1,26-27-94,0 1 1,1 0-1,-1-1 1,0 1-1,1 0 1,-1 0-1,1 0 0,-1-1 1,1 1-1,0 0 1,-1 0-1,1 0 1,0 0-1,-1 0 1,1 0-1,0-1 0,0 1 1,0 0-1,0 0 1,0 0-1,0 0 1,0 0-1,0 0 0,1 0 1,-1 0-1,0 0 1,1 1-1,0 0 5,0-1 0,1 0 0,-1 0 0,0 1 1,1-1-1,-1 0 0,1 0 0,0 0 0,-1-1 0,1 1 0,-1 0 0,1 0 0,3 0 0,9 2-161,0 0 0,29 1 0,-32-3-244,59 3-2909,0-2-3685,-23-2-1056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16784,'0'0'2851,"0"47"-930,0-16-191,0 4-1089,-4 4-193,3-4-192,-3-2-160,4-4-96,0 0-1409,9-8-1410,-2-8-2882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17905,'0'0'1153,"57"-14"513,-14 9-1250,7 1-384,3 2 0,10-1-96,1-1-1794,-5-4-3523</inkml:trace>
  <inkml:trace contextRef="#ctx0" brushRef="#br0" timeOffset="1">1049 64 6854,'0'0'18098,"59"-17"-18098,-25 8-385,10-4-2754,12 1-3939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27 14606,'0'0'1094,"-9"-5"27,4 2-963,2 1-91,0 0-1,0 0 0,-1 0 0,1 0 0,0 0 0,-1 1 0,0 0 1,1 0-1,-1 0 0,0 0 0,0 0 0,1 1 0,-1-1 0,0 1 1,0 0-1,0 0 0,0 1 0,1-1 0,-1 1 0,0 0 0,0 0 1,1 0-1,-7 3 0,-1 5 25,0 1 0,1 0 1,0 0-1,0 1 0,1 0 1,1 1-1,0 0 0,1 0 0,-10 21 1,-3 13 207,-19 67 0,23-56-196,2 0 0,3 0 0,3 2 0,2-1 1,2 95-1,5-133-106,0-1 1,2 1-1,0 0 0,1-1 1,1 0-1,0 0 1,2 0-1,12 24 0,-12-30-195,1 0-1,0-1 0,1 0 1,0 0-1,1-1 0,0 0 1,1-1-1,0 0 0,1-1 1,0-1-1,24 14 0,-16-12-1190,0 0-1,36 10 0,51 5-6388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18097,'0'0'1506,"62"28"-962,-19-22-384,11-5-96,6-2 0,6 0-32,-3-8-32,-4-1-704,-9 0-1506,-13 6-2595,-19 4-2658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13549,'0'0'3940,"62"41"-3396,-13-41-63,8 0-353,5-6-64,4-5-1217,-1 1-4517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45 7751,'0'0'11627,"-9"6"-10805,1 0-737,0 0-1,0 1 1,0 0-1,1 0 1,-8 10-1,13-14-50,0 0 1,-1 0-1,1 0 0,0 1 0,1-1 1,-1 0-1,1 1 0,-1-1 0,1 1 1,0 0-1,0-1 0,1 1 0,-1 0 0,1 0 1,0-1-1,0 1 0,0 0 0,0 0 1,1-1-1,-1 1 0,3 5 0,-3-8-28,1 1 0,0-1 0,0 0 0,1 0 0,-1 0 0,0 0 0,0 0 0,0 0 0,1 0 0,-1 0 0,0-1 0,1 1 0,-1 0 0,1-1 0,-1 1 0,1-1 0,-1 0-1,1 1 1,-1-1 0,3 0 0,39 3-54,-29-2-66,-3-1 35,-1 1-1,1 0 1,-1 1 0,1 0 0,-1 1-1,0 0 1,0 0 0,12 7 0,-18-8 74,-1 0 0,-1 0 0,1 1 0,0-1 1,0 1-1,-1 0 0,0-1 0,1 1 0,-1 0 0,0 0 0,-1 1 1,1-1-1,0 0 0,-1 1 0,0-1 0,0 1 0,0-1 1,0 1-1,0-1 0,-1 1 0,1 0 0,-1-1 0,0 1 1,-1 0-1,1-1 0,0 1 0,-2 5 0,-1 0 141,1 0 1,-1 0-1,-1-1 1,1 0-1,-1 1 0,-1-1 1,0 0-1,0-1 0,0 1 1,-1-1-1,0 0 0,-1-1 1,1 0-1,-1 0 0,-10 7 1,9-7-50,0 0 0,-1-1 0,1 0 0,-1 0 0,0-1 0,0 0-1,0-1 1,-1 0 0,1-1 0,-1 1 0,0-2 0,0 0 0,1 0 0,-13 0 0,19-2-247,1 1-1,-1-1 1,1 1-1,-1-1 1,0 0-1,1 0 1,-1 0 0,1 0-1,0 0 1,-1-1-1,1 1 1,0-1-1,0 1 1,-4-5 0,2 2-863,1-1 1,-1 0-1,1 0 1,0-1-1,-5-10 1,-8-25-6714</inkml:trace>
  <inkml:trace contextRef="#ctx0" brushRef="#br0" timeOffset="1">97 46 14798,'0'0'1505,"54"-10"257,-29 5-769,8 2-737,1-1-192,4 0 0,-4-1-96,-4-1-3395,4-3-7944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10186,'0'0'12940,"-9"1"-12134,5 0-779,0-1 0,0 1 0,0 0-1,1 0 1,-1 1 0,0-1 0,1 1 0,-1-1 0,1 1 0,0 0 0,-1 1-1,1-1 1,0 1 0,-3 2 0,-2 5 47,-1 0 0,2 1 1,-1 0-1,-5 12 0,-30 54 731,-38 95-1,68-137-760,0 0 1,3 1-1,0 0 0,3 0 0,-5 55 0,11-83-70,1 0 1,0 0-1,0 0 1,1 0-1,0 0 1,0 0-1,1 0 0,0 0 1,0 0-1,1 0 1,0-1-1,1 0 1,-1 1-1,8 8 1,-8-12-222,0 0 1,1 0 0,0 0 0,0-1 0,0 0-1,0 0 1,1 0 0,-1 0 0,8 3 0,-5-4-551,1 1 0,-1-1 0,1 0 0,0 0 1,-1-1-1,1 0 0,9 0 0,42-1-8876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9961,'0'0'1922,"29"-47"-448,-16 31 1889,3 6-1121,-4 10-416,-1 3-1442,-8 22 96,-3 10 545,0 8-448,0 5-449,-3 2-64,-4-6-32,1-3-224,5-8-1409,-8-7-1058,3-12-256,-4-10-1985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25 2050,'0'0'11243,"-8"-5"-9290,0 2-1703,0 0-1,0 0 0,0 0 1,-1 1-1,1 0 0,-1 1 1,0 0-1,1 0 0,-1 1 0,0 0 1,0 1-1,1-1 0,-1 2 1,1-1-1,-1 1 0,1 1 1,-1-1-1,1 1 0,-13 8 0,12-6-96,1 1 0,-1 1-1,1 0 1,1 0 0,-1 0-1,1 1 1,-8 12 0,12-17-118,1 1-1,-1-1 1,1 1 0,0-1 0,1 1-1,-1 0 1,1 0 0,-1 0 0,1 0-1,0 0 1,1 0 0,-1 0 0,1 0-1,-1 0 1,1 0 0,0 0 0,1 1-1,-1-1 1,1 0 0,0 0 0,2 7-1,-1-9-22,-1 0 0,1 0 1,0 0-1,0 0 0,0 0 0,0-1 0,0 1 0,0-1 0,0 1 0,1-1 0,-1 0 0,0 0 0,1 0 0,-1 0 0,1 0 0,0-1 0,-1 1 0,1-1 0,-1 1 0,1-1 1,2 0-1,61-2 235,-53 0-228,-1-1 0,0 0 0,0-1 1,0-1-1,0 0 0,-1 0 0,1-1 0,16-12 1,-21 13-15,0 0 1,0 0 0,-1-1 0,0 0 0,0 0 0,0 0 0,-1-1 0,0 1 0,0-1 0,0-1 0,-1 1 0,0-1 0,-1 1-1,3-10 1,-5 16-7,-1 0 0,0 0 0,1 0-1,-1 0 1,0 0 0,0 0 0,0 0-1,0 0 1,0 0 0,0 0 0,0 0-1,0 0 1,0 0 0,0 0 0,-1 0-1,1 1 1,0-1 0,-1 0 0,1 0-1,0 0 1,-1 0 0,0-1 0,0 2-7,0-1-1,1 1 1,-1 0 0,0-1 0,0 1 0,0 0 0,1 0 0,-1 0 0,0 0 0,0 0 0,0 0 0,1 0 0,-1 0 0,0 0-1,0 0 1,0 0 0,1 0 0,-1 0 0,0 1 0,-1 0 0,-3 1-123,0 0 0,0 1 0,0-1 0,1 1 0,-1 0 0,-6 7 0,5-3-501,0 0 0,0 0 0,1 0 1,0 1-1,0 0 0,-4 10 0,-5 29-6813,12-25 1055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15599,'0'0'1665,"-19"55"-31,10-25-994,-2-1-415,2-3 159,2-5 225,5-5-481,2-6-96,2-9-1313,9-1-2627,5-13-2370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11 3043,'0'0'9529,"-8"-2"-6097,-2 0-2948,1 0 0,0 0 0,0 1 0,-1 0 0,1 1 0,-1 0 0,1 1 0,-12 1 0,18-1-423,0-1-1,0 1 0,0 0 1,0-1-1,0 2 0,0-1 1,0 0-1,0 0 0,1 1 1,-1 0-1,1-1 1,-1 1-1,1 0 0,-1 0 1,1 1-1,0-1 0,0 0 1,0 1-1,0-1 0,1 1 1,-1 0-1,1-1 0,-1 1 1,1 0-1,0 0 0,0 0 1,0 0-1,1 0 0,-1 0 1,1 0-1,-1 0 0,1 6 1,1-9-52,-1 1 0,1-1 0,0 1 0,-1-1 0,1 1 0,-1-1 0,1 1 0,0-1 0,0 0 0,-1 1 0,1-1-1,0 0 1,0 0 0,-1 1 0,1-1 0,0 0 0,0 0 0,-1 0 0,1 0 0,0 0 0,0 0 0,-1 0 0,1 0 0,0 0 0,0-1 0,0 1 0,-1 0 0,1 0 0,0-1 0,-1 1 0,1 0 0,1-2 0,27-9 143,-6-6-174,-20 13-219,1 0 0,0 0 0,1 1 0,-1 0-1,1 0 1,-1 0 0,1 0 0,0 1 0,0-1-1,0 1 1,0 1 0,0-1 0,1 1 0,-1 0-1,9-1 1,-13 3 201,1 0 0,-1 0 0,0 0-1,1 0 1,-1 0 0,0 0 0,0 1 0,0-1-1,0 0 1,0 1 0,0-1 0,0 1 0,-1-1-1,1 1 1,0-1 0,-1 1 0,1 0 0,-1-1-1,1 3 1,8 39 50,-8-37-43,2 15 88,33 146 1166,-36-165-1083,1 0 0,0-1 0,0 1 1,-1-1-1,1 1 0,-1 0 1,0-1-1,1 1 0,-1 0 0,0 0 1,0-1-1,0 1 0,0 0 0,0-1 1,-1 1-1,1 0 0,0 0 0,-1-1 1,1 1-1,-1-1 0,0 1 0,1 0 1,-1-1-1,0 1 0,0-1 1,0 0-1,0 1 0,0-1 0,0 0 1,-1 1-1,1-1 0,0 0 0,-1 0 1,1 0-1,-1 0 0,1 0 0,-1-1 1,-2 2-1,-5 0 188,0-1 1,0 0-1,0 0 1,0-1-1,0 0 0,-11-2 1,18 2-338,-9-2 112,1 0-1,-1 0 1,0-1 0,1 0 0,-14-7 0,20 9-301,0-2 0,0 1 0,0 0 0,0-1-1,0 0 1,1 0 0,-4-3 0,6 5-96,0-1 1,0 1-1,0 0 1,0-1-1,0 1 1,0 0-1,1-1 1,-1 1-1,1-1 1,-1 1-1,1-1 1,-1 1-1,1-1 1,0 1-1,0-1 1,0 1-1,-1-1 1,2 0-1,-1 1 1,0-3-1,6-9-4775,7-2-1170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6 16367,'-10'-2'1767,"-1"1"-1393,0 0 0,-1 0 0,1 1 0,0 0 0,-14 2 0,20-1-291,1 0-1,-1 1 0,0-1 0,1 1 0,-1 0 0,1 0 0,0 0 0,0 1 0,0-1 0,0 1 0,0 0 0,0 0 0,1 0 0,0 1 0,-1-1 0,1 1 0,-4 6 0,5-7-16,0 1-1,0-1 1,0 0 0,1 1-1,-1-1 1,1 1-1,0-1 1,-1 1-1,2 0 1,-1-1-1,0 1 1,1 0-1,0 0 1,0-1 0,0 1-1,1 7 1,0-9-49,0 0 1,0 0 0,0 0 0,0 0-1,0 0 1,1 0 0,-1-1-1,1 1 1,-1 0 0,1-1 0,-1 1-1,1-1 1,0 0 0,0 0-1,0 1 1,0-1 0,0 0 0,0 0-1,0-1 1,0 1 0,0 0 0,0-1-1,1 1 1,-1-1 0,0 0-1,0 0 1,1 0 0,1 0 0,10 0 14,-1 0 0,1-1 0,-1 0 0,1-2 1,-1 1-1,0-2 0,23-8 0,-31 11-73,0-1-1,0-1 0,0 1 1,0 0-1,-1-1 1,1 0-1,-1 0 0,0-1 1,0 1-1,0-1 1,-1 0-1,1 0 0,-1 0 1,0 0-1,0-1 0,0 1 1,0-1-1,-1 0 1,0 0-1,0 0 0,0 0 1,1-10-1,-3 14 41,0 0 0,0-1-1,0 1 1,0 0 0,0 0-1,-1-1 1,1 1 0,0 0-1,-1 0 1,1 0 0,-1 0-1,0-1 1,1 1 0,-1 0-1,0 0 1,0 0 0,1 0-1,-1 1 1,0-1 0,0 0-1,0 0 1,0 0 0,0 1-1,0-1 1,0 0 0,0 1-1,-1-1 1,1 1 0,0-1 0,0 1-1,0 0 1,-1 0 0,1-1-1,0 1 1,0 0 0,-3 0-1,-54 0-119,48 1 115,3 0-159,1-1 1,-1 1-1,0 1 0,1-1 1,-1 1-1,1 1 0,0-1 1,-8 5-1,-24 20-4914,24-14 339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17264,'0'0'3043,"-19"66"-1794,-1-29 289,6 5 191,0 4-479,5 2-418,-2-3-703,11-5-97,0-6 32,0-8-481,0-8-928,0-10-833</inkml:trace>
  <inkml:trace contextRef="#ctx0" brushRef="#br0" timeOffset="1">1 175 15695,'0'0'1633,"71"8"-1472,-32-5-33,6-1 0,9-2-128,1 0-2883,7-1-3683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17360,'0'0'1607,"-9"-1"102,3 0-1641,0 0 0,0 0 1,0 1-1,0 0 0,0 0 1,0 1-1,0 0 0,0 0 1,0 0-1,0 0 0,0 1 1,0 0-1,1 1 0,-1-1 1,1 1-1,-1 0 0,1 0 1,0 1-1,-6 5 0,6-4-33,-1 0 0,2 0 0,-1 1-1,1-1 1,-1 1 0,2 0 0,-1 0 0,1 1-1,0-1 1,0 1 0,0 0 0,1-1 0,0 1-1,-1 10 1,3-14-25,0-1 0,0 1-1,0 0 1,0-1 0,0 1-1,1 0 1,-1-1 0,1 1 0,0 0-1,0-1 1,0 1 0,0-1-1,0 1 1,0-1 0,1 0-1,2 4 1,-2-4 4,1 1 0,0-1 0,0 0 0,0 0 1,0 0-1,0 0 0,0-1 0,1 1 0,-1-1 0,0 0 0,1 1 1,-1-2-1,1 1 0,0 0 0,4-1 0,4 2-27,0-1 0,0-1 0,0 0 0,-1-1 0,1 0 0,0 0 0,0-2 0,-1 1 0,1-2 0,-1 1 0,0-1 0,0-1 0,0 0 0,0-1 0,-1 0 0,0 0 0,-1-1 0,1-1 0,-1 0 0,0 0 0,-1 0 0,11-14 0,-18 19 11,1 1 0,-1-1-1,1 1 1,-1-1 0,0 1-1,0-1 1,0 0 0,0 0 0,-1 1-1,1-1 1,-1 0 0,0 0-1,1-4 1,-2 6 2,1 0 0,0-1-1,-1 1 1,1 0 0,0 0-1,-1 0 1,1 0 0,-1 0-1,0-1 1,1 1-1,-1 0 1,0 0 0,0 0-1,0 1 1,0-1 0,1 0-1,-1 0 1,0 0 0,-1 1-1,1-1 1,0 0 0,0 1-1,0-1 1,0 1 0,0 0-1,-1-1 1,1 1 0,0 0-1,0-1 1,0 1 0,-3 0-1,-6 0-145,-1-1-1,1 2 0,-1-1 0,1 1 0,0 1 0,-1 0 0,1 0 0,0 1 1,0 1-1,-16 7 0,22-9-204,-1 0 1,0 1-1,1 0 1,-1 0-1,1 0 0,0 0 1,0 0-1,0 1 1,0 0-1,1 0 1,0 0-1,-1 0 1,2 1-1,-1-1 0,0 1 1,1 0-1,0-1 1,0 1-1,0 0 1,1 0-1,-1 1 0,0 9 1,2 7-4609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0 897,'0'0'18321,"-15"70"-16623,-1-38-865,4-2-641,-4-2 64,5-1 0,6-7-256,3-5-480,2-9-1890,9-7-11371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 14798,'-9'3'2349,"-81"27"-851,78-26-1381,0 1 0,0 1 0,0 0 0,1 1 0,0 0 0,-11 9 0,20-10-223,11-5-194,11-4-228,-4-4 101,0 0 1,0-2-1,-1 1 1,0-2 0,-1 0-1,0 0 1,22-22-1,-32 31 184,-4 9 171,-4 9 88,0-4 104,0 0-1,1 1 1,1 0-1,0-1 1,0 1-1,2 0 1,1 22-1,-1-31-101,1-1 0,-1 1 0,1 0-1,0-1 1,1 1 0,-1-1 0,1 1 0,0-1 0,0 0 0,0 0-1,0 0 1,1 0 0,0 0 0,0 0 0,0-1 0,0 1 0,0-1-1,1 0 1,0 0 0,-1 0 0,1-1 0,0 1 0,0-1 0,1 0 0,7 3-1,-7-4-369,-1 1-1,1-1 0,-1 1 1,0 0-1,0 0 0,0 1 1,0-1-1,0 1 0,0-1 1,4 6-1,-7-7 342,-1 0 0,1 0 1,0 0-1,-1 0 0,1 0 0,0 0 1,-1 0-1,0 1 0,1-1 0,-1 0 0,0 0 1,1 1-1,-1-1 0,0 0 0,0 0 1,0 3-1,-1-2 278,1 1 0,-1-1 1,0 0-1,0 0 1,0 1-1,0-1 0,0 0 1,0 0-1,0 0 0,-1 0 1,-2 3-1,-4 3 422,1-1 0,-2 0 0,1 0 0,-1-1-1,0 0 1,0-1 0,0 0 0,-1 0 0,0-1 0,0 0-1,0-1 1,0 0 0,-12 2 0,17-5-694,0 1 1,1-1-1,-1 0 1,0 0-1,1 0 1,-1-1-1,0 1 1,1-1-1,-1 0 1,1-1-1,-1 1 1,1-1-1,-8-4 1,9 4-428,-1 0 0,1-1 0,0 0 1,1 0-1,-1 0 0,0 0 0,1 0 1,-1-1-1,1 1 0,0-1 0,0 1 1,1-1-1,-1 0 0,1 0 0,0 0 1,0 0-1,0 0 0,0-5 1,-3-20-8388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9673,'0'0'10394,"11"1"-8750,5 1-1465,0 0-1,0-1 1,0-1-1,0 0 1,0-1-1,0-1 1,0-1 0,29-8-1,-27 4-150,-1-1-1,1 0 1,-2-1-1,1-1 1,-2-1 0,1 0-1,-1-1 1,-1 0-1,0-2 1,-1 1-1,12-18 1,-50 52 218,14-3-241,0 0 1,2 0-1,0 1 1,0 0-1,2 1 1,1 0-1,-7 33 0,3 33-7800,10-72-2743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18289,'0'0'1602,"-12"55"-1378,12-25 737,0 1 192,-5 1-705,5 0-351,0 2-33,0-6-225,0-4-1376,0-7-1570,0-7-2210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2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19 8232,'0'0'11509,"-12"-5"-10131,7 3-1278,0 0 1,0 0 0,0 0-1,0 1 1,0 0 0,0 0 0,0 0-1,0 0 1,0 1 0,-1 0-1,1 0 1,0 1 0,0-1-1,-1 1 1,1 0 0,0 0 0,0 1-1,0 0 1,0-1 0,1 2-1,-6 2 1,9-4-77,-3 0 17,1 1 0,-1-1-1,1 1 1,0 0 0,0 1-1,0-1 1,0 0 0,0 1 0,1-1-1,-1 1 1,1 0 0,0 0-1,-1 0 1,1 0 0,1 0-1,-1 1 1,0-1 0,1 1 0,-2 4-1,4-7-32,0-1-1,-1 1 1,1 0-1,0 0 0,0 0 1,0-1-1,0 1 1,0 0-1,0-1 1,0 1-1,0-1 1,0 1-1,0-1 1,0 0-1,0 1 0,0-1 1,0 0-1,1 0 1,-1 0-1,0 0 1,0 0-1,0 0 1,0 0-1,2 0 0,40-1 113,-35 1-116,67-4-905,-56 2 590,1 0 1,-1 1-1,0 2 1,1-1-1,-1 2 0,27 6 1,-44-8 307,0 1 0,0 0 0,1-1 0,-1 1 0,0 0 0,0 0 0,0 0 0,0 0 0,0 0 0,0 1 0,0-1 0,-1 0 0,1 1 0,0 0 0,-1-1 0,1 1 0,-1 0 0,3 4 0,-4-5 42,0 1 0,0-1 0,0 0 0,0 1 0,0-1-1,0 1 1,0-1 0,0 1 0,-1-1 0,1 1 0,0-1 0,-1 0 0,1 1-1,-1-1 1,0 0 0,1 1 0,-1-1 0,0 0 0,0 0 0,0 1 0,-1 0-1,-6 6 280,0-1 0,0 0 0,-1-1 0,0 1 0,-19 9 0,12-8-119,0 1 0,-1-2 0,0 0-1,0-2 1,0 1 0,-1-2-1,0 0 1,-26 1 0,43-5-235,1 0 0,0 0 0,0 0 0,-1 0 1,1 0-1,0 0 0,0 0 0,-1 0 0,1 0 0,0 0 1,0 0-1,0 0 0,-1 0 0,1 0 0,0 0 0,0 0 0,0 0 1,-1 0-1,1-1 0,0 1 0,0 0 0,0 0 0,-1 0 0,1 0 1,0-1-1,0 1 0,0 0 0,0 0 0,0 0 0,-1 0 1,1-1-1,0 1 0,0 0 0,0 0 0,0-1 0,0 1 0,0 0 1,0 0-1,0 0 0,0-1 0,0 1 0,0 0 0,5-13-1644,13-9-1894,1 7-1316,1-1-2664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2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6 125 11883,'-1'-10'2370,"0"3"-2035,0 4-142,0 0 1,1 0-1,-1 0 0,1 0 0,0 1 0,0-1 1,0 0-1,0 0 0,0 0 0,0 0 0,1 0 1,0 0-1,-1 0 0,1 0 0,0 0 0,1 1 0,-1-1 1,0 0-1,1 1 0,-1-1 0,1 1 0,0-1 1,0 1-1,0 0 0,0 0 0,0 0 0,5-3 1,8-1 127,1 0 1,0 2-1,0 0 1,0 0-1,0 2 1,1 0-1,-1 0 0,23 2 1,-25 1-286,-1-1 0,1 2 0,0 0 0,-1 0 0,1 1-1,-1 1 1,0 1 0,0-1 0,-1 2 0,18 9 0,-28-14-19,-1 0-1,1 0 0,-1 0 1,1 0-1,-1 0 1,1 0-1,-1 0 1,0 0-1,1 0 1,-1 1-1,0-1 1,0 1-1,0-1 1,0 1-1,0-1 1,0 1-1,-1 0 0,1-1 1,0 1-1,-1 0 1,1-1-1,-1 1 1,0 0-1,0 0 1,1 0-1,-1-1 1,0 1-1,-1 0 1,1 0-1,0 0 1,0-1-1,-1 1 1,1 0-1,-1 0 0,1-1 1,-1 1-1,0 0 1,0-1-1,0 1 1,0-1-1,0 1 1,0-1-1,0 0 1,0 1-1,-1-1 1,1 0-1,0 0 1,-1 0-1,1 0 1,-3 1-1,-10 9 260,-1-1 0,0-1 1,-1 0-1,-18 7 0,19-10-362,-17 9 154,16-9-84,2 1 1,-28 17 0,42-24-23,0 0-1,0 0 1,0 0 0,0 0 0,0 0 0,0 0 0,1 0-1,-1 0 1,0 0 0,0 0 0,0 0 0,0 0 0,0 0-1,0 0 1,0 0 0,0 0 0,0 0 0,0 0 0,1 0-1,-1 0 1,0 0 0,0 0 0,0 0 0,0 1 0,0-1-1,0 0 1,0 0 0,0 0 0,0 0 0,0 0 0,0 0-1,0 0 1,0 0 0,0 0 0,0 0 0,0 0 0,0 0-1,0 1 1,1-1 0,-1 0 0,0 0 0,0 0 0,0 0-1,0 0 1,0 0 0,-1 0 0,1 0 0,0 0 0,0 1-1,0-1 1,0 0 0,0 0 0,0 0 0,0 0 0,0 0 0,0 0-1,0 0 1,0 0 0,0 0 0,0 0 0,0 0 0,0 0-1,0 1 1,0-1 0,0 0 0,0 0 0,-1 0 0,1 0-1,14 1-1459,14-3-963,12-11-2477,5-3-1767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15150,'0'0'4004,"57"-18"-3780,-17 15 225,4 3 416,12 0-577,2 0-256,7 0-673,-3 0-576,2 0-2659,-6 0-4612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23 9353,'0'0'10148,"-8"-4"-8445,-29-13-806,34 16-874,1 1 0,-1 0 0,0 0 0,0 0 0,0 0 0,1 0 0,-1 0 0,0 1 0,0-1 0,1 1 0,-1 0 0,0 0 0,1 0 0,-1 0 0,1 0-1,-1 0 1,1 1 0,-1-1 0,1 1 0,0 0 0,0 0 0,0 0 0,0 0 0,-2 3 0,-3 3-4,0 0-1,0 0 1,1 1 0,-8 15-1,12-20-16,0 1 0,-1-1-1,2 1 1,-1 0 0,0-1-1,1 1 1,0 0 0,0 0-1,0 0 1,1 0 0,0 0-1,0 0 1,0 0 0,0 0-1,1 0 1,0 0 0,0-1-1,0 1 1,3 6 0,-2-8 6,1 1 0,-1-1 0,1 1 0,0-1 1,0 0-1,1 0 0,-1 0 0,0 0 0,1 0 0,0-1 1,-1 0-1,1 0 0,0 0 0,0 0 0,1 0 1,-1-1-1,0 0 0,0 0 0,1 0 0,-1 0 1,8-1-1,4 2-50,1-2 0,0 0 0,-1-1 0,1 0 0,-1-2 0,32-8 0,-43 10 41,1 0 1,-1-1 0,0 0-1,0 0 1,0-1-1,0 1 1,0-1-1,0 0 1,-1-1 0,1 1-1,-1-1 1,0 0-1,0 0 1,0 0 0,-1 0-1,1-1 1,-1 1-1,0-1 1,0 0 0,-1 0-1,0 0 1,1 0-1,-2-1 1,3-6-1,-4 10 2,0 0-1,0 0 0,0-1 0,0 1 0,0 0 0,0-1 0,-1 1 0,1 0 0,-1-1 0,1 1 0,-1 0 0,0 0 0,0 0 1,0-1-1,0 1 0,0 0 0,-1 1 0,1-1 0,0 0 0,-1 0 0,0 0 0,1 1 0,-1-1 0,0 1 0,0-1 0,0 1 1,0 0-1,0 0 0,0 0 0,0 0 0,0 0 0,-1 0 0,1 1 0,0-1 0,-4 0 0,-9-2-361,-1 1-1,1 0 1,0 1-1,-19 2 0,26-1-69,1 0-294,0 0 1,0 0 0,0 1 0,0 0-1,0 1 1,0-1 0,0 1 0,-8 4 0,-7 7-4679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14990,'0'0'2883,"-18"55"-897,5-22-929,2 2-641,1-3-31,3-3 95,3-3-352,4-10-96,0-9-1249,16-7-1826,-3-8-3907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16 10698,'0'0'1890,"-11"-1"977,8 1-2648,-20-1 1209,1 0 1,-31 5-1,47-4-1310,1 1 1,-1-1 0,1 1 0,-1 1-1,1-1 1,0 1 0,-1 0-1,1 0 1,0 1 0,0-1 0,0 1-1,1 0 1,-1 1 0,1-1-1,0 1 1,0 0 0,-5 5 0,9-9-109,-1 1 0,1-1 0,0 1 0,0-1 1,0 0-1,-1 1 0,1-1 0,0 1 1,0-1-1,0 0 0,0 1 0,0-1 0,0 1 1,0-1-1,0 1 0,0-1 0,0 1 1,0-1-1,0 1 0,0-1 0,0 0 0,0 1 1,1-1-1,-1 1 0,0-1 0,0 0 1,0 1-1,1-1 0,-1 1 0,0-1 0,0 0 1,1 1-1,-1-1 0,0 0 0,1 1 1,-1-1-1,1 0 0,-1 0 0,0 1 0,1-1 1,-1 0-1,1 0 0,-1 0 0,0 0 0,1 0 1,-1 1-1,1-1 0,-1 0 0,1 0 1,-1 0-1,1 0 0,-1 0 0,0 0 0,1 0 1,-1-1-1,1 1 0,-1 0 0,1 0 1,-1 0-1,0 0 0,1 0 0,0-1 0,31-4 110,-23 2-366,-1-1 0,1 0 1,-1 0-1,0-1 0,-1 0 1,10-8-1,-9 7-223,0 0 1,0 0-1,1 1 1,13-6-1,-21 11 465,-1 0 0,1 0-1,-1 0 1,0 1 0,1-1-1,-1 0 1,0 0-1,1 1 1,-1-1 0,0 0-1,1 1 1,-1-1-1,0 0 1,0 1 0,1-1-1,-1 0 1,0 1 0,0-1-1,0 1 1,1-1-1,-1 0 1,0 1 0,0-1-1,0 1 1,0-1-1,0 1 1,0-1 0,0 0-1,0 1 1,0-1-1,0 1 1,0-1 0,-1 1-1,2 23 368,-2-19-262,1 34 573,-2-26-496,2-1 1,-1 1-1,2 0 1,0 0-1,0-1 1,1 1-1,1-1 1,0 1 0,0-1-1,9 19 1,-11-30-139,1 1 0,-1 0 0,0-1 1,-1 1-1,1 0 0,0 0 0,0-1 0,-1 1 1,1 0-1,-1 0 0,0 0 0,1 0 1,-1 0-1,0 0 0,0 0 0,0-1 0,0 1 1,-1 0-1,1 0 0,-1 0 0,1 0 1,-1 0-1,1 0 0,-1-1 0,0 1 1,-1 2-1,-1-1 88,1-1 1,-1 1 0,0-1-1,0 0 1,0 0 0,0 0 0,0-1-1,-1 1 1,1-1 0,-1 1-1,1-1 1,-8 1 0,-10 2 512,0-2 1,0 0 0,-33-2 0,54 0-641,-5 0 39,0 0 0,0-1 0,0 1 0,0-1 0,1-1 0,-1 1 0,0-1 0,1 1 0,-1-1 0,1-1 0,0 1 0,-1-1 0,-6-4 0,10 5-170,-1 0 0,0 0-1,1 0 1,-1 0 0,1 0 0,-1 0 0,1 0-1,0 0 1,0 0 0,0-1 0,0 1 0,0-3-1,0 2-286,1 0 0,0 0 0,0 0 0,0 0 0,0 0 0,0 0-1,0 1 1,1-1 0,0 0 0,-1 0 0,1 0 0,2-3 0,15-22-6459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92 14382,'0'0'3251,"-1"-9"-1431,-1-31-784,2 38-998,0 0 0,1 0 0,-1 1 0,1-1 0,0 0 1,-1 1-1,1-1 0,0 0 0,0 1 0,0-1 0,0 1 0,0-1 1,0 1-1,1 0 0,-1-1 0,0 1 0,1 0 0,-1 0 1,1 0-1,-1 0 0,1 0 0,0 0 0,-1 1 0,1-1 0,0 1 1,-1-1-1,1 1 0,2-1 0,52-5 1152,-52 6-1057,10-1-18,0 2 0,0-1 1,0 2-1,25 5 0,-37-6-75,1-1 0,-1 1-1,0-1 1,1 1 0,-1 0-1,0 0 1,0 0 0,1 0-1,-1 0 1,0 0 0,0 1-1,0-1 1,-1 1 0,1 0-1,0-1 1,0 1 0,-1 0-1,1 0 1,-1 0 0,0 0-1,0 0 1,1 0 0,-1 0 0,0 1-1,-1-1 1,1 0 0,0 1-1,-1-1 1,1 0 0,-1 1-1,0-1 1,0 1 0,0-1-1,0 0 1,0 1 0,-1 4-1,-1-3 41,1 0 1,-1 0-1,0 0 0,0-1 0,0 1 0,0-1 0,-1 1 0,0-1 0,1 0 1,-1 0-1,0 0 0,-1 0 0,-3 3 0,-55 32 485,30-19-223,22-12-231,-45 34 220,53-39-325,0 0 0,0 0-1,0 0 1,0 0-1,0 0 1,0 1 0,1-1-1,0 1 1,-1-1 0,1 1-1,0-1 1,0 1-1,0 0 1,0 0 0,1-1-1,-1 1 1,1 0 0,0 0-1,0 0 1,0 4-1,1-5-3,0 0 0,0-1 0,1 1 0,-1 0-1,0-1 1,1 1 0,0 0 0,-1-1-1,1 0 1,0 1 0,0-1 0,-1 0 0,1 0-1,0 0 1,0 0 0,0 0 0,1-1-1,-1 1 1,0 0 0,0-1 0,4 1 0,56 8-806,-53-8 490,107 5-3344,-39-5-1946,-60-1 3506,30 0-7089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0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19667,'0'0'6982,"-49"20"-6533,33 8 480,-2 3 128,4 6-513,3-2-416,4-1-96,6-4-128,1-4-673,0-2-640,8-6-961,1-5-1186,-1-7-2978</inkml:trace>
  <inkml:trace contextRef="#ctx0" brushRef="#br0" timeOffset="1">0 197 12684,'0'0'9417,"75"-34"-9033,-30 34 193,-1 0-257,12 8-192,-1-1-192,2-1-705,-1-4-1793,-5-2-3011,-1 0-6343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1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24151,'0'0'2594,"61"-12"-2882,-15 1-385,8-4-191,-3-2-2083,7-4-7335</inkml:trace>
  <inkml:trace contextRef="#ctx0" brushRef="#br0" timeOffset="1">811 36 15855,'0'0'4869,"50"1"-5350,-30-14-1729,9-4-5445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1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14125,'0'0'6695,"52"10"-6631,-33-20-1185,1-1-2691,2-3-2049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11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0 18065,'0'0'897,"39"53"-673,-14-16 417,4 10-225,3 7-288,-9 7 353,-12 7-161,-11 3-160,-5 2 32,-27-4-31,-13 0-97,-12-9 0,-16-5-32,-13-7-417,-10-7-928,-10-9-2883,-5-12-6022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1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11499,'-3'9'384,"0"-4"-346,1 0 0,0 0 0,1 0 0,-1 0 0,1 0 0,0 1 0,0-1 1,1 1-1,-1-1 0,1 1 0,1-1 0,-1 0 0,1 1 0,0-1 0,0 1 0,0-1 0,1 0 0,0 0 0,0 0 0,0 0 0,1 0 0,-1 0 0,7 7 0,2 0 140,1-2 1,0 1-1,0-2 0,1 0 0,0 0 1,1-1-1,0-1 0,0 0 0,25 8 1,19 3 351,69 12 0,-87-21-373,428 68 740,-387-71-836,0-3 1,1-4-1,148-20 1,298-96 189,-116 22 775,-286 72-178,166-10 0,-218 30-270,0 3-1,132 17 0,-160-9-391,0 2-1,-1 2 1,-1 2-1,0 2 1,66 33 0,-78-32 0,-1 1 0,33 27 0,-51-36-178,-1 2 0,-1-1 1,0 2-1,-1-1 0,0 2 1,0-1-1,10 21 0,-13-21-347,11 20-4548,-8-24-3532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24 10378,'0'0'5642,"-6"12"-3052,-16 25-1018,-30 52 1797,48-80-3072,0 0 1,0 0-1,0 0 0,1 0 0,1 1 0,0-1 0,-2 18 1,4-26-286,-1-1 1,1 1-1,0 0 1,0-1-1,0 1 1,0 0-1,1-1 1,-1 1-1,0 0 1,0-1-1,0 1 1,0 0-1,1-1 1,-1 1-1,0-1 1,1 1-1,-1 0 1,0-1-1,1 1 1,-1-1-1,1 1 1,-1-1-1,1 1 1,-1-1-1,1 1 1,-1-1-1,1 0 1,-1 1-1,1-1 1,0 0-1,-1 1 1,1-1-1,-1 0 1,1 0-1,0 0 1,-1 0-1,1 1 1,0-1-1,-1 0 1,1 0-1,0 0 1,0 0-1,-1 0 1,1-1-1,0 1 1,0 0-1,2-1 32,-1 0-1,1 0 1,-1 1-1,0-2 1,1 1-1,-1 0 1,0 0 0,0-1-1,0 1 1,0-1-1,3-2 1,5-10-17,0 0 0,-1 0 0,-1-1 0,0 0 0,-1-1 1,-1 0-1,0 0 0,-1 0 0,-1-1 0,0 1 0,-1-1 0,1-25 0,-7 39-365,-4 10 177,-4 12 52,9-14 100,0 1 0,1-1 1,-1 1-1,1-1 0,1 1 1,-1-1-1,1 1 0,0 0 1,0-1-1,1 1 0,-1-1 1,1 1-1,1 0 0,-1-1 1,1 0-1,0 1 1,2 4-1,-1-6 16,-1 0 0,1-1 0,0 1 0,0-1 0,0 0 0,0 0 0,1 0 1,-1-1-1,1 1 0,0-1 0,0 0 0,0 0 0,0 0 0,0 0 0,0-1 0,0 1 0,0-1 0,1 0 0,-1-1 1,0 1-1,10-1 0,-7 0 21,0 0-1,1-1 1,-1 0 0,1 0 0,-1-1 0,0 0 0,0 0 0,0-1-1,0 1 1,0-2 0,0 1 0,-1-1 0,0 0 0,1 0 0,6-8-1,-8 8-10,-1 0-1,0 0 1,0 0-1,0-1 0,-1 0 1,0 0-1,0 0 1,0 0-1,0 0 0,-1 0 1,0-1-1,0 1 1,0-1-1,-1 0 0,0 1 1,0-1-1,0 0 1,-1 0-1,0 0 0,0-7 1,-1 13-24,1-1-1,0 1 1,0 0 0,0-1 0,-1 1-1,1 0 1,0 0 0,0-1 0,-1 1-1,1 0 1,0 0 0,-1-1 0,1 1-1,0 0 1,-1 0 0,1 0 0,0 0-1,-1-1 1,1 1 0,0 0 0,-1 0 0,1 0-1,-1 0 1,1 0 0,0 0 0,-1 0-1,1 0 1,-1 0 0,1 0 0,0 0-1,-1 0 1,1 0 0,0 1 0,-1-1-1,1 0 1,0 0 0,-1 0 0,0 1-1,-13 5-163,9-1 163,0 0-1,1 0 1,0 0-1,0 1 1,0-1-1,1 1 1,0 0 0,0 0-1,0 0 1,1 1-1,0-1 1,0 1-1,1-1 1,-1 1 0,1-1-1,1 1 1,-1 0-1,2 9 1,-1-15 23,1 0 0,-1 1 0,1-1 0,0 0 0,0 0 0,-1 0 0,1 0 0,0 0 0,0 0 0,0 0 0,0 0 0,0-1 0,0 1 0,0 0 1,1 0-1,-1-1 0,0 1 0,0-1 0,0 1 0,1-1 0,-1 0 0,0 1 0,1-1 0,-1 0 0,0 0 0,1 0 0,-1 0 0,2 0 0,41-3 408,-31-1-380,-1-1 0,0 0-1,-1 0 1,1-1 0,-1 0-1,0-1 1,-1-1 0,19-16-1,-12 9-1,-1-1 0,-1-1-1,-1 0 1,16-24 0,-28 35-452,-15 21 245,-18 30 129,25-35 114,1 0 1,1 0 0,-1 0 0,2 1 0,-1 0-1,2 0 1,-1 0 0,2 0 0,-1 0 0,1 0-1,1 0 1,0 0 0,2 14 0,-1-22-103,0-1 0,1 0 0,-1 0 0,0 1 0,1-1 1,0 0-1,-1 0 0,1 0 0,0-1 0,0 1 0,0 0 1,0-1-1,0 1 0,0-1 0,1 0 0,-1 1 0,0-1 1,1 0-1,-1 0 0,1-1 0,-1 1 0,1-1 0,-1 1 1,1-1-1,-1 0 0,1 1 0,0-2 0,-1 1 0,1 0 1,-1 0-1,1-1 0,-1 1 0,1-1 0,-1 0 0,1 0 1,-1 0-1,0 0 0,1 0 0,-1 0 0,0-1 0,0 1 1,0-1-1,0 0 0,0 1 0,2-3 0,0-5-1153,0 1-1,0-1 0,-1 1 1,0-1-1,-1 0 1,0 0-1,0-1 0,0-12 1,2-21-5703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1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1 753 8680,'0'0'8414,"0"-11"-7801,-1 8-598,1-1 0,0 0 0,1 1 0,-1-1-1,0 0 1,1 0 0,0 1 0,0-1-1,0 1 1,0-1 0,1 1 0,0-1 0,-1 1-1,5-6 1,-1 3-27,1 0 1,1 0-1,-1 0 0,1 0 1,0 1-1,0 0 0,11-4 1,61-34-79,3 4 1,87-28 0,182-45 299,-274 89-62,581-162 1400,-439 134-1393,232-21 0,-359 62 685,165 3 0,-224 9-644,1 1 1,-1 2-1,-1 1 1,1 2 0,-1 1-1,0 1 1,-1 2-1,40 21 1,-41-16 325,26 14 962,69 28 0,-104-51-1329,2-1-1,-1 0 0,1-2 0,0-1 0,0 0 0,40 0 0,-32-6-175,0-1-1,0-1 0,-1-1 1,1-2-1,-2-1 1,1-1-1,-1-2 0,34-17 1,-29 10-1373,-1-1 0,-1-1 0,45-37 0,-5-10-5456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26 15214,'0'0'1170,"-9"-5"303,3 2-1166,0 0 0,-1 0-1,1 0 1,-1 1 0,1 0 0,-14-2 0,18 4-239,-1 0 1,1 0-1,-1 0 1,0 0-1,1 1 1,-1-1-1,1 1 1,-1-1-1,1 1 1,-1 0-1,1 0 1,-1 0-1,1 1 1,0-1-1,0 0 1,0 1-1,0 0 1,0-1-1,0 1 1,0 0-1,0 0 1,0 0-1,1 0 1,-1 0-1,-1 4 1,0-1-31,0 1 0,1-1 0,-1 1 0,1 0 0,0 0 1,1 0-1,-1 0 0,0 7 0,2-11-34,0-1 0,-1 0-1,1 1 1,0-1 0,0 1 0,1-1 0,-1 0 0,0 1-1,0-1 1,1 0 0,-1 1 0,0-1 0,1 0 0,0 1-1,-1-1 1,1 0 0,0 0 0,-1 0 0,1 1 0,0-1-1,0 0 1,0 0 0,0 0 0,0 0 0,0-1 0,0 1 0,1 0-1,-1 0 1,0-1 0,0 1 0,0-1 0,1 1 0,-1-1-1,0 1 1,1-1 0,-1 0 0,1 0 0,-1 1 0,3-1-1,4 0 18,1 0 0,-1-1 0,1 1 0,-1-2 0,1 1 0,-1-1 0,1 0 0,-1-1 0,14-6 0,-3-2-159,0 0 0,24-20 1,-18 13 31,-24 20 89,0 1 1,-1 0 0,1-1-1,-1 1 1,1 0-1,-1-1 1,0 1-1,0 0 1,0 0 0,-1-1-1,1 1 1,-1 2-1,-12 72 229,-4-1 0,-50 144 0,64-212-18,0 0 1,-1 0 0,1-1 0,-1 1 0,-1-1 0,0 0-1,0 0 1,0 0 0,-1-1 0,1 0 0,-10 8 0,14-14-152,0 0 0,1 0 0,-1 0 1,0 0-1,1 0 0,-1 0 0,0 0 0,1 0 1,-1 0-1,0 0 0,1 0 0,-1-1 1,0 1-1,1 0 0,-1 0 0,0-1 0,1 1 1,-1 0-1,1-1 0,-1 1 0,1-1 0,-1 1 1,1 0-1,-1-1 0,1 1 0,-1-1 1,1 0-1,0 1 0,-1-1 0,1 1 0,0-1 1,-1 0-1,1 1 0,0-1 0,0 1 0,0-1 1,0 0-1,-1 1 0,1-1 0,0 0 1,0 1-1,0-1 0,0 0 0,1 0 0,-5-39 51,4 37-29,-2-287-513,2 283 227,0-1 0,0 0 0,1 0 0,0 1 0,1-1 0,3-11 0,-5 18 36,1-1 0,-1 1-1,1 0 1,0 0 0,-1 0-1,1 0 1,0 0 0,0 0-1,0 0 1,0 0 0,-1 0-1,1 1 1,0-1 0,0 0-1,1 0 1,-1 1 0,0-1-1,2 0 1,-1 1-237,0 0 0,-1-1 0,1 1 0,0 0 0,0 1 0,0-1 0,-1 0 0,1 1 0,0-1 0,0 1 0,-1-1 1,1 1-1,0 0 0,-1-1 0,1 1 0,2 2 0,17 9-5205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63 158 16239,'0'0'5584,"10"-8"-5343,4-4-205,4-2-27,-1-1-1,-1 0 1,0-1 0,24-31 0,-40 46-4,1 0 1,0 0 0,-1 0 0,1 0-1,-1 0 1,1 0 0,-1 0 0,1 0-1,-1 0 1,0-1 0,0 1 0,1 0-1,-1 0 1,0 0 0,0 0 0,0 0-1,0-1 1,0 1 0,-1-1 0,1 1-3,-1 1 0,1-1 0,-1 1 0,1-1 1,-1 1-1,1-1 0,-1 1 0,1-1 0,-1 1 0,1 0 1,-1-1-1,1 1 0,-1 0 0,0 0 0,1-1 0,-1 1 0,0 0 1,1 0-1,-1 0 0,0 0 0,1 0 0,-1 0 0,-1 0 1,-2 0 2,0 0 1,0 1-1,0-1 1,0 1-1,0 0 1,1 0-1,-1 1 1,0-1-1,-6 4 1,-1 3 24,1-1 0,-1 2 0,1-1 1,1 2-1,0-1 0,0 1 0,0 0 0,2 1 1,-1 0-1,1 0 0,1 1 0,0 0 0,1 0 0,0 0 1,1 1-1,0 0 0,1 0 0,-2 17 0,5-28-36,-1-1 1,1 0-1,1 1 0,-1-1 0,0 0 0,0 0 0,0 1 0,1-1 0,-1 0 0,0 0 0,1 1 0,0-1 0,-1 0 0,1 0 0,0 0 0,-1 0 0,1 0 0,0 0 0,0 0 0,0 0 0,0 0 0,0 0 1,0 0-1,0 0 0,1 0 0,2 0-131,-1 1 1,0-1 0,0 0-1,0-1 1,1 1 0,-1 0-1,0-1 1,1 0 0,6 0-1,0-1-865,1-1 0,0 1 0,0-2-1,-1 0 1,16-6 0,18-15-5501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10890,'-7'3'3289,"-7"3"-2199,2 0 0,-1 1 1,-16 12-1,25-17-861,0 1 1,0 0-1,1 0 0,0 0 0,0 0 1,0 1-1,0-1 0,0 1 0,0-1 1,1 1-1,0 0 0,0 0 0,0 0 1,0 1-1,1-1 0,-1 0 1,0 6-1,3-9-220,-1 0 1,1 0 0,-1 0-1,1 0 1,-1 0-1,1 0 1,0 0 0,0 0-1,-1 0 1,1 0-1,0-1 1,0 1 0,0 0-1,0-1 1,0 1-1,0-1 1,0 1 0,0-1-1,0 1 1,0-1-1,0 0 1,1 1 0,-1-1-1,0 0 1,0 0-1,0 0 1,0 0 0,0 0-1,1 0 1,-1 0-1,0 0 1,1-1 0,46-2 121,-30-1-183,0 0 0,0-2 0,0 0-1,18-9 1,-21 8-142,0 1-1,0 0 0,1 1 1,-1 1-1,1 0 1,18-1-1,-33 5 198,0 1-1,0-1 1,0 0 0,-1 0-1,1 1 1,0-1-1,0 0 1,-1 1-1,1-1 1,0 1-1,-1-1 1,1 1-1,0-1 1,-1 1 0,1 0-1,-1-1 1,1 1-1,-1-1 1,1 1-1,-1 0 1,0 0-1,1-1 1,-1 1 0,0 0-1,1 0 1,-1 0-1,0-1 1,0 1-1,0 0 1,0 0-1,0 0 1,0-1-1,0 1 1,0 0 0,0 0-1,0 0 1,0 0-1,-1-1 1,1 1-1,0 0 1,0 0-1,-1-1 1,0 2-1,-11 40 743,11-40-667,-6 13 234,4-11-259,1 0 0,0-1 0,0 1 0,1 0 0,-1 0 1,1 0-1,0 0 0,0 0 0,0 1 0,1-1 1,-1 8-1,2-11-37,0 0 1,0-1-1,0 1 0,0 0 1,0-1-1,0 0 0,0 1 1,0-1-1,0 0 0,0 1 1,1-1-1,-1 0 1,0 0-1,0 0 0,0 0 1,0 0-1,1 0 0,-1 0 1,0 0-1,0-1 1,0 1-1,0 0 0,2-2 1,28-7 204,44-32-106,-62 32-223,1 0 1,0 2-1,0-1 0,1 2 0,0 0 0,0 1 0,31-7 0,-45 12 103,-1 0 0,1 0-1,-1 0 1,1 0 0,-1 0 0,1 0-1,0 0 1,-1 0 0,1 0 0,-1 0-1,1 0 1,-1 1 0,1-1-1,0 0 1,-1 0 0,1 1 0,-1-1-1,1 0 1,-1 1 0,0-1-1,1 0 1,-1 1 0,1-1 0,-1 1-1,0-1 1,1 1 0,-1-1-1,0 1 1,1-1 0,-1 1 0,0-1-1,0 1 1,1-1 0,-1 2 0,-1 25 258,-18 24 1066,18-50-1266,1 0 1,-1 1-1,0-1 0,0 1 0,1-1 0,-1 1 0,1-1 0,-1 1 1,1 0-1,0-1 0,0 1 0,0-1 0,-1 1 0,1 0 0,1-1 0,-1 4 1,1-5-27,-1 1 0,1-1 1,-1 1-1,0-1 0,1 0 1,0 1-1,-1-1 1,1 0-1,-1 1 0,1-1 1,-1 0-1,1 0 0,0 1 1,-1-1-1,1 0 0,-1 0 1,1 0-1,0 0 1,-1 0-1,1 0 0,0 0 1,-1 0-1,1 0 0,0 0 1,-1 0-1,1 0 0,0-1 1,56-23 547,-51 21-652,46-26 122,-32 17-235,0 1 0,0 1 0,1 1 0,0 0 0,26-5 0,-46 13 182,-1 1 0,1 0-1,0 0 1,-1 0 0,1-1-1,0 1 1,-1 0 0,1 0-1,0 0 1,-1 0 0,1 0-1,0 0 1,-1 1 0,1-1 0,0 0-1,-1 0 1,1 0 0,-1 1-1,1-1 1,0 0 0,-1 0-1,1 1 1,-1-1 0,1 1-1,-1-1 1,1 1 0,-1-1-1,1 0 1,-1 1 0,1 0-1,0 0 1,-3 24 31,-24 35 188,21-51-253,4-8 25,1 1 0,-1-1 0,0 0 0,1 0 1,-1 0-1,1 1 0,0-1 0,-1 0 0,1 1 1,0-1-1,0 0 0,0 1 0,0-1 0,0 0 1,1 3-1,-1-3-121,0-1 0,0 1 0,1-1 0,-1 1 0,0-1 0,1 0 0,-1 1 0,1-1 0,-1 1 0,1-1 0,-1 0 0,0 1 0,1-1 0,0 0 0,-1 0 0,1 1 0,-1-1 0,1 0 0,-1 0 0,1 0 0,-1 0 0,1 1 0,-1-1 0,1 0 0,0 0 0,3-1-785,0 1 1,0-1-1,0 1 0,0-1 0,0 0 0,0-1 1,0 1-1,-1-1 0,6-2 0,16-11-5953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15214,'0'0'10042,"11"0"-9941,-2 0-92,0-1-1,0-1 0,0 1 0,0-2 1,15-5-1,-19 7-27,-1-1 1,0 0-1,0 0 0,0 0 0,0 0 0,-1-1 1,1 0-1,-1 0 0,1 0 0,-1 0 1,0 0-1,0-1 0,-1 1 0,1-1 0,-1 0 1,1 0-1,1-4 0,-4 8 17,0 0 0,0 0-1,0 0 1,0 0 0,0 0-1,0-1 1,0 1 0,0 0 0,0 0-1,0 0 1,0 0 0,0 0 0,0 0-1,0-1 1,0 1 0,0 0-1,0 0 1,0 0 0,0 0 0,0 0-1,0 0 1,0-1 0,0 1-1,0 0 1,0 0 0,0 0 0,0 0-1,0 0 1,0 0 0,0 0 0,0-1-1,0 1 1,0 0 0,0 0-1,-1 0 1,1 0 0,0 0 0,0 0-1,0 0 1,0 0 0,0 0 0,0 0-1,0 0 1,-1 0 0,1-1-1,0 1 1,0 0 0,0 0 0,0 0-1,0 0 1,0 0 0,-1 0 0,1 0-1,0 0 1,0 0 0,0 0-1,0 1 1,-13 2-66,-9 9 1,12-3 59,0-1 0,1 1 0,0 1 0,1 0 1,-10 14-1,15-19 11,0 0 1,0 0 0,0 1 0,0-1 0,1 1-1,0-1 1,0 1 0,0 0 0,1 0-1,0-1 1,0 1 0,0 0 0,1 10-1,1-15-22,-1 1-1,1-1 0,0 0 1,0 1-1,-1-1 0,1 0 1,0 1-1,0-1 0,0 0 1,1 0-1,-1 0 0,0 0 1,0 0-1,1 0 0,-1 0 1,0 0-1,1-1 0,-1 1 1,1 0-1,-1-1 0,1 1 1,-1-1-1,1 0 0,-1 1 1,1-1-1,-1 0 0,1 0 1,0 0-1,2 0 0,50-5-2603,-44 1 1528,0 0 1,0 0 0,0-1-1,-1 0 1,0 0 0,11-10-1,20-14-3485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9321,'0'0'7175,"-9"4"-5072,-2 1-1595,1 1-1,0 0 1,0 1-1,1 0 1,-13 11 0,18-14-322,0 0 0,0 0 1,0 0-1,1 0 0,0 0 1,0 1-1,0 0 1,0-1-1,1 1 0,0 0 1,0 0-1,0 0 0,1 1 1,-1-1-1,1 0 0,0 8 1,1-12-175,0 0 0,0 0 1,1 1-1,-1-1 0,0 0 0,1 0 1,-1 0-1,1 0 0,0 1 1,-1-1-1,1 0 0,0 0 0,0 0 1,0 0-1,-1 0 0,1-1 0,0 1 1,0 0-1,0 0 0,0-1 1,1 1-1,-1 0 0,0-1 0,0 1 1,0-1-1,0 1 0,1-1 0,-1 0 1,2 1-1,52 5-452,-10 0-1517,-44-5 1938,1 0 0,-1 0-1,1 0 1,-1-1 0,0 1-1,1 1 1,-1-1 0,0 0-1,0 0 1,0 0-1,1 1 1,-1-1 0,-1 0-1,1 1 1,0-1 0,0 1-1,0 0 1,-1-1 0,1 1-1,-1-1 1,1 1 0,-1 0-1,0-1 1,0 1 0,0 0-1,0-1 1,0 3 0,-10 51 1197,3-18 0,7-37-1165,0 1 0,0 0 0,0-1 0,0 1 0,0-1-1,0 1 1,1 0 0,-1-1 0,0 1 0,0-1 0,1 1 0,-1-1-1,0 1 1,1 0 0,-1-1 0,0 0 0,1 1 0,-1-1 0,1 1-1,-1-1 1,1 1 0,-1-1 0,1 0 0,-1 1 0,1-1 0,-1 0 0,1 0-1,-1 1 1,1-1 0,1 0 0,25 0 294,25-15-36,-37 9-255,0-2-1,-1 0 1,1-1-1,-2 0 1,1-1-1,-1 0 1,-1-1-1,0-1 1,-1 0-1,20-26 1,-43 48 837,-9 17-307,20-25-501,0 0 1,0 0-1,0 0 1,0-1 0,0 1-1,1 0 1,-1 0-1,1 0 1,-1 0 0,1 0-1,0 1 1,0-1-1,0 0 1,0 0 0,0 0-1,0 0 1,1 3-1,0-4-9,0 0-1,-1 1 1,1-1-1,0 0 1,0 0-1,0 0 1,0 0-1,0 0 1,0 0 0,0 0-1,1 0 1,-1-1-1,0 1 1,0 0-1,1-1 1,-1 1-1,0 0 1,1-1-1,1 1 1,9 1-166,0-1 0,0 0 1,0-1-1,0 0 0,12-2 1,5 1-1649,-9-4-783,-18 4 1914,0-1 0,-1 1-1,1 0 1,-1-1 0,1 1 0,-1-1 0,0 0-1,0 1 1,0-1 0,0 0 0,0 0-1,0 0 1,1-3 0,4-17-6677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 13389,'0'0'3587,"-8"-4"-960,7 4-2632,-7-4 665,0 1 0,-1 0 0,0 0 0,-11-1 0,19 3-611,-1 1 0,1-1 0,0 1 0,0 0 0,0 0 0,0 0 0,-1 0 0,1-1 1,0 2-1,0-1 0,0 0 0,-1 0 0,1 0 0,0 0 0,0 1 0,0-1 0,0 1 1,-1-1-1,1 1 0,0-1 0,0 1 0,0-1 0,0 1 0,0 0 0,0 0 0,1 0 1,-1-1-1,0 1 0,0 0 0,0 0 0,1 0 0,-1 0 0,1 0 0,-1 0 0,1 0 1,-1 1-1,1-1 0,-1 0 0,1 0 0,0 0 0,0 0 0,0 1 0,-1-1 0,1 0 1,0 0-1,1 0 0,-1 1 0,0-1 0,0 0 0,0 0 0,1 0 0,-1 0 0,1 2 0,1 0-303,-1 0-1,0-1 0,1 1 1,-1-1-1,1 0 0,0 0 1,0 1-1,0-1 0,0 0 0,0 0 1,0-1-1,0 1 0,1 0 1,-1-1-1,1 0 0,-1 1 0,1-1 1,0 0-1,-1 0 0,4 0 1,62 16-8174,-62-16 7519,50 7-4780,-11-2 5901,-2 3 5505,-49-6 4463,-24 9-6994,-8 4-2726,36-15-445,1 0 0,-1-1 0,1 1 0,-1 0-1,1 0 1,0 0 0,-1 0 0,1 0 0,0 0-1,0 0 1,0 0 0,-1 0 0,1 1 0,0-1-1,1 0 1,-1 1 0,0-1 0,-1 3 0,2-3-41,0 0 0,0 1 1,0-1-1,0 0 1,1 0-1,-1 0 0,0 0 1,0 0-1,1 0 1,-1 0-1,1 0 0,-1 0 1,1 0-1,-1 0 1,1 0-1,0 0 0,0 0 1,-1 0-1,1 0 1,1 1-1,8 5-380,-1 0 0,1-1-1,0 0 1,16 7 0,-2 0-280,-15-8 588,1 1 1,-2 1-1,1-1 1,-1 2-1,0-1 1,12 16-1,-19-22 125,1 1 1,-1 0-1,0 0 0,0-1 0,0 1 1,-1 0-1,1 0 0,0 0 0,-1 0 0,1 0 1,-1 0-1,0 0 0,1 0 0,-1 0 1,0 0-1,0 0 0,-1 3 0,0-3 69,0 0-1,0 0 0,0 0 0,0 0 1,0 0-1,-1 0 0,1 0 1,-1-1-1,1 1 0,-1-1 1,0 1-1,1-1 0,-1 1 1,0-1-1,0 0 0,0 0 0,0 0 1,0 0-1,-4 1 0,-1 1-50,0 0-1,-1 0 0,1-1 0,-1 0 0,0-1 0,0 1 1,1-1-1,-1-1 0,0 1 0,-16-3 0,24 2-159,0 0 0,-1 0 0,1-1 1,-1 1-1,1 0 0,0-1 0,-1 1 0,1 0 0,0-1 0,-1 1 0,1-1 0,0 1 0,0 0 1,-1-1-1,1 1 0,0-1 0,0 1 0,0-1 0,0 1 0,-1 0 0,1-1 0,0 1 0,0-1 0,0 1 1,0-1-1,0 1 0,0-1 0,0 1 0,0-1 0,1 1 0,-1-1 0,0 1 0,0-1 0,0 1 1,0 0-1,1-1 0,-1 1 0,0-1 0,10-17-5803,8-3-2202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74 118 11691,'0'0'8136,"-9"5"-6636,4-3-1277,-31 19 1116,34-20-1198,0 1-1,1-1 1,-1 1-1,0 0 1,1-1 0,-1 1-1,1 0 1,-1 0-1,1 0 1,0 0-1,0 0 1,0 0 0,0 0-1,0 0 1,1 0-1,-1 1 1,0-1 0,1 4-1,0-5-115,0-1-1,0 1 1,0-1-1,0 1 1,0-1-1,1 1 1,-1-1-1,0 1 1,0-1-1,1 0 1,-1 1-1,0-1 1,1 1-1,-1-1 1,0 0 0,1 1-1,-1-1 1,1 0-1,-1 1 1,1-1-1,-1 0 1,1 0-1,-1 1 1,1-1-1,-1 0 1,1 0-1,-1 0 1,1 0-1,-1 0 1,1 0-1,-1 0 1,1 0-1,22 1 234,-18-1-161,10-2-59,0 0 0,0 0 0,0-1 0,0-1 0,-1-1 0,1 0 0,-1-1 0,25-14 0,-17 7-2,0-1 0,-1-1 1,0-1-1,25-25 0,-41 36-36,-3 3-2,0 0 0,0 0 0,0 0 0,0 1 0,0-2 0,-1 1 0,1 0 0,-1 0 0,1 0 0,-1-1 0,0 1 0,0-1 0,0 1 0,0-1 0,0-4 0,-1 7-6,0 0 1,-1-1-1,1 1 0,-1 0 0,1-1 0,-1 1 1,1 0-1,-1-1 0,1 1 0,-1 0 1,1 0-1,-1 0 0,1-1 0,-1 1 0,1 0 1,-1 0-1,1 0 0,-1 0 0,1 0 1,-1 0-1,0 0 0,1 0 0,-1 0 0,1 0 1,-1 1-1,1-1 0,-1 0 0,1 0 1,-1 0-1,1 1 0,-1-1 0,1 0 0,-2 1 1,-19 8-39,10-2 64,1 0 0,0 1-1,0 0 1,1 1-1,-11 12 1,15-16 22,1 0 1,1 0-1,-1 0 0,1 1 1,0-1-1,0 1 0,0 0 1,1 0-1,0 0 0,0 0 1,0 0-1,0 10 0,2-14-29,0 0 0,0-1 0,0 1 0,1 0-1,-1-1 1,1 1 0,0 0 0,-1-1 0,1 1 0,0-1-1,0 1 1,0-1 0,0 0 0,0 1 0,0-1-1,0 0 1,0 0 0,1 1 0,-1-1 0,1 0-1,-1 0 1,0-1 0,1 1 0,-1 0 0,1 0 0,0-1-1,-1 1 1,1-1 0,0 1 0,-1-1 0,1 0-1,3 1 1,8 0 28,1 1-1,0-1 1,15-2 0,-15 1-54,1 0-95,1-1 0,0 0 0,0-1 0,-1-1 0,1-1 0,-1 0-1,0 0 1,0-2 0,-1 0 0,0-1 0,0 0 0,17-12 0,-29 17 108,1 0 0,-1 0-1,0 0 1,0 0 0,-1 0 0,1 0-1,0-1 1,-1 1 0,2-4 0,-3 5 4,1 1-1,-1-1 1,0 1 0,0-1 0,0 1 0,0-1 0,1 1-1,-1-1 1,0 1 0,0-1 0,0 0 0,0 1 0,0-1-1,-1 1 1,1-1 0,0 1 0,0-1 0,0 1 0,0-1-1,0 1 1,-1-1 0,1 1 0,0-1 0,-1 1 0,1-1-1,0 1 1,-1-1 0,1 1 0,0 0 0,-1-1 0,1 1-1,-1 0 1,1-1 0,-1 1 0,1 0 0,-1-1 0,1 1-1,-1 0 1,1 0 0,-1 0 0,1 0 0,-1-1 0,1 1-1,-1 0 1,1 0 0,-1 0 0,0 0 0,1 0 0,-1 0-1,1 0 1,-1 1 0,0-1 0,-9 0 64,0 0 1,-1 1-1,1 1 1,0-1-1,0 2 1,0-1-1,-18 9 0,25-10-24,0 0 0,0 0 0,0 0-1,0 1 1,0-1 0,0 1-1,1 0 1,-1 0 0,0 0 0,1 0-1,0 1 1,0-1 0,0 1-1,0-1 1,0 1 0,0 0 0,0-1-1,1 1 1,0 0 0,-1 0-1,1 0 1,0 0 0,0 1 0,1-1-1,-1 0 1,1 0 0,-1 0-1,1 1 1,1 3 0,0-5-31,0 1 1,0-1-1,0 0 1,1 1-1,-1-1 1,1 0-1,0 0 1,-1 0-1,1-1 1,0 1-1,0 0 1,0-1-1,0 1 0,1-1 1,-1 1-1,0-1 1,1 0-1,-1 0 1,0 0-1,1-1 1,-1 1-1,1 0 1,3-1-1,66 11-740,-40-9-2503,55-4-1,-24-7-5751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13229,'0'0'5541,"-35"49"-4740,29-14-129,3 4-480,3 1-128,0-3-32,14-2 0,0-7-480,1-5-1634,-7-8-1089,-2-8-32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21 194 5573,'-5'-24'1068,"1"13"-191,1 0 1,0 0 0,1-1-1,1 0 1,0 1 0,0-1-1,1 0 1,0 1 0,3-15-1,-2 24-739,0 0 1,0 0-1,-1 0 0,2 0 0,-1 1 1,0-1-1,0 0 0,0 1 0,1-1 0,-1 1 1,1-1-1,-1 1 0,1 0 0,0 0 0,-1-1 1,1 1-1,0 0 0,2-1 0,2 0 52,0 0 1,1 0-1,-1 1 0,0 0 0,13-1 0,-2 2-5,-1 0-1,1 1 1,27 5 0,-25-1-45,1 0 1,-1 2-1,0 0 1,22 13-1,-32-16-101,0 1 1,0 1-1,0 0 0,-1 0 0,0 1 0,0 0 1,0 0-1,-1 1 0,11 15 0,-16-20 25,-1 0 0,1 0 1,-1 0-1,0 0 0,0 1 0,0-1 0,0 0 0,0 1 0,-1-1 0,0 1 1,1-1-1,-1 0 0,0 1 0,-1-1 0,1 1 0,-1-1 0,0 1 0,1-1 1,-1 0-1,-1 1 0,1-1 0,0 0 0,-1 0 0,0 0 0,1 0 0,-1 0 1,-1 0-1,1-1 0,0 1 0,0-1 0,-4 3 0,-9 8 452,-1 0-1,1-1 0,-2-1 0,-23 11 1,20-10-276,3-4 27,14-6-231,-1-1-1,1 0 1,0 1 0,0-1 0,-1 1 0,1 0-1,0 0 1,1 0 0,-1 1 0,0-1 0,1 1-1,-1-1 1,1 1 0,0 0 0,0 0 0,-3 5-1,7-7-67,1 0 0,0 0 0,-1 0-1,1 0 1,0 0 0,-1-1 0,1 1-1,0-1 1,0 0 0,-1 0 0,1 0 0,0 0-1,4-1 1,-2 1-184,96-6-4808,-33-8-3725,-24 3-1042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13581,'0'0'6982,"8"9"-6853,-3-2-355,1-1 1,-1 0 0,1 0-1,0-1 1,1 0 0,-1 0-1,1 0 1,0-1 0,0 0-1,1-1 1,-1 1 0,1-1-1,0-1 1,0 1 0,0-2-1,0 1 1,0-1 0,12 1-1,-12-2 307,19-2 706,-12-5 3892,-37 20-1431,-7 4-3149,24-13 18,0 0 1,0 0-1,1 1 0,0 0 1,0 0-1,0 0 0,-4 8 1,8-12-115,-1 0-1,0 0 1,1 0 0,-1 0 0,1 1-1,-1-1 1,1 0 0,-1 1 0,1-1-1,0 0 1,0 1 0,0-1 0,0 0-1,0 1 1,0-1 0,0 1 0,0-1-1,0 0 1,1 1 0,-1-1 0,0 0-1,1 0 1,-1 1 0,1-1 0,0 0-1,-1 0 1,1 0 0,0 1 0,0-1-1,0 0 1,0 0 0,0 0 0,0 0-1,0-1 1,0 1 0,0 0 0,0 0-1,0-1 1,0 1 0,2 0 0,11 4-642,-1 0 1,1-1-1,-1-1 1,24 3-1,-24-4 242,0 0-1,0 1 0,0 0 0,0 1 1,18 8-1,-30-11 421,0-1 0,0 0 1,0 0-1,0 1 0,0-1 0,0 1 1,0-1-1,0 1 0,-1-1 0,1 1 1,0 0-1,0-1 0,0 1 0,-1 0 1,1 0-1,0 0 0,-1-1 0,1 1 0,-1 0 1,1 0-1,-1 0 0,1 0 0,-1 0 1,0 0-1,0 0 0,1 0 0,-1 0 1,0 0-1,0 0 0,0 0 0,0 1 1,-1 0 86,0 0 1,0 0 0,-1-1-1,1 1 1,0-1 0,-1 1 0,1-1-1,-1 1 1,1-1 0,-1 0-1,0 0 1,0 0 0,0 0 0,-2 1-1,-12 5 909,-1 0 0,-26 6 0,42-13-981,-17 4 554,0 0 1,-1-1-1,-29 1 1,47-4-614,1 0 1,-1 0 0,1 0-1,-1 0 1,1 0 0,-1 0-1,1 0 1,-1 0-1,1 0 1,-1 0 0,1 0-1,0 0 1,-1-1 0,1 1-1,-1 0 1,1 0-1,-1 0 1,1-1 0,0 1-1,-1 0 1,1 0 0,-1-1-1,1 1 1,0 0-1,0-1 1,-1 1 0,1-1-1,0 1 1,-1 0 0,1-1-1,0 1 1,0-1-1,0 1 1,0-1 0,-1 0-1,7-18-2391,23-17-3656,1 14-333,1 0-1922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3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63 10025,'0'0'7117,"-10"0"-4843,-29 1-475,38-1-1746,0 0 1,0 1 0,0-1-1,1 0 1,-1 0 0,0 1-1,0-1 1,1 0 0,-1 1-1,0-1 1,1 1 0,-1-1-1,0 1 1,1-1 0,-1 1-1,1 0 1,-1-1-1,1 1 1,-1 0 0,1-1-1,-1 1 1,1 0 0,0 0-1,-1-1 1,1 1 0,0 0-1,0 0 1,-1-1 0,1 1-1,0 0 1,0 0 0,0 0-1,0 0 1,0-1 0,0 1-1,0 0 1,1 0-1,-1 0 1,0-1 0,0 1-1,1 0 1,-1 0 0,0 0-1,1-1 1,-1 1 0,0 0-1,1-1 1,-1 1 0,1 0-1,0-1 1,-1 1 0,1-1-1,-1 1 1,1-1 0,0 1-1,-1-1 1,1 1-1,0-1 1,1 1 0,11 2-29,-1-1 0,1 0 0,0-1-1,-1-1 1,1 0 0,0 0 0,0-1 0,-1-1 0,1 0 0,0-1 0,-1 0 0,0-1 0,0 0 0,12-7-1,20-16-123,-43 26 99,0 1 1,1-1-1,-1 0 1,0 0-1,0 0 1,0 0-1,0-1 1,0 1-1,0 0 1,0 0-1,0-1 1,0 1-1,0 0 1,-1-1-1,1 1 0,-1-1 1,1 1-1,-1-1 1,1 1-1,-1-1 1,0 1-1,0-1 1,0 1-1,0-1 1,0 1-1,0-1 1,0 1-1,0-1 1,-1-2-1,-1 3-3,1 0 1,-1 0-1,1 0 0,-1 0 1,0 0-1,0 1 0,1-1 1,-1 0-1,0 1 0,0-1 1,0 1-1,1 0 0,-1 0 1,0-1-1,0 1 0,0 1 1,0-1-1,0 0 0,-2 1 1,-38 7-36,34-5 41,1 2 0,-1-1 0,1 1 0,0 0 0,1 0 0,-11 11-1,14-14 15,1-1-1,0 1 1,1 0-1,-1 0 1,0 0-1,0 1 1,1-1-1,0 0 1,-1 0-1,1 1 1,0-1-1,0 1 1,0-1-1,0 1 1,1 0-1,-1-1 1,1 1-1,-1 0 1,1-1-1,0 1 1,0 0-1,0 0 1,1-1-1,0 6 1,0-7-5,1 1 0,0-1 1,-1 1-1,1-1 1,0 0-1,0 0 0,0 0 1,0 0-1,0 0 1,0 0-1,0 0 0,0 0 1,0-1-1,0 1 0,0-1 1,0 0-1,1 0 1,-1 0-1,4 0 0,49-2 126,-49 2-128,8-2-76,-1 0 1,1-1-1,-1 0 0,0-1 1,0-1-1,0 0 1,-1-1-1,1 0 0,-2 0 1,1-2-1,-1 1 1,0-2-1,17-16 1,-32 34 253,0 1 1,0-1-1,1 0 1,0 1 0,-1 11-1,3-19-195,0 0-1,1 0 0,-1 0 1,1 0-1,-1 0 0,1 1 1,0-1-1,0 0 0,0 0 1,0 1-1,0-1 0,1 0 0,-1 0 1,1 0-1,-1 0 0,1 1 1,0-1-1,0 0 0,0 0 1,0 0-1,0-1 0,0 1 1,0 0-1,1 0 0,-1 0 1,1-1-1,-1 1 0,1-1 1,0 1-1,0-1 0,-1 0 1,1 0-1,4 2 0,-3-2-274,0 0-1,0-1 1,0 1-1,0-1 1,0 0 0,0 0-1,0 0 1,0 0-1,0 0 1,4-1-1,-2-1-746,0 1-1,0-1 0,-1 1 1,1-1-1,0-1 1,7-4-1,13-12-9166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15599,'0'0'9801,"18"55"-13516,5-38-610,-5 0-3586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11915,'0'0'8686,"-2"9"-7485,-19 53 345,-11 43 755,29-95-2107,1 0 1,0 0-1,1 0 1,0 0-1,1 0 0,0 0 1,3 21-1,-1-28-175,-1 0-1,1 0 1,-1-1-1,1 1 1,0 0-1,0-1 1,0 1-1,1-1 0,-1 0 1,1 0-1,-1 0 1,1 0-1,0 0 1,-1 0-1,1-1 1,0 0-1,0 1 0,0-1 1,0 0-1,1 0 1,-1-1-1,0 1 1,0-1-1,0 1 1,1-1-1,3 0 0,11 1-285,0-1 0,1 0 0,23-4-1,-4-9-484,-16 6 235,-22 8 521,0 0 1,0 0-1,-1 0 1,1 0-1,-1 1 1,1-1-1,-1 0 1,0 0-1,1 0 1,-1 0-1,0 0 1,0 0-1,0 0 1,1-1-1,-1 1 0,0 0 1,0 0-1,0-1 1,-2 2-1,0 1 52,-39 43 395,40-44-455,1 0 0,0-1 0,-1 1 1,1 0-1,0 0 0,0-1 0,0 1 0,0 0 0,1 0 0,-1 0 0,0 0 0,1 1 1,-1-1-1,1 0 0,0 0 0,0 0 0,0 0 0,0 0 0,0 0 0,0 1 1,0-1-1,1 0 0,-1 0 0,1 0 0,1 2 0,1-2-498,0-1 0,1 0 0,0 0-1,-1-1 1,1 1 0,-1-1 0,1 0 0,0 1 0,-1-2-1,1 1 1,0 0 0,-1-1 0,1 0 0,3-1 0,20-9-6134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50 15439,'0'0'6181,"10"5"-5390,-2-1-754,1 0 1,0-1 0,0 0 0,0 0 0,0-1 0,1-1 0,-1 1 0,1-1 0,-1-1 0,0 0 0,1 0 0,-1-1 0,1 0 0,-1-1 0,0 0 0,1 0 0,9-5 0,-18 7-35,33-17 49,-33 16-39,1 0 0,-1 1 1,0-1-1,1 0 0,-1-1 0,0 1 0,0 0 0,0 0 0,0 0 0,0-1 1,0 1-1,-1 0 0,1-1 0,0 1 0,-1-1 0,1 1 0,-1-1 0,1 1 1,-1-1-1,1-2 0,-2 3 28,0-1 0,0 1-1,0 0 1,1 0 0,-1 0 0,0 0 0,-1 0 0,1 0 0,0 1-1,0-1 1,0 0 0,0 0 0,-1 1 0,1-1 0,0 1 0,-1-1-1,1 1 1,0 0 0,-1-1 0,1 1 0,-1 0 0,1 0 0,0 0-1,-1 0 1,1 0 0,-3 1 0,-45-1 439,48 0-451,-9 1 87,0 1-1,0 0 1,0 0-1,0 1 1,0 1 0,1-1-1,-1 2 1,1-1-1,0 1 1,0 0 0,1 1-1,0 0 1,-10 9-1,13-10-54,0 0 0,0 0-1,1 0 1,-1 0 0,1 1 0,0 0-1,1 0 1,-1 0 0,1 0-1,0 1 1,1-1 0,0 1 0,0 0-1,0-1 1,1 1 0,0 0 0,0 0-1,0 0 1,1 0 0,1 9-1,0-12-110,0-1-1,0 0 1,0 1-1,0-1 0,0 0 1,1 0-1,0 1 0,0-1 1,0-1-1,0 1 0,0 0 1,0 0-1,1-1 1,-1 1-1,1-1 0,0 0 1,-1 0-1,1 0 0,5 3 1,0-1-606,0-1 1,-1 0-1,1 0 1,1-1-1,-1 0 1,0 0-1,11 1 1,30-2-5869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0 442 15791,'0'0'4175,"11"-10"-3481,82-67 11,179-112 1,-145 105-1125,-103 68 317,-8 4-1,0 1 1,1 0 0,1 2 0,28-12 0,-45 20 97,-1 1 1,1 0-1,-1 0 1,1 0 0,-1 0-1,1 0 1,-1 0-1,1 0 1,-1 0 0,1 0-1,-1 0 1,1 0-1,-1 0 1,1 0 0,-1 0-1,1 0 1,-1 0-1,1 0 1,-1 1 0,1-1-1,-1 0 1,1 0-1,-1 1 1,0-1 0,1 0-1,-1 1 1,1-1 0,-1 0-1,0 1 1,1-1-1,-1 0 1,0 1 0,1-1-1,-1 1 1,0-1-1,0 1 1,0-1 0,1 1-1,-1-1 1,0 1-1,0-1 1,0 1 0,0-1-1,0 1 1,0-1-1,0 1 1,0-1 0,0 1-1,0-1 1,0 1-1,0-1 1,-1 2 0,-5 29 119,-6 1 226,-2-2-1,-1 1 1,-33 48 0,26-44 74,-34 71 1,54-99-396,-1 0 0,2 0 0,-1 0 0,1 1-1,0-1 1,0 15 0,1-21-21,0 0-1,0-1 1,0 1-1,0 0 1,0 0-1,0 0 1,0-1 0,0 1-1,1 0 1,-1-1-1,0 1 1,1 0 0,-1-1-1,0 1 1,1 0-1,-1-1 1,1 1-1,-1-1 1,1 1 0,-1 0-1,1-1 1,0 1-1,-1-1 1,1 0 0,-1 1-1,1-1 1,0 0-1,0 1 1,-1-1-1,2 1 1,28-2-566,-22-1-127,1 0-1,-1-1 1,-1 0-1,1 0 1,11-7-1,22-21-6122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16688,'0'0'5413,"78"-3"-4388,-26-2-192,5-3-673,7-2-128,1 1-64,-3 2-1121,-5 0-1474,-7 1-1665,-12-1-2658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136 443 9065,'-10'3'261,"-1"0"24,-1 0-39,1 0 1,-1 0-1,1 1 1,0 1-1,0 0 1,0 0 0,0 1-1,-13 11 1,27-16 134,0 0 0,-1 0 1,1-1-1,0 1 0,0-1 0,0 1 1,0-1-1,0 0 0,0 0 0,0 0 1,4-1-1,64-8 1554,130-32 0,-98 17-1353,264-55 1152,1040-198 1150,-1250 255-2297,237-2 0,-466 12-4975,32 3-683,3 3-1453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10954,'0'0'10063,"14"-12"-9742,171-152 88,97-81 303,-281 244-692,0 0 1,0 0 0,1 0 0,-1 0 0,0 0 0,1 0 0,-1 0 0,1 0 0,-1 0-1,1 1 1,0-1 0,-1 1 0,1-1 0,0 1 0,-1 0 0,3-1 0,-4 2-13,1-1 0,-1 0 1,1 1-1,-1-1 0,1 1 1,-1-1-1,0 0 0,1 1 1,-1-1-1,0 1 0,0-1 1,1 1-1,-1 0 0,0-1 1,0 1-1,0-1 0,1 1 1,-1-1-1,0 1 1,0 0-1,0-1 0,0 1 1,0-1-1,0 1 0,0 0 1,-1-1-1,1 1 0,0-1 1,0 1-1,-19 57 231,18-56-235,-31 71 157,18-45-122,2 0 0,0 0 0,2 1 0,1 1 0,-5 36 0,13-65-105,1 0-1,0-1 0,0 1 1,0 0-1,0-1 0,0 1 1,0-1-1,0 1 0,0 0 1,0-1-1,0 1 0,1 0 1,-1-1-1,0 1 0,0-1 0,1 1 1,-1 0-1,0-1 0,0 1 1,1-1-1,-1 1 0,1-1 1,-1 1-1,1-1 0,-1 1 1,1-1-1,-1 0 0,1 1 1,-1-1-1,1 0 0,-1 1 1,1-1-1,-1 0 0,1 0 1,0 1-1,-1-1 0,1 0 0,-1 0 1,1 0-1,0 0 0,-1 0 1,1 0-1,0 0 0,-1 0 1,1 0-1,0 0 0,-1 0 1,1 0-1,-1-1 0,1 1 1,0 0-1,-1 0 0,1-1 1,-1 1-1,1 0 0,0-1 0,18-12-5837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 17617,'0'0'3075,"-45"52"-1730,45-46-705,13-5-287,15-1-225,12-4-32,6-10-416,9-3-1282,1-4-1729,-5-2-3139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43 16496,'0'0'2114,"-9"-7"-225,5 3-1749,-1 0 0,0 1 0,-1-1 0,1 1 0,-1 0 0,1 1 0,-1-1 0,0 1 0,0 0 0,0 0 0,0 1 0,0 0 0,0 0 0,-1 1 0,1-1 0,0 1 0,0 1 0,0-1 0,-1 1 0,1 0 0,0 0-1,-10 4 1,9-1-125,0 0-1,0 0 0,0 0 1,0 1-1,1 0 0,0 1 1,0 0-1,0-1 0,1 2 1,0-1-1,0 1 0,0-1 0,1 1 1,0 1-1,0-1 0,1 0 1,0 1-1,0 0 0,1 0 1,0 0-1,0 0 0,1 0 0,0 0 1,1 15-1,0-21 1,1 0 0,-1 0 0,1 0 0,0 0 0,-1 0 0,1 0 0,0 0 0,0 0 0,0-1 0,1 1 0,-1 0 0,0-1 0,1 1 0,-1-1 0,1 1 0,-1-1 0,1 0 0,0 0 0,0 0-1,-1 0 1,1 0 0,0 0 0,0 0 0,0 0 0,0-1 0,0 1 0,0-1 0,0 0 0,0 1 0,0-1 0,0 0 0,0 0 0,4-1 0,2 1 21,0 0 1,-1-1-1,1 0 1,0-1-1,-1 1 1,1-2-1,13-4 1,-5-2-14,-1 0 1,0-1-1,0-1 1,-1 0-1,0-1 1,-1 0-1,0-1 1,-1-1-1,16-23 1,-27 35-28,1 0 0,-1 0 0,0 0 0,0-1 0,0 1 0,-1 0-1,1-1 1,-1 1 0,1-1 0,-1 1 0,0 0 0,0-4 0,-6-2-361,-11 14-274,13-3 476,0 0 0,0 1 0,0-1 0,0 1 0,1 0 0,0 0 0,-1 0 0,1 1 0,1-1 0,-1 1 0,1 0 0,0 0-1,-3 9 1,1 21-4820,5-24-563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62 10570,'0'0'11066,"8"-1"-9357,-2 1-1448,31-9 1562,-35 8-1787,-1 1 0,1-1 0,-1 0-1,0 0 1,1 0 0,-1 0 0,0 0 0,0 0 0,0 0-1,0 0 1,0 0 0,0-1 0,0 1 0,0 0 0,0-1-1,-1 1 1,1-1 0,0 1 0,-1-1 0,0 1 0,1-1 0,-1 1-1,0-1 1,1 1 0,-1-4 0,-1 4-34,1 0 0,-1 0 1,0 0-1,1 0 0,-1 0 0,0 0 1,0 0-1,1 0 0,-1 0 0,0 1 0,0-1 1,0 0-1,0 0 0,0 1 0,0-1 1,0 1-1,0-1 0,-1 1 0,1-1 0,0 1 1,0 0-1,0 0 0,0-1 0,-1 1 1,1 0-1,0 0 0,0 0 0,0 0 0,-3 1 1,-40 2 15,40-2 7,0 1 0,0 0 0,0 0-1,-1 0 1,2 0 0,-1 1 0,0-1-1,0 1 1,1 0 0,0 0 0,-1 0 0,1 1-1,1-1 1,-1 1 0,0-1 0,1 1-1,-4 7 1,5-9-10,0 1-1,0-1 1,0 0-1,1 1 1,-1-1-1,1 1 1,-1-1-1,1 1 1,0-1-1,0 1 1,0-1-1,0 1 1,0-1-1,1 1 1,-1-1-1,1 1 1,0-1 0,-1 1-1,1-1 1,0 0-1,0 1 1,1-1-1,-1 0 1,0 0-1,1 0 1,-1 0-1,1 0 1,0 0-1,0-1 1,0 1-1,0 0 1,0-1-1,2 2 1,7 3 12,0 0-1,1-1 1,0 0 0,0-1 0,0 0-1,0-1 1,1 0 0,18 1 0,12-1-1960,48-2 0,-28-4-3827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17617,'0'0'1409,"-38"56"-1089,18-26-63,8-1 479,5-2 161,3-7-481,4-3-351,9-9-834,5-8-1537,10 0-1346,2-20-3266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27 13357,'0'0'3091,"-11"-2"-2467,-38-7-213,46 9-325,0-1 0,0 1 0,1 0 1,-1 0-1,0 0 0,0 0 0,0 0 0,1 1 0,-1-1 0,0 1 0,0 0 0,1-1 0,-1 1 0,1 1 0,-1-1 1,1 0-1,-1 1 0,1-1 0,0 1 0,-1 0 0,1-1 0,0 1 0,0 0 0,0 1 0,1-1 0,-1 0 0,0 0 0,1 1 1,0-1-1,-1 1 0,-1 4 0,4-6-44,0 0 0,-1-1 0,1 1 0,-1 0 0,1-1 0,0 1 0,-1-1-1,1 1 1,0-1 0,0 1 0,0-1 0,-1 1 0,1-1 0,0 0 0,0 1 0,0-1 0,0 0 0,0 0 0,0 0 0,-1 1 0,1-1 0,0 0 0,0 0 0,0 0 0,0-1 0,0 1 0,1 0 0,30-2 235,-17-1-363,-1 0 1,1-1 0,-1-1-1,0 0 1,26-15-1,18-6-672,-58 27 763,0-1-1,1 0 1,-1 1 0,0-1-1,0 0 1,1 1-1,-1-1 1,0 0-1,0 1 1,1-1-1,-1 0 1,0 1-1,0-1 1,0 1 0,0-1-1,0 0 1,0 1-1,0-1 1,0 1-1,0-1 1,0 0-1,0 1 1,0-1 0,0 1-1,0-1 1,0 0-1,0 1 1,0-1-1,0 1 1,-1-1-1,1 0 1,0 1-1,0-1 1,0 0 0,-1 1-1,1-1 1,-8 26 295,6-20-208,1-2-49,0 0 1,0 1-1,0-1 1,1 0-1,-1 0 1,1 1-1,0-1 1,0 0-1,0 1 1,1-1-1,0 0 1,0 1-1,0-1 1,0 0-1,0 0 1,1 0-1,0 0 0,3 6 1,-2-7-20,0-1 0,0 1 0,0 0 0,1-1 0,-1 1 0,1-1 0,0 0 0,-1 0 0,1 0-1,0-1 1,0 0 0,0 1 0,0-1 0,0-1 0,0 1 0,1 0 0,-1-1 0,8 0 0,-3-1 72,35 3-208,-43-2 123,-1 0 0,1 0 1,0 1-1,-1-1 0,1 0 1,-1 0-1,1 0 0,0 1 1,-1-1-1,1 0 0,-1 1 1,1-1-1,-1 0 0,1 1 0,-1-1 1,1 1-1,-1-1 0,0 1 1,1-1-1,-1 1 0,0-1 1,1 1-1,-1-1 0,0 1 0,1-1 1,-1 1-1,0 0 0,0-1 1,0 1-1,0-1 0,0 1 1,1 0-1,-1-1 0,0 1 0,0 0 1,-1-1-1,1 1 0,0-1 1,0 1-1,0 0 0,0-1 1,0 1-1,-1-1 0,1 1 0,0-1 1,-1 1-1,1 0 0,0-1 1,-1 1-1,1-1 0,0 1 1,-1-1-1,1 0 0,-1 1 1,1-1-1,-1 1 0,1-1 0,-1 0 1,0 1-1,-15 12 564,1 0-1,-2-1 1,1 0-1,-2-2 1,1 0 0,-2-1-1,1 0 1,-1-2-1,0 0 1,-29 6 0,41-12-544,0 1-1,-1-1 1,1 0 0,0 0 0,-13-1 0,-1-10-2628,19 9 1990,1 0 0,0-1 0,0 1 1,0-1-1,0 1 0,0-1 1,0 1-1,1-1 0,-1 0 0,0 0 1,1 1-1,-1-1 0,1-3 0,-3-18-13822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12364,'0'0'5701,"87"-15"-5028,-28 13-1,18-2 65,5 3-545,11 1-192,-2-1 0,-6-1-1153,-15-3-2530,-16-4-1827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11627,'0'0'6342,"89"33"-6086,-3-28-128,26 0-64,11-1-32,6-2-2146,-4-2-3010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14958,'0'0'9983,"-7"7"-9727,7-7-252,-30 39 185,21-9-70,9-29-115,0 0 1,0 0-1,0 0 0,0 0 0,0 0 1,0-1-1,1 1 0,-1 0 1,0 0-1,1 0 0,-1 0 1,1 0-1,-1 0 0,1-1 1,-1 1-1,1 0 0,0 0 1,-1-1-1,1 1 0,0 0 0,-1-1 1,1 1-1,0-1 0,0 1 1,0-1-1,0 1 0,1-1 1,15 6 0,0-1 0,27 5 0,-29-8-187,-1 1 0,1 0 0,-1 1 0,0 1 0,0 0 0,16 9 0,-27-12 165,0 1 0,1-1 0,-1 1 0,-1 0-1,1 0 1,0 0 0,-1 0 0,1 0-1,-1 1 1,0-1 0,0 1 0,0-1 0,0 1-1,-1 0 1,0 0 0,0-1 0,0 1-1,0 0 1,0 0 0,-1 0 0,0 0 0,1 0-1,-2 0 1,1 0 0,0 0 0,-1 0-1,-2 8 1,1-4 94,-1 1 0,0-1 0,0 0-1,-1 0 1,0-1 0,0 1 0,-1-1-1,0 1 1,-1-2 0,1 1 0,-11 9-1,5-6 85,0 0-1,-1-1 1,0 0-1,0-1 1,-1 0-1,-14 6 1,23-13-91,0 1 0,0 0 1,0-1-1,0 0 0,0 0 0,-1 0 1,1 0-1,0-1 0,0 0 1,-1 0-1,1 0 0,0 0 0,-5-2 1,6 2-131,1-1 0,0 0 1,0 0-1,0 0 0,0 0 1,0-1-1,0 1 1,0 0-1,0-1 0,1 0 1,-1 1-1,0-1 0,1 0 1,-1 0-1,1 0 0,0 0 1,0 0-1,0 0 1,0 0-1,0 0 0,0 0 1,0 0-1,1-1 0,-1-3 1,-8-83-7570,8 34 529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4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13132,'0'0'9545,"45"5"-9128,-19 3-257,5-1-224,3-1-1666,5 0-2177,-2-1-4261</inkml:trace>
  <inkml:trace contextRef="#ctx0" brushRef="#br0" timeOffset="1">581 213 17008,'0'0'11083,"27"-3"-16208,-20-18-3043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0 403 11275,'0'0'11653,"13"-4"-9763,18-9-1526,-1 0 0,0-2 0,-1-1 0,54-40 0,-41 23-360,-1-2 0,59-64-1,-91 89 16,1 0 0,-2-1 0,1 0 0,-1-1 0,-1 0 0,0 0 0,-1-1 0,6-15 0,-21 32 152,0 6-161,0 1 1,1 0-1,1 0 0,0 1 1,0 0-1,1 0 0,1 1 1,0-1-1,-6 25 1,6-13-6,0 2 1,1-1 0,1 0 0,2 38 0,1-59 19,0 1 0,1 0 0,0 0 0,0 0-1,1-1 1,-1 1 0,1-1 0,0 1 0,0-1 0,0 1-1,1-1 1,4 6 0,11 13-2993,-6-9-1359,-10-8-2522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15118,'0'0'5264,"9"3"-3972,14 3-850,0-2 0,1-1 1,-1-1-1,1-1 0,29-2 1,131-16 287,-136 11-532,535-80-139,-546 83-1262,13-1-5383,-40 1 207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0 393 10922,'0'0'11040,"11"-7"-9321,82-62-893,-3-5-1,112-118 1,-158 142-431,-53 83-261,-3-2-44,0 1 1,2 0 0,1 0 0,2 1-1,1 0 1,2 1 0,-1 41 0,6-74-235,-1 0 0,0-1 0,0 1 1,1 0-1,-1-1 0,1 1 0,-1 0 0,1-1 1,-1 1-1,1-1 0,-1 1 0,1-1 1,-1 1-1,1-1 0,0 1 0,-1-1 0,1 0 1,0 1-1,-1-1 0,1 0 0,0 0 1,0 1-1,-1-1 0,1 0 0,0 0 1,0 0-1,-1 0 0,1 0 0,0 0 0,0 0 1,-1 0-1,1 0 0,0 0 0,0-1 1,-1 1-1,1 0 0,0 0 0,-1-1 0,1 1 1,0 0-1,-1-1 0,1 1 0,0-1 1,12-10-5858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16816,'0'0'8232,"77"0"-7335,-34-9-673,3-4-256,1 2-64,-3 0-993,-1 1-1346,-9 0-1120,-9 3-2819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12748,'0'0'6262,"-1"12"-5627,-6 52 342,-1-6 242,3 0 0,4 99 0,1-155-1210,0-1 1,0 1-1,0 0 1,0 0-1,1 0 1,-1-1-1,1 1 1,-1 0-1,1-1 1,-1 1-1,1 0 1,0-1-1,0 1 1,0-1-1,0 1 1,0-1-1,0 0 1,0 1-1,0-1 1,1 0-1,-1 0 1,1 0-1,-1 0 1,2 1-1,0-1 15,-1-1 1,0 1-1,0-1 0,1 0 0,-1 0 0,0 0 1,1 0-1,-1-1 0,0 1 0,0-1 1,1 1-1,-1-1 0,0 0 0,0 0 0,4-2 1,6-3 66,-1-1 1,0-1 0,0 0 0,18-18 0,-20 16-27,-1 3 15,-1 1 0,0-2 0,0 1 0,-1-1-1,0 0 1,0-1 0,-1 1 0,7-15 0,-12 22 396,-2 3-443,-1 0 0,1 1 0,0-1 0,0 1 0,0 0 0,0-1 0,1 1 0,-1 0 0,1 0 0,-1 0 0,1 1 0,0-1 0,0 0 0,0 4 0,1-6-32,-3 8-6,0 0-1,1 0 1,1 0 0,-1 0-1,1 0 1,1 1 0,0 9-1,0-17 6,1-1-1,-1 1 1,0-1-1,1 1 0,-1-1 1,1 1-1,-1-1 1,1 1-1,0-1 1,-1 0-1,1 1 0,0-1 1,0 0-1,0 0 1,0 1-1,0-1 1,0 0-1,1 0 0,1 1 1,-1-1 2,0 0 0,1-1-1,-1 1 1,0-1 0,1 0 0,-1 1 0,0-1-1,1 0 1,-1 0 0,1-1 0,-1 1 0,0 0 0,1-1-1,-1 1 1,0-1 0,0 0 0,3-1 0,6-3 29,0-1 0,-1 0 1,0 0-1,0-1 0,0 0 1,-1-1-1,0 0 0,-1 0 1,12-14-1,-9 7 6,1 0-1,-2 0 1,0-1 0,-1 0 0,10-25-1,-23 52-296,-3 5 198,1 1-1,0 0 1,1 1-1,1-1 1,-3 34-1,7-50 65,1 0-1,-1 0 0,0 0 0,0 0 1,1 0-1,-1 0 0,0-1 1,1 1-1,-1 0 0,1 0 1,-1 0-1,1 0 0,0 0 1,-1 0-1,1-1 0,0 1 1,-1 0-1,1-1 0,0 1 1,0 0-1,0-1 0,0 1 0,0-1 1,0 1-1,0-1 0,-1 0 1,1 1-1,0-1 0,0 0 1,1 0-1,-1 0 0,0 0 1,0 0-1,0 0 0,0 0 1,0 0-1,0 0 0,0 0 1,0 0-1,0-1 0,0 1 0,0 0 1,0-1-1,0 1 0,0-1 1,7-1 49,-1 0 0,1-1-1,-1 0 1,13-8 0,-5 1-9,0-2-1,-1 0 0,23-26 1,20-18 54,-54 88-598,-3 52 561,0-83-56,0 0-1,0 0 1,1 0 0,-1-1 0,0 1 0,0 0 0,0 0 0,1-1-1,-1 1 1,0 0 0,1 0 0,-1-1 0,1 1 0,-1-1 0,1 1 0,-1 0-1,1-1 1,0 1 0,-1-1 0,1 1 0,-1-1 0,1 1 0,0-1 0,0 0-1,-1 1 1,1-1 0,0 0 0,0 0 0,-1 1 0,1-1 0,0 0-1,0 0 1,-1 0 0,1 0 0,0 0 0,0 0 0,0 0 0,-1 0 0,1 0-1,0-1 1,0 1 0,-1 0 0,1 0 0,0-1 0,0 1 0,0-1-1,37-17 189,6-25 24,-3 3-629,-12 18-2734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38 11787,'0'0'9657,"-10"-5"-8957,6 3-661,2 1-26,0-1 1,0 1-1,0 0 1,-1 0 0,1 0-1,0 0 1,0 0 0,-1 0-1,1 0 1,0 1 0,-1-1-1,1 1 1,-1 0 0,1 0-1,-1 0 1,1 0 0,-1 0-1,1 0 1,0 1 0,-1-1-1,1 1 1,-1 0-1,1 0 1,0 0 0,0 0-1,0 0 1,-1 0 0,1 0-1,0 1 1,0-1 0,0 1-1,1-1 1,-1 1 0,0 0-1,1 0 1,-1 0 0,1 0-1,-3 4 1,-1 3 134,-1 0 0,1 1 0,1 0 0,0-1 0,0 2 0,-2 9 0,5-18-122,1 0 1,0 0 0,-1 0-1,1 0 1,0-1 0,0 1 0,0 0-1,0 0 1,0 0 0,0 0-1,0 0 1,1-1 0,-1 1-1,1 0 1,0 0 0,-1-1-1,1 1 1,0 0 0,0-1-1,0 1 1,0-1 0,0 1 0,0-1-1,0 1 1,1-1 0,-1 0-1,1 1 1,-1-1 0,1 0-1,-1 0 1,1 0 0,-1 0-1,1-1 1,0 1 0,0 0-1,-1-1 1,1 1 0,0-1 0,0 0-1,0 1 1,3-1 0,2 1-3,1-1 0,-1 0 0,1-1 1,-1 1-1,1-1 0,-1-1 1,0 0-1,0 0 0,0 0 1,0-1-1,0 1 0,0-2 1,0 1-1,-1-1 0,0 0 1,8-6-1,-9 6 37,-1 0 0,1-1 0,-1 1 0,1-1 0,-1 0 0,-1 0 0,1 0 0,-1-1 0,0 1 0,0-1 0,0 0 0,-1 0 0,0 0 0,0 0 0,-1 0 0,1 0 0,-2-1 0,1 1 0,0-12 0,-2 17-56,1 0 1,0 0-1,-1-1 0,1 1 0,-1 0 0,1 0 1,-1 0-1,0-1 0,0 1 0,1 0 0,-1 0 1,0 0-1,0 0 0,0 0 0,0 0 1,0 1-1,0-1 0,0 0 0,0 0 0,-1 1 1,1-1-1,0 1 0,0-1 0,0 1 1,-1-1-1,1 1 0,0 0 0,-1 0 0,1 0 1,0 0-1,-1 0 0,1 0 0,0 0 1,-1 0-1,1 0 0,0 0 0,-1 1 0,1-1 1,-2 1-1,-1 0-35,-1 0 1,0 0-1,1 0 0,-1 1 1,1-1-1,-1 1 0,1 0 1,0 0-1,-1 1 0,-3 3 1,5-3-145,1 0 1,-1 0 0,1 1-1,0-1 1,0 1 0,0-1-1,1 1 1,-1 0 0,1-1-1,0 1 1,-1 4 0,5 17-3833,-3-24 3622,1 0 0,0 0-1,-1 0 1,1-1-1,0 1 1,0 0 0,0 0-1,0 0 1,-1-1 0,1 1-1,0 0 1,0-1-1,0 1 1,0 0 0,1-1-1,-1 0 1,0 1-1,0-1 1,2 1 0,14 1-6081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11787,'0'0'6759,"-16"64"-5350,5-36-416,-2 6-256,3-1-161,4-1-160,5-3-319,1-3-65,0-10 0,0-5-481,7-8-928,7-3-865,-5-10-1954,11-12-3171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24 10378,'0'0'8547,"-10"-5"-7496,1 2-833,1 0-1,-1 0 0,0 0 1,0 1-1,-9-1 0,16 2-179,0 1 0,1 0-1,-1 0 1,0-1-1,1 1 1,-1 0-1,0 1 1,0-1 0,1 0-1,-1 0 1,0 1-1,1-1 1,-1 1 0,0-1-1,1 1 1,-1 0-1,1 0 1,-1 0-1,1 0 1,-1 0 0,1 0-1,0 0 1,0 0-1,-1 0 1,1 1-1,0-1 1,0 0 0,0 1-1,0-1 1,0 1-1,1-1 1,-1 1 0,0 0-1,1-1 1,-1 1-1,1 0 1,0-1-1,-1 1 1,1 0 0,0-1-1,0 1 1,0 3-1,0-4-13,1 0 0,-1-1 0,0 1 0,0 0 0,0 0 0,1 0 1,-1-1-1,0 1 0,1 0 0,-1 0 0,1-1 0,-1 1 0,1 0 0,-1-1 0,1 1 0,-1-1 0,1 1 0,0 0 0,-1-1 0,1 1 0,0-1 0,-1 0 0,1 1 0,0-1 0,1 1 0,31 5 323,31-9-187,-57 1-186,0 0 0,0-1 0,-1 0 0,1 0 0,-1 0-1,1-1 1,-1 0 0,10-8 0,-15 11-22,-7 22-37,4-13 194,0 0-1,0 0 1,1 0 0,0 0 0,0 0 0,1 11 0,0-16-56,0 0-1,0 0 1,0 0 0,1 0 0,-1 0 0,1 0 0,0 0 0,0 0 0,0 0 0,0 0 0,1-1-1,-1 1 1,1 0 0,0-1 0,-1 1 0,1-1 0,0 0 0,5 4 0,2 1 202,-3-4-241,-1 0 1,0 1-1,1 0 0,-2 0 0,1 1 0,5 5 0,-10-9 45,1 0 0,0 0 0,-1 0-1,1 0 1,-1 1 0,1-1 0,-1 0 0,1 0-1,-1 0 1,0 1 0,0-1 0,0 0 0,1 1-1,-1-1 1,-1 0 0,1 0 0,0 1 0,0-1 0,0 0-1,0 0 1,-1 1 0,1-1 0,-1 0 0,1 0-1,-1 0 1,1 1 0,-1-1 0,0 0 0,0 0-1,1 0 1,-1 0 0,0 0 0,0-1 0,0 1-1,0 0 1,0 0 0,-2 1 0,-5 2 139,0 1 0,-1-1-1,1-1 1,-1 0 0,0 0 0,0-1 0,0 0 0,0 0 0,0-1-1,-1 0 1,1-1 0,0 0 0,-1 0 0,1-1 0,-14-3 0,22 4-275,-1-1 0,1 1 0,0-1 0,0 1 0,0-1 0,0 1 0,0-1 0,0 0 0,0 0 0,0 0 0,0 0 0,1 1 0,-1-1 0,0 0 0,0 0 0,1 0 0,-1-1 0,1 1 0,-1 0 0,1 0 0,-1 0 0,1 0 0,-1-2 0,1 2-416,0-1-1,0 1 0,0-1 1,0 1-1,0-1 0,0 1 1,0-1-1,1 1 0,-1-1 1,0 1-1,1-1 0,0 1 1,-1 0-1,1-1 0,0 1 1,-1 0-1,1-1 0,0 1 1,0 0-1,2-2 0,14-11-8960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6406,'0'0'17040,"81"-20"-16976,-13 14-32,8 2 0,3-4-32,-4 2-1121,-9-1-1057,-18 3-769,-14-1-1857,-18 1-1154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11018,'0'0'3300,"-48"16"-1090,34-11-481,14-1-672,16 0-416,21-3 576,15-1-352,12 0-513,13 0-256,-2 0-96,4 0-768,-13 0-2275,-9-6-2691,-11-3-6950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14221,'0'0'2403,"-19"22"768,17-18-3009,0-1-1,0 1 1,0 1 0,0-1 0,1 0 0,-1 0-1,1 1 1,0-1 0,1 0 0,-1 6 0,1-8-199,0 0 0,1-1 0,-1 1 0,1 0 0,-1 0 0,1-1 1,0 1-1,0 0 0,0-1 0,0 1 0,0-1 0,0 1 0,0-1 0,0 0 1,1 1-1,-1-1 0,0 0 0,1 0 0,-1 0 0,1 0 0,-1 0 0,1 0 1,0 0-1,-1-1 0,1 1 0,0 0 0,2-1 0,25 10-416,-16-7 357,0 1 0,0 1 0,22 12-1,-32-16 102,-1 1 0,1 0 0,0 0 0,-1 0-1,1 0 1,-1 1 0,1-1 0,-1 0 0,0 1-1,0 0 1,-1 0 0,1-1 0,0 1 0,-1 0 0,1 1-1,-1-1 1,0 0 0,0 0 0,-1 0 0,2 6-1,-2-3 200,0 0-1,-1 0 0,0 0 1,0 0-1,0 0 0,0 0 1,-1-1-1,0 1 1,0-1-1,-1 1 0,0-1 1,0 0-1,0 0 0,0 0 1,-1 0-1,0-1 0,0 1 1,0-1-1,0 0 0,-1 0 1,-8 6-1,7-6-143,-1 0-1,1-1 1,0 1 0,-1-1-1,0 0 1,0-1-1,0 0 1,0 0 0,0 0-1,0-1 1,-1 0-1,1 0 1,0-1 0,-1 0-1,1 0 1,0-1-1,-13-2 1,17 1-468,-1 0 1,1 0-1,0 0 1,0 0-1,0 0 0,0-1 1,0 0-1,1 1 1,-1-1-1,1 0 1,-1 0-1,1-1 0,0 1 1,0 0-1,1-1 1,-1 1-1,1-1 0,0 1 1,-2-8-1,-8-27-7087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16496,'0'0'3459,"50"-6"-1826,-21 6-960,1 0-192,13 0-321,1 5-128,3-2-769,-1-2-2210,-1-1-2146,-11 0-3459</inkml:trace>
  <inkml:trace contextRef="#ctx0" brushRef="#br0" timeOffset="1">421 137 10826,'0'0'10794,"58"22"-10762,-34-31-1056,1-4-1827,-2-4-4804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 15599,'0'0'7724,"9"-2"-6752,9-2-903,0-2 0,-1 0 0,1-1-1,-2-1 1,1-1 0,-1 0 0,0-1 0,17-14 0,0-3-975,-1 0 0,49-55 0,-72 72 746,-5 7 148,-1-1 0,1 1 0,-1-1 0,0 0 0,0 0 0,0 0 0,0-1 0,-1 1 0,0-1 0,0 1 0,3-10 0,-31 49 871,21-27-672,-8 13 547,0 0 0,-13 36 0,23-52-658,2 0 0,-1 0 1,0 1-1,1-1 0,0 0 0,0 1 1,0-1-1,1 0 0,0 1 1,0-1-1,0 1 0,1-1 1,0 1-1,0-1 0,0 0 1,1 0-1,-1 1 0,4 4 0,-3-6-78,1-1-1,0 1 0,0-1 0,1 0 0,-1 0 0,1 0 0,-1 0 0,1-1 0,0 1 0,0-1 0,7 3 0,-10-4-151,1 0 0,0-1 1,-1 1-1,1 0 0,0-1 1,-1 1-1,1-1 0,0 1 1,0-1-1,0 0 0,-1 0 1,1 0-1,0 0 0,0 0 1,0 0-1,-1-1 1,1 1-1,0-1 0,0 1 1,-1-1-1,1 1 0,0-1 1,-1 0-1,1 0 0,-1 0 1,1 0-1,-1 0 0,1 0 1,-1 0-1,2-3 0,16-34-7960,-11 12-1303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32 8360,'0'0'9182,"-11"0"-5755,-1 0-3033,-4 0 509,0 0-1,-29 5 1,39-3-727,0-1 0,0 1 1,0 0-1,1 0 0,-1 0 0,1 1 0,-1 0 0,1 0 0,0 0 1,0 1-1,0-1 0,-5 7 0,7-7-126,0 1-1,0 0 1,0 0 0,0 0-1,0 0 1,1 0-1,0 0 1,0 1 0,0-1-1,1 1 1,-1-1 0,1 1-1,0 0 1,0-1 0,0 8-1,1-9-31,1 0-1,-1 0 0,1 0 1,-1 0-1,1-1 1,0 1-1,0 0 0,0-1 1,0 1-1,1-1 1,-1 1-1,1-1 0,-1 1 1,1-1-1,0 0 0,0 0 1,0 0-1,0 0 1,0 0-1,0-1 0,1 1 1,-1 0-1,1-1 1,-1 0-1,1 0 0,-1 0 1,4 1-1,4 2 13,0-1 0,0-1-1,0 0 1,1 0 0,-1-1-1,0-1 1,1 1 0,-1-2-1,1 1 1,-1-1 0,0-1-1,12-3 1,-17 4-22,-1-1-1,1 1 1,-1-1 0,0 0-1,1 0 1,-1-1 0,0 1-1,0-1 1,-1 0 0,1 0-1,0 0 1,-1 0 0,0-1 0,0 0-1,0 1 1,0-1 0,0 0-1,-1 0 1,0-1 0,0 1-1,0 0 1,0-1 0,-1 1-1,0-1 1,0 0 0,0 1-1,0-1 1,0-7 0,-1 7-16,0 1 0,0-1 0,-1 0-1,1 0 1,-1 0 0,0 1 0,0-1 0,0 0 0,-1 1 0,0-1 0,0 1 0,0 0 0,0-1 0,-1 1 0,0 0 0,1 0-1,-2 1 1,-3-5 0,4 5-216,-1 1-1,1-1 0,-1 1 1,0 0-1,0 0 0,1 0 0,-2 0 1,1 1-1,0-1 0,0 1 1,0 0-1,0 1 0,-7-1 1,0 0-3094,8 2-993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13261,'0'0'9288,"73"-12"-8935,-24 12-321,-3 2 0,4-2-32,-2 0-417,-5 0-1120,-13 0-1410,-8 0-2242,-11 0-1345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16015,'0'0'8248,"-1"12"-8061,-42 377 2365,47-352-2469,6-27 115,-9-10-179,0 0 0,0 0 0,0-1 0,-1 1 0,1 0 0,0 0 0,0-1 0,0 1 0,0-1 0,0 1 0,0-1 0,-1 1 0,1-1 0,0 1 0,0-1 0,-1 0 0,1 0 0,0 1 0,0-2 1,2-3-6,1-1 1,-1 0-1,0 0 1,-1 0 0,1 0-1,-1-1 1,-1 1-1,1 0 1,-1-1 0,0 1-1,0-1 1,-1 0 0,0-10-1,0 11-92,0-1 0,-1 1-1,1-1 1,-1 1 0,0-1-1,-1 1 1,0 0 0,0 0-1,0 0 1,-1 0 0,1 0 0,-1 0-1,-8-9 1,11 15 69,0-1 1,0 1-1,0 0 1,0 0-1,0-1 1,-1 1-1,1 0 1,0 0-1,0-1 1,-1 1-1,1 0 1,0 0-1,0 0 1,-1 0-1,1-1 1,0 1-1,0 0 1,-1 0-1,1 0 1,0 0-1,-1 0 1,1 0-1,0 0 1,-1 0-1,1 0 1,0 0-1,0 0 1,-1 0-1,1 0 1,0 0-1,-1 0 1,1 0-1,0 0 1,-1 0-1,1 0 1,0 1-1,-3 11-124,8 17-1,-2-25 134,1 0-1,-1-1 1,1 1-1,0-1 1,0 0-1,0 0 1,0-1 0,0 1-1,1-1 1,-1 0-1,1 0 1,-1 0-1,1 0 1,0-1 0,0 0-1,0 0 1,0 0-1,0-1 1,8 0-1,-9 1 29,0-1-1,1 0 1,-1 0-1,0-1 1,0 1-1,0-1 1,0 0-1,0 0 1,0 0-1,0-1 1,0 1-1,0-1 1,0 0-1,0 0 1,-1 0-1,1-1 1,-1 1-1,0-1 1,0 0-1,0 0 1,0 0-1,0 0 1,4-7-1,-6 8 2,0 0 0,0-1-1,0 1 1,0 0 0,0-1-1,-1 0 1,1 1 0,-1-1-1,1 1 1,-1-1-1,0 0 1,0 1 0,0-1-1,-1-2 1,1 4-29,-1 0-1,0 0 1,1 1-1,-1-1 1,0 0-1,1 1 1,-1-1-1,0 0 1,0 1-1,0-1 1,0 1-1,0-1 1,1 1-1,-1-1 1,0 1-1,0 0 1,0 0-1,0-1 1,0 1-1,0 0 1,0 0-1,0 0 1,0 0-1,0 0 1,0 0-1,0 0 1,0 0-1,0 1 1,0-1-1,0 0 1,0 1-1,0-1 1,0 0-1,0 1 1,0-1-1,0 1 1,-1 0-1,-1 1-12,0 0 0,0 0 0,0 0 0,0 0-1,0 0 1,0 1 0,0 0 0,1-1-1,-1 1 1,1 0 0,0 0 0,0 0-1,0 0 1,0 1 0,1-1 0,-1 0-1,1 1 1,-1 3 0,1-5 9,0-1-1,1 1 1,0-1 0,-1 1-1,1 0 1,0-1 0,0 1-1,0-1 1,0 1 0,0 0-1,0-1 1,0 1 0,1-1-1,-1 1 1,0 0 0,1-1-1,0 1 1,-1-1 0,1 0-1,0 1 1,-1-1 0,1 1-1,0-1 1,0 0 0,0 0-1,1 1 1,-1-1 0,0 0-1,0 0 1,0 0 0,1 0-1,-1-1 1,1 1 0,-1 0-1,0 0 1,1-1 0,-1 1-1,1-1 1,0 0 0,-1 1-1,1-1 1,2 0 0,16 3 4,0-2 0,31-1 1,-44 0 14,-1-1 0,0 0 0,0 0 0,0 0 0,0 0 0,0-1 0,0 0 1,0-1-1,0 1 0,-1-1 0,1 0 0,7-6 0,-12 8 48,0-1 0,1 1 0,-1-1 0,0 1 0,0-1 0,0 1-1,0-1 1,0 0 0,-1 0 0,1 1 0,0-1 0,-1 0 0,0 0 0,1 0 0,-1 0-1,0 1 1,0-1 0,0 0 0,0 0 0,0 0 0,0 0 0,0 0 0,-1 0 0,0-2-1,-23-51 647,20 49-622,1 0 0,0 0 1,0 0-1,1 0 0,0-1 0,0 1 1,-2-11-1,49 15-664,-15 7-40,-16-2-1565,0-1-5236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9225,'0'0'14349,"84"9"-14349,-30-17-192,5-1-1762,-6-4-1569,8-3-3716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75 15246,'0'0'5317,"-8"-4"-3624,-2 0-1397,1 0 0,-1 1 0,-20-4 0,27 6-260,0 1 1,1 0-1,-1 0 0,0 0 1,0 0-1,0 0 1,0 0-1,0 1 0,1 0 1,-5 1-1,6-2-31,0 1-1,0-1 0,0 1 1,0 0-1,0-1 1,0 1-1,0 0 0,0 0 1,0 0-1,1 0 1,-1 0-1,0 0 0,1 0 1,-1 0-1,1 0 0,-1 0 1,1 0-1,-1 0 1,1 0-1,0 1 0,-1-1 1,1 0-1,0 0 1,0 0-1,0 0 0,0 2 1,0-2-7,1 0 0,-1 0 0,0 0 0,1-1 0,-1 1 0,1 0 0,-1 0 0,1 0 1,-1-1-1,1 1 0,0 0 0,-1-1 0,1 1 0,0-1 0,-1 1 0,1-1 0,0 1 1,0-1-1,0 1 0,-1-1 0,1 0 0,0 1 0,0-1 0,0 0 0,1 1 0,30 5-78,-24-5 34,45 9-496,-23-6-440,0 1-1,0 2 0,-1 1 0,55 23 0,-82-30 1029,0 0 1,0 0 0,0 0 0,0 0-1,0 0 1,0 0 0,0 1 0,-1-1 0,1 1-1,0-1 1,-1 1 0,1-1 0,-1 1-1,0 0 1,0 0 0,1 0 0,-1 0-1,0 0 1,0 2 0,-1-2 68,0-1-1,0 1 1,0-1 0,0 1 0,-1-1-1,1 0 1,-1 1 0,1-1-1,-1 1 1,1-1 0,-1 0 0,0 0-1,1 1 1,-1-1 0,0 0-1,0 0 1,0 0 0,0 0 0,0 0-1,0 0 1,-2 1 0,-8 6 525,-1-1 0,1 0 0,-2-1 1,-20 7-1,29-11-755,-3 1 232,-26 11 269,-1-1-1,0-2 0,-1-1 1,-55 8-1,89-18-460,1 0 0,-1 0 1,1 0-1,-1 0 0,0 0 0,1 0 0,-1 0 0,0 0 0,1 0 1,-1 0-1,0 0 0,1-1 0,-1 1 0,1 0 0,-1 0 0,1-1 1,-1 1-1,0 0 0,1-1 0,-1 1 0,1-1 0,-1 1 0,1 0 1,0-1-1,-1 1 0,1-1 0,-1 1 0,1-1 0,0 1 0,-1-1 1,1 0-1,0 1 0,-1-2 0,1-23-5876,1 13 2804,-1-19-6617</inkml:trace>
  <inkml:trace contextRef="#ctx0" brushRef="#br0" timeOffset="1">148 3 17873,'0'0'3107,"61"-3"-2723,-31 3-288,9 0-64,4 0-32,-2 0-672,6 0-2659,-3 0-3076,-4 0-1888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10186,'-8'1'3059,"-6"1"-2345,0 1 1,1 0 0,-1 1 0,1 0 0,-1 2 0,1-1 0,1 1 0,-1 1 0,1 1 0,-13 9 0,17-11-490,0 0-1,0 1 1,1 0-1,0 0 0,0 0 1,1 1-1,0 0 1,0 1-1,1-1 1,0 1-1,1 0 1,0 0-1,0 0 1,1 1-1,-5 18 1,8-25-165,-1 0 1,1 0-1,0 0 1,0 0-1,0 0 1,1 0-1,-1 0 1,1 0-1,-1 0 1,1 0-1,0-1 1,0 1-1,1 0 1,-1 0-1,0-1 1,1 1-1,-1-1 1,1 1-1,4 3 1,-2-2-11,0-1 0,1 1 0,0-1 0,0 0 1,0 0-1,0-1 0,0 1 0,0-1 1,10 2-1,7 1 17,1-1 0,0-1 0,44 0 0,-45-3-47,0-1 1,-1-1-1,1-1 0,-1-1 0,0 0 1,29-11-1,-43 12 35,0 0 1,-1 0-1,1-1 1,-1 0-1,0 0 0,0 0 1,0-1-1,-1 0 1,11-10-1,-14 11 47,1 0 0,-1 0-1,1 0 1,-1-1-1,0 1 1,-1 0 0,1-1-1,-1 1 1,0-1-1,0 0 1,0 1 0,-1-1-1,1 0 1,-1 1 0,0-1-1,-2-9 1,0 8-46,0 0 0,0 0 1,0 0-1,-1 0 0,1 1 0,-2-1 1,1 1-1,0 0 0,-1 0 0,0 0 0,-1 0 1,1 1-1,-1 0 0,1 0 0,-1 0 1,0 0-1,-1 1 0,1-1 0,-1 2 1,1-1-1,-1 0 0,-6-1 0,-3-1-357,0 0 0,0 1 0,0 0 0,0 1 0,-1 1-1,1 0 1,-29 2 0,37 1-650,0-1-1,0 2 1,1-1-1,-1 1 1,0 0 0,1 1-1,-1 0 1,-8 4-1,-16 11-7520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9321,'0'0'4457,"-6"10"-3245,2-3-924,0 0 0,1 0 0,0 1 0,0-1 1,0 1-1,1 0 0,-1 11 0,2-15-173,1 0-1,0 0 1,0 0 0,0 0-1,0 0 1,1 0 0,-1 0 0,1 0-1,0 0 1,0 0 0,1-1-1,-1 1 1,1 0 0,0-1 0,0 1-1,0-1 1,0 0 0,1 1 0,-1-1-1,6 4 1,-2-3 48,0 1 0,0-2 1,1 1-1,0-1 0,-1 0 0,1 0 1,0-1-1,1 0 0,-1 0 0,0 0 1,1-1-1,-1 0 0,14-1 0,8 0 141,-1-2 1,34-6-1,-9-3-171,86-30-1,-93 25-147,0 3-1,74-13 1,-117 26 14,1-1 0,0 1 0,0 0 0,0 0 0,-1 0 0,1 1 0,0-1 0,0 1 0,-1 0 1,1 0-1,0 0 0,-1 1 0,7 3 0,-8-4-140,-1 0 0,0 0 0,0 1 0,1-1 0,-1 0 0,0 1 0,0-1 0,0 1 0,-1-1 0,1 1 0,0-1 0,0 1 0,-1 0 0,1-1 0,-1 1 0,0 0 0,1-1 0,-1 1 0,0 0 0,0 0 0,0-1 0,0 1 0,0 0 0,-1-1 0,1 1 0,0 0 0,-1 0 0,1-1 0,-1 1 0,0-1 0,1 1 0,-3 2 0,-9 9-7621,6-11 2514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1 300 737,'0'0'19197,"11"0"-18477,13-1-579,0-2-1,0 0 0,0-2 1,0-1-1,-1 0 0,38-18 0,212-99 3117,-271 122-3180,0 0 1,0 0-1,1 0 0,-1 1 1,1-1-1,-1 1 0,0-1 1,1 1-1,-1 0 0,1 0 1,-1 0-1,1 0 0,-1 0 1,1 1-1,-1-1 0,1 1 1,-1-1-1,0 1 0,4 1 1,-3 1-12,1 0 1,-1 0 0,0 0 0,0 0 0,0 0-1,-1 0 1,1 1 0,2 4 0,-2-3-23,0-1 0,0 1 0,1-1 0,-1 0 0,1 0 1,0 0-1,0-1 0,0 1 0,9 5 0,-2-5 48,0 0-1,0 0 1,0-1 0,1 0-1,-1-1 1,1-1-1,-1 0 1,1 0 0,0-1-1,17-2 1,1-2-24,-1 0 0,55-18 0,-62 15-82,1-1-1,-1-1 1,0-1 0,22-15 0,-37 21-222,-1-1-1,1 0 1,-1 0 0,-1 0-1,1-1 1,-1 0 0,6-8 0,-9 11-141,0 0 1,0-1-1,0 1 1,-1 0 0,0-1-1,0 1 1,0-1-1,0 1 1,0-1 0,-1 1-1,1-1 1,-1 1-1,0-1 1,0 0 0,-1 1-1,0-7 1,-8-13-5448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0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383 167 5862,'0'0'4174,"-9"0"-3539,-2 2-413,6-2-19,0 1 0,-1-1 1,1 0-1,0 0 0,0 0 0,-1 0 0,-7-3 1,51-12 1312,246-37-1248,74-18-216,-346 66-45,-7 3 2,0 0 0,0 0 0,0-1 0,0 0 0,0 0-1,8-5 1,-13 7-4,1 0 0,-1 0 0,0 0 0,0 0 0,0 0 0,0 0 0,0 0 0,0 0-1,0-1 1,0 1 0,1 0 0,-1 0 0,0 0 0,0 0 0,0 0 0,0 0 0,0 0 0,0 0 0,0 0-1,0-1 1,0 1 0,0 0 0,0 0 0,0 0 0,0 0 0,0 0 0,0 0 0,0 0 0,1-1 0,-1 1-1,0 0 1,0 0 0,0 0 0,-1 0 0,1 0 0,0 0 0,0-1 0,0 1 0,0 0 0,0 0 0,0 0-1,0 0 1,0 0 0,0 0 0,0 0 0,0 0 0,0-1 0,0 1 0,0 0 0,0 0 0,0 0 0,-1 0-1,1 0 1,0 0 0,0 0 0,0 0 0,0 0 0,0 0 0,0 0 0,-13-3 172,-20 2-8,31 1-158,-116 6 28,-234 44-1,209-25-41,-63 8 3,379-61-243,180-25 257,-322 50-10,-3 0 15,48-10 0,-69 10 120,-8 1-27,-16-1 39,-32 2-51,-46 7-59,1 5 0,-181 43 0,9 22-943,214-69-2253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0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51 10570,'0'0'3160,"0"-8"-784,0-34 1494,-16 73-717,8-19-2702,-34 57 26,-3-1 0,-3-3 0,-2-2 1,-60 57-1,104-116-2493,10-10 273,17-24-1614,4-4-1245,9-18-3240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0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13773,'0'0'2594,"-26"68"-1504,15-26-258,2 3 578,-2 6-65,6 3-672,1 0-417,4-2-160,0-7-32,9-5 0,2-10-32,-2-5 0,0-9-64,-2-9-1730,-3-3-1601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0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13837,'0'0'4484,"53"13"-3138,-5-13 159,11-2-864,9-13-513,0-6-64,5-1-64,-8-3 64,-8 1-897,-4-2-865,-10 1-1120,-4-1-1730,-6 0-1474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0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 13581,'-11'0'1473,"3"-1"-1314,0 2 1,0-1-1,0 1 0,0 0 0,0 1 0,1 0 0,-1 0 0,0 1 1,1-1-1,0 2 0,-1-1 0,1 1 0,1 0 0,-1 1 1,-10 8-1,-7 9 403,2 0 1,0 2-1,1 0 1,-31 50 0,45-62-376,0 0 0,0 1 0,1-1 1,1 1-1,0 1 0,1-1 0,1 1 1,0-1-1,0 1 0,2 0 0,-1 0 1,2 0-1,1 20 0,0-31-162,-1 1 0,1-1 0,0 1 1,0-1-1,0 0 0,1 0 0,-1 1 0,1-1 0,0 0 0,0 0 0,0 0 1,0-1-1,0 1 0,0 0 0,1-1 0,0 0 0,-1 1 0,5 2 0,0-2 4,-1 0-1,0 0 0,0 0 1,1-1-1,0 0 1,-1 0-1,1-1 0,0 0 1,7 1-1,-1-2 2,1 0-1,-1 0 1,0-1-1,0 0 1,0-2 0,0 1-1,0-2 1,0 1 0,17-9-1,-22 8 31,-1-1-1,0 1 1,0-1 0,-1-1-1,1 1 1,6-8-1,-11 11 8,-1 0 0,1 0-1,-1 0 1,1 0-1,-1 0 1,1 0 0,-1 0-1,0 0 1,0-1-1,0 1 1,0 0-1,-1-1 1,1 1 0,0 0-1,-1-1 1,0 1-1,0-1 1,0 1 0,0-1-1,0 1 1,0-1-1,0 1 1,-1-1-1,-1-3 1,1 4-33,0 1 0,0-1-1,-1 1 1,1-1 0,-1 1 0,1 0 0,-1 0-1,1-1 1,-1 1 0,0 0 0,1 1 0,-1-1-1,0 0 1,0 0 0,0 1 0,0-1 0,0 1-1,0-1 1,0 1 0,0 0 0,-2 0 0,-48 1 104,42 0-107,-53 11-9,60-11-24,0-1 1,1 1 0,-1 0 0,0 0 0,1 1 0,-1-1 0,0 0 0,1 1 0,0 0 0,-1-1 0,1 1 0,0 0 0,0 0-1,0 1 1,0-1 0,0 0 0,1 0 0,-1 1 0,-1 3 0,4-5-3,-1-1 1,1 1-1,0-1 1,0 1-1,0-1 1,0 1-1,0-1 1,-1 1-1,1-1 1,0 0-1,0 0 1,0 1-1,0-1 1,0 0-1,0 0 1,0 0-1,0 0 1,0 0-1,0 0 0,0 0 1,2-1-1,27-1 39,-6-3-20,0-2-1,-1 0 0,0-2 0,40-20 1,-35 15-139,61-21 0,-88 35 121,-1 0 1,1 0-1,-1 0 0,0 0 0,1-1 1,-1 1-1,0 0 0,1 0 1,-1 0-1,0 0 0,1 0 0,-1 0 1,1 0-1,-1 0 0,0 0 0,1 0 1,-1 1-1,0-1 0,1 0 1,-1 0-1,0 0 0,1 0 0,-1 0 1,0 1-1,1-1 0,-1 0 1,0 0-1,1 1 0,-1-1 0,0 0 1,0 0-1,1 1 0,-1-1 0,0 0 1,0 1-1,0-1 0,1 0 1,-1 1-1,0-1 0,0 0 0,0 1 1,0-1-1,0 1 0,0-1 0,0 0 1,0 1-1,0-1 0,0 0 1,0 1-1,0-1 0,0 1 0,0-1 1,0 0-1,0 1 0,0-1 1,0 0-1,-1 1 0,1-1 0,0 0 1,0 1-1,0-1 0,-1 0 0,1 1 1,-13 27 55,12-26-23,-21 40 513,-19 54-1,35-78-478,0 0 0,1 1 0,1 0 0,1-1 0,-2 36-1,5-54-122,0 1-1,0-1 0,0 1 1,0-1-1,0 1 1,0-1-1,0 1 0,0-1 1,0 1-1,0 0 0,0-1 1,0 1-1,0-1 0,0 1 1,1-1-1,-1 0 0,0 1 1,0-1-1,0 1 0,1-1 1,-1 1-1,0-1 1,1 1-1,-1-1 0,0 0 1,1 1-1,-1-1 0,1 0 1,-1 1-1,0-1 0,1 0 1,-1 0-1,1 1 0,-1-1 1,1 0-1,-1 0 1,1 0-1,-1 0 0,1 0 1,-1 0-1,1 0 0,-1 0 1,1 0-1,-1 0 0,1 0 1,-1 0-1,1 0 0,0 0 1,0 0-94,12 0-5863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8776,'0'0'8745,"48"2"-8745,-18 10-32,8 3-353,3 0-3394,3 1-2852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1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18 5894,'-12'2'656,"-8"0"-911,-12 1 2747,0 1-1,1 2 0,-40 12 1,54-8-1023,17-1-317,1-7-1103,1-1 0,-1 0-1,1 0 1,0 0 0,-1-1-1,1 1 1,0 0 0,-1-1-1,1 1 1,0-1 0,0 1 0,0-1-1,0 0 1,-1 0 0,3 0-1,176 2 1410,337-42 0,-444 32-1331,-71 8-125,50-6 75,61-14-1,-228 15 581,-16 18-669,-249 58 0,258-44 30,100-21-33,30-3-83,40-5 24,271-43 121,-165 19-35,-149 25-12,262-45 32,-266 45-36,-7 0-7,-22-1-22,-44 2-15,-51 11 14,0 6 0,-226 61 1,277-54-2428,64-22-1068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1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63 8808,'0'0'12620,"-11"11"-12107,-109 125 538,-67 73-629,381-424-13350,-47 41 13252,-138 161-132,4-4 4938,-16 31-1996,-17 34-2106,8-22-536,2 1 0,-14 49 0,2 67-223,13-48-3447,9-92 2490,0 1 1,0-1 0,-1 1-1,1-1 1,-1 0 0,0 1-1,0-1 1,0 0 0,-1 0-1,1 1 1,-4 3 0,-10 6-6435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1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15983,'0'0'4933,"82"-35"-4229,-34 24 289,13 4-352,5 0-577,2 4-32,-4 3 0,-2 0-384,-8 0-1986,-20 0-2915,-9 0-4613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1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13741,'0'0'9321,"3"60"-8456,13-34-417,2-3-256,5-3-64,8-7-64,1-8 33,3-5-770,3 0-929,-2-10-896,-6-10-1474,-7 0-1217,-9-3-1249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1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9929,'0'0'5638,"-50"56"-3556,36-22-577,-2 5-160,-2 5-288,4 3-384,1 3-160,2-1-289,1-3-160,-1-2-32,6-4 32,-8-6-833,6-6-2274,-9-6-6246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1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10730,'0'0'7271,"50"25"-6214,-7-23-577,11 1 1,-1-3-65,10-1-256,3 1-127,-5 0 31,-4-6-417,-7-1-1472,-7-3-1763,-9-4-1409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1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12332,'0'0'5637,"12"4"-5429,50 12 46,1-2 0,72 6 0,35 7-140,-169-27-116,1 0 0,-1 1-1,0-1 1,1 0 0,-1 0 0,1 1 0,-1-1 0,0 1 0,1 0 0,-1-1 0,0 1 0,1 0-1,-1 0 1,0-1 0,0 1 0,0 0 0,0 0 0,0 0 0,0 1 0,0-1 0,1 2 0,-2-2 40,0 0 0,0 1 0,0-1 0,0 0 1,0 0-1,0 1 0,0-1 0,0 0 0,-1 0 1,1 0-1,-1 1 0,1-1 0,-1 0 0,1 0 1,-1 0-1,0 0 0,1 0 0,-1 0 0,0 0 1,-1 1-1,-7 7 399,-1 1 0,-1-2 1,-19 14-1,19-15-407,-84 65 221,-132 129 0,104-69-3123,81-81-1868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11755,'0'0'9454,"12"-8"-7793,92-71-377,105-104-1,-218 193-1100,1 1-1,1-1 0,0 1 1,-6 13-1,10-18-401,0 0 1,0 1-1,0 0 0,1-1 0,0 1 0,0 0 1,1 0-1,0 0 0,0 0 0,0 0 0,1 0 1,1 12-1,0-18 54,0 1 1,0-1-1,0 0 1,0 1-1,0-1 0,0 0 1,0 0-1,0 0 1,0 0-1,0 0 1,1 0-1,-1 0 0,0 0 1,1-1-1,-1 1 1,1 0-1,-1-1 0,1 1 1,-1-1-1,1 0 1,-1 1-1,1-1 1,-1 0-1,1 0 0,0 0 1,-1 0-1,1 0 1,2-1-1,48-6-5344,-10-8-219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3:5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18 10826,'0'0'9262,"-12"6"-7996,-1 0-1025,1 2 0,0-1 1,1 1-1,-16 14 1,24-19-155,0 0 1,0 0 0,0 0 0,0 0 0,1 1 0,-1-1-1,1 1 1,0-1 0,0 1 0,0 0 0,0 0 0,1 0-1,0 0 1,0 0 0,0 0 0,0 0 0,0 0 0,1 1-1,0-1 1,0 0 0,0 0 0,0 1 0,2 4 0,-1-7-63,1 1 0,-1 0 1,1-1-1,0 0 0,0 1 1,0-1-1,1 0 1,-1 0-1,0 0 0,1 0 1,-1-1-1,1 1 0,0-1 1,-1 1-1,1-1 0,0 0 1,0 0-1,0 0 1,0 0-1,0-1 0,0 1 1,0-1-1,0 0 0,0 0 1,4 0-1,6 0 15,1 0 0,0 0 0,-1-1 0,20-4 0,-25 2-31,-1 1 0,1-1-1,0-1 1,-1 1 0,0-1 0,0 0-1,0-1 1,0 0 0,-1 0 0,1 0-1,5-7 1,-10 9 61,1 0 0,0-1 1,-1 1-1,1 0 0,-1-1 0,0 1 0,0-1 0,0 0 0,0 0 1,-1 1-1,0-1 0,0 0 0,0 0 0,0 0 0,0-1 0,-1 1 1,0 0-1,0 0 0,0 0 0,0 0 0,-1 0 0,1 0 0,-3-8 1,0 8-21,1 1 1,0 0-1,-1 0 1,0-1 0,0 1-1,0 1 1,0-1 0,0 0-1,0 1 1,-1 0 0,1-1-1,-1 2 1,0-1-1,0 0 1,1 1 0,-1-1-1,0 1 1,0 0 0,0 0-1,-8 0 1,-41 0-1268,49 2 468,0-1 0,0 1-1,0 0 1,0 0 0,0 1-1,0-1 1,0 1 0,-5 3-1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2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44 240 4260,'7'-11'1484,"7"-9"-970,58-86 4594,-53 80-2083,1 0 0,26-25 0,-51 69-86,-10 13-2723,-65 75 341,58-81-527,2 1-1,1 1 0,1 0 1,-24 51-1,42-78-70,0 0 0,0 0 0,0 0 0,0 0 0,0 0 0,1 0 0,-1 0 0,0 0 0,0 0 0,0 0 0,0 0 0,0 0 0,0 0 0,0 0-1,0 0 1,1 0 0,-1 0 0,0 0 0,0 0 0,0 0 0,0 0 0,0 0 0,0 0 0,0 0 0,0 1 0,0-1 0,0 0 0,0 0 0,1 0 0,-1 0 0,0 0-1,0 0 1,0 0 0,0 0 0,0 0 0,0 1 0,0-1 0,0 0 0,0 0 0,0 0 0,0 0 0,0 0 0,0 0 0,0 0 0,0 0 0,0 1 0,0-1 0,0 0 0,0 0-1,0 0 1,0 0 0,0 0 0,0 0 0,0 0 0,-1 0 0,1 1 0,0-1 0,0 0 0,0 0 0,0 0 0,0 0 0,0 0 0,0 0 0,0 0 0,0 0 0,0 0-1,0 0 1,-1 0 0,12-7-1773,10-13-1226,4-15-3243,3-6-3342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 12812,'0'0'5856,"-10"-1"-3993,4 0-1633,4 0-200,0 1-1,0-1 1,0 0-1,0 1 0,0 0 1,0 0-1,0 0 1,0 0-1,0 0 1,0 0-1,0 0 1,-1 0-1,1 1 0,0-1 1,0 1-1,0 0 1,0-1-1,1 1 1,-1 0-1,0 0 1,0 0-1,0 1 0,1-1 1,-1 0-1,1 1 1,-1-1-1,1 1 1,-3 2-1,-2 9 208,1 1 0,0 0-1,1 0 1,1 0 0,0 0-1,-2 29 1,6 93 1517,1-100-1497,9 298 2118,-16-402 272,-2-11-2849,6 61 76,1 0-1,0 1 1,2-1-1,0 1 1,1-1-1,0 1 1,2 0-1,0 0 0,13-29 1,-17 44 109,0 0 0,0 1 0,-1-1 0,1 0 0,0 1 0,0-1 0,1 1 0,-1 0-1,0-1 1,0 1 0,1 0 0,-1 0 0,0-1 0,1 1 0,-1 0 0,1 1 0,0-1 0,-1 0 0,1 0 0,0 1 0,-1-1 0,1 1 0,0-1 0,0 1 0,0 0-1,-1 0 1,1 0 0,0 0 0,0 0 0,0 0 0,0 0 0,-1 0 0,1 1 0,0-1 0,0 1 0,-1-1 0,1 1 0,0 0 0,-1 0 0,1 0 0,-1 0 0,1 0 0,-1 0-1,1 0 1,-1 0 0,0 1 0,0-1 0,3 3 0,0 1-15,1 1-1,-1 0 0,0-1 1,0 1-1,-1 1 0,0-1 0,0 0 1,0 1-1,-1 0 0,0-1 1,2 11-1,0 17 324,-3-32 443,0-21-253,2-156 533,-2 174-1030,-1 1 0,0 0 0,1-1-1,-1 1 1,1-1 0,-1 1 0,0 0 0,1 0 0,-1-1 0,1 1 0,-1 0 0,1 0 0,-1-1 0,1 1-1,-1 0 1,1 0 0,-1 0 0,1 0 0,-1 0 0,1 0 0,-1 0 0,1 0 0,-1 0 0,1 0-1,-1 0 1,1 0 0,-1 0 0,1 0 0,-1 0 0,1 1 0,-1-1 0,1 0 0,-1 0 0,1 1 0,-1-1-1,0 0 1,1 0 0,0 2 0,28 11-721,-24-11 404,14 6-901,-1-1 1,1 0-1,23 4 0,-18-7-1264,0-1 0,0-1 1,0-1-1,36-2 0,-54 0 2385,-1 0 0,1 0 1,-1-1-1,1 1 1,-1-1-1,0 0 0,1-1 1,4-3-1,10-14 1706,-20 18-1277,1 1-1,-1 0 1,0-1 0,1 1 0,-1 0 0,0-1 0,0 1 0,0 0 0,0-1 0,0 1 0,0-1 0,0 1 0,0 0 0,-1-1 0,1 1 0,0 0 0,-1-1 0,0-1 0,0 2-137,0 0 0,-1 0 0,1 0 0,0 0 0,0 0 0,0 0 0,0 1 0,-1-1 0,1 1 0,0-1 0,-1 1 0,1-1 0,0 1 0,-1 0-1,1-1 1,-1 1 0,1 0 0,0 0 0,-1 0 0,1 0 0,-1 0 0,1 1 0,0-1 0,-2 1 0,-35 9 1043,32-5-1087,-1-1-1,1 2 1,0-1 0,0 0 0,1 1-1,0 0 1,0 0 0,0 1 0,1-1-1,0 1 1,0 0 0,1 0 0,0 1-1,0-1 1,0 1 0,1-1-1,0 1 1,1 0 0,0 0 0,-1 7-1,3-13-122,-1 0-1,0-1 1,1 1-1,-1 0 1,1-1-1,-1 1 1,1-1-1,0 1 1,0-1-1,0 1 1,0-1-1,0 1 1,0-1-1,0 0 1,0 0-1,0 1 1,0-1-1,1 0 1,-1 0-1,1 0 1,-1-1-1,1 1 1,-1 0-1,1 0 0,-1-1 1,1 1-1,0-1 1,-1 1-1,1-1 1,0 0-1,-1 0 1,1 0-1,0 1 1,-1-2-1,1 1 1,0 0-1,1-1 1,4 1 26,-1 0 0,0-1 0,0 0 0,1 0 0,-1-1 0,0 1 0,0-1 0,-1-1 0,8-3 0,1-3-57,-1 0 0,0-2 0,0 1 0,-2-1-1,1-1 1,-1 0 0,-1-1 0,0 0 0,-1-1 0,0 0 0,6-15 0,-56 87-1028,38-55 1020,1 1-1,0 0 0,0 0 1,0 1-1,0-1 0,1 0 0,0 1 1,0-1-1,0 1 0,0-1 1,1 1-1,0-1 0,0 1 1,0 6-1,1-10-30,-1 1-1,1-1 1,-1 0-1,1 0 1,-1 1-1,1-1 1,0 0-1,0 0 1,0 0-1,-1 0 1,1 0-1,0 0 1,0 0-1,1 0 1,-1 0-1,0-1 1,0 1-1,0 0 1,2 0-1,0 0-97,1 0-1,-1 0 0,1-1 0,-1 1 0,1-1 1,0 1-1,-1-1 0,1-1 0,-1 1 0,5-1 0,5-2-617,-1 0 0,0-1 0,1 0 0,-2-1 0,1-1 0,0 0-1,-1 0 1,0-1 0,-1 0 0,15-13 0,-16 12 355,-1 0 0,0-1-1,0 0 1,-1 0 0,7-12 0,-10 16 633,-2-1 0,1 1-1,0-1 1,-1 1-1,0-1 1,-1 0 0,1 0-1,-1 0 1,0 0 0,0-8-1,-1 13-119,0 1-1,0-1 1,0 1-1,0-1 1,-1 0-1,1 1 1,0-1-1,0 1 1,0-1-1,-1 1 1,1-1 0,0 1-1,-1-1 1,1 1-1,-1-1 1,1 1-1,0-1 1,-1 1-1,1 0 1,-1-1-1,1 1 1,-1-1-1,1 1 1,-1 0-1,1 0 1,-1-1-1,0 1 1,1 0-1,-1 0 1,1 0-1,-1 0 1,0 0 0,1 0-1,-1 0 1,1 0-1,-1 0 1,0 0-1,1 0 1,-1 0-1,1 0 1,-1 0-1,0 0 1,1 1-1,-2-1 1,-27 13 1372,23-8-1192,1 1-1,-1-1 1,1 1-1,0 0 1,0 1 0,0-1-1,1 1 1,0 0 0,1 0-1,-1 0 1,1 0-1,1 1 1,-1-1 0,1 1-1,-2 14 1,4-13-223,-1 1 0,1 0 1,1-1-1,0 1 0,0 0 1,1-1-1,0 1 0,1-1 1,0 0-1,0 0 0,1 0 0,8 13 1,18 25-1235,-16-27 292,-1 1 0,12 27 0,-22-42 826,-1-1-1,1 1 0,-1 0 0,-1 0 0,0 1 0,1-1 0,-2 0 0,1 0 0,-1 1 0,0-1 1,0 0-1,-1 1 0,-1 8 0,-1-10 97,1 0-1,-1-1 1,0 1 0,0-1 0,0 1-1,-1-1 1,1 0 0,-1-1 0,0 1-1,0-1 1,-1 1 0,1-1 0,-1 0 0,1-1-1,-1 1 1,0-1 0,0 0 0,0 0-1,-6 1 1,6-1 133,0 0 1,0-1-1,0 1 1,0-1-1,0 0 0,-1-1 1,1 1-1,0-1 0,0 0 1,-1 0-1,1-1 0,0 0 1,0 0-1,0 0 0,-1 0 1,1-1-1,0 0 1,1 0-1,-8-4 0,8 3-101,1 0-1,0 0 1,0 0-1,0-1 1,0 0-1,1 1 0,-1-1 1,1 0-1,0 0 1,0 0-1,1-1 1,-1 1-1,1 0 1,0-1-1,0 1 1,0 0-1,0-1 1,1 1-1,0-1 0,0 0 1,0 1-1,1-1 1,-1 1-1,1-1 1,0 1-1,0 0 1,1-1-1,-1 1 1,4-5-1,5-12-106,1 1 0,1 0 0,0 1 0,23-25-1,-28 35 127,123-151-160,89-117-127,-204 247 755,-16 20-193,-13 15-196,8-1-143,1 1 1,-1 0-1,1 0 1,0 0-1,1 1 1,-1 0-1,1 0 0,0 0 1,1 1-1,-4 8 1,0 1 64,1-1-1,0 1 1,-4 25 0,7-25 2,1-1 0,1 1 1,0 0-1,1 0 0,1 0 0,1-1 1,0 1-1,7 28 0,-7-39-86,-1 1 1,1-1-1,0 0 0,1 1 1,-1-1-1,1-1 0,0 1 0,0 0 1,1-1-1,-1 1 0,1-1 1,0 0-1,0 0 0,0-1 0,1 1 1,0-1-1,-1 0 0,1 0 1,0 0-1,0-1 0,0 0 0,1 0 1,-1 0-1,1 0 0,-1-1 1,1 0-1,9 0 0,-14 0-30,0-1-1,0 0 1,-1 0-1,1 0 1,0 0-1,0 0 1,0 0-1,0 0 1,0 0-1,0 0 1,-1-1-1,1 1 1,0 0-1,0 0 1,0-1-1,-1 1 1,1-1-1,0 1 1,0 0-1,-1-1 1,1 0 0,0 1-1,-1-1 1,1 1-1,0-1 1,-1 0-1,1 1 1,-1-1-1,1 0 1,-1 0-1,1 0 1,-1-1-35,0-1 0,0 1 0,0 0 1,0 0-1,0 0 0,0 0 0,-1 0 0,1 0 1,-1 0-1,1 0 0,-1 0 0,-1-3 1,-4-6-261,1 1 0,-1 0 0,-13-16 1,-7-1 25,-47-40 0,49 48 973,2-2 0,0 0 0,-25-32 0,47 52-667,0 1 0,0 0 0,-1 0 0,1 0 0,0-1-1,0 1 1,0 0 0,0 0 0,0 0 0,0-1 0,0 1 0,0 0 0,0 0-1,-1-1 1,1 1 0,0 0 0,0 0 0,0-1 0,0 1 0,0 0 0,1 0-1,-1-1 1,0 1 0,0 0 0,0 0 0,0 0 0,0-1 0,0 1 0,0 0-1,0 0 1,0-1 0,1 1 0,-1 0 0,0 0 0,0 0 0,0 0 0,0-1-1,1 1 1,-1 0 0,0 0 0,0 0 0,0 0 0,1 0 0,-1-1 0,0 1-1,0 0 1,1 0 0,19-4 267,29 5 64,-44-1-327,117 12-1756,24 1-4558,-89-13-3337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2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12139,'0'0'2979,"-34"68"-1473,20-36-353,0 5 224,6 3-96,3 1-640,3-2-481,2-2-96,2-7 0,11-5-64,-3-7 0,6-9-608,-5-2-642,-4-7-2689</inkml:trace>
  <inkml:trace contextRef="#ctx0" brushRef="#br0" timeOffset="1">0 278 11179,'0'0'6790,"65"25"-5733,-28-25-416,11 0-449,2 0-96,2-5-96,-2-3-577,-7-2-2145,-4-2-2147,-10-1-1441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2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14 12075,'0'0'1474,"-5"9"474,3-6-1816,-2 4 373,0 0 0,1 1-1,0 0 1,-4 13-1,6-20-453,1 1 0,0-1 0,-1 0 0,1 1 0,0-1-1,0 1 1,0-1 0,-1 1 0,2-1 0,-1 1 0,0-1 0,0 1 0,0-1-1,1 1 1,-1-1 0,1 1 0,-1-1 0,1 0 0,-1 1 0,1-1 0,0 0-1,0 1 1,0-1 0,0 0 0,0 0 0,0 0 0,0 0 0,0 0 0,0 0 0,0 0-1,1 0 1,-1 0 0,0-1 0,1 1 0,-1 0 0,0-1 0,1 1 0,1-1-1,4 2 15,0-1-1,-1 0 1,1-1-1,0 0 0,0 0 1,0 0-1,0-1 1,11-2-1,-5 0-714,-1-1 0,-1 0 0,1-1 0,14-8 0,-5 0-1258,0 0-1,-1-2 0,0 0 0,21-23 0,-65 70 8604,-8 29-3824,21-39-1990,-42 89 1866,48-97-2579,0 0 1,1 0-1,0 0 0,2 1 0,-1-1 0,0 20 0,3-33-197,0 0-1,0-1 1,0 1 0,0 0-1,0-1 1,0 1 0,0-1-1,0 1 1,1 0 0,-1-1-1,0 1 1,0-1 0,0 1-1,1 0 1,-1-1 0,0 1-1,1-1 1,-1 1-1,0-1 1,1 1 0,-1-1-1,1 0 1,-1 1 0,1-1-1,-1 1 1,1-1 0,11 2-4827,-6-2-2532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2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12011,'0'0'2355,"9"3"-743,11 4-1032,1-2 1,-1 0-1,1-2 0,0 0 1,0-1-1,26-2 1,143-12 79,-90 3-520,398-3-1090,-511 14-5104,-1 1 3358,-20 0-4826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2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9545,'0'0'8221,"4"10"-6737,-3-6-1391,1-1 0,-1 1 0,0-1 0,0 1-1,-1 0 1,1-1 0,-1 1 0,0 0 0,0-1 0,0 1-1,0 0 1,0 0 0,-1-1 0,0 1 0,0-1 0,0 1 0,0 0-1,0-1 1,-1 0 0,0 1 0,1-1 0,-5 5 0,-41 60 207,-3-3 0,-3-1 0,-65 59 1,96-107-1873,21-16 1439,1-1 1,0 1 0,-1 0 0,1 0 0,-1 0 0,1 0 0,-1 0 0,1 0 0,0 0 0,-1-1 0,1 1-1,-1 0 1,1 0 0,0-1 0,-1 1 0,1 0 0,0-1 0,-1 1 0,1 0 0,0-1 0,-1 1-1,1 0 1,0-1 0,0 1 0,0 0 0,-1-1 0,1 1 0,0-1 0,0 1 0,0-1 0,0 1-1,0 0 1,0-1 0,0 1 0,0-1 0,0 1 0,0-1 0,0 1 0,0-1 0,0 1 0,0 0-1,0-1 1,0 1 0,0-1 0,1 1 0,-1-1 0,0 1 0,1-1 0,2-26-6402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2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13357,'0'0'2594,"0"65"-768,-2-31-385,-5 3-96,2 3-416,1 0-608,4-1-225,0-3-64,0-6 32,9-8-32,4-5 0,-1-9-64,4-4-353,-3-4-864,-8 0-1377,-1 0-2755</inkml:trace>
  <inkml:trace contextRef="#ctx0" brushRef="#br0" timeOffset="1">1 397 13132,'0'0'4901,"0"49"-3556,34-42 225,12-7-257,11-1-768,6-3-385,8-9-128,-1-6 32,-8 1-577,-1-5-1729,-11-2-2466,-9-4-1762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10666,'0'0'5750,"-9"3"-4859,2 0-775,0 0-1,0 0 1,1 1 0,-1 0-1,1 0 1,0 1 0,0 0-1,0 0 1,0 0 0,1 0-1,0 1 1,0 0 0,1 0-1,0 1 1,0-1 0,0 1-1,-4 12 1,2-6 107,1-3-81,0-1 0,1 1 0,0 0 0,1 0 0,0 0 0,1 0 0,0 1 0,0-1 0,1 1 0,0-1 0,2 17 0,0-26-131,0 1 0,0 0 0,0 0-1,0 0 1,0 0 0,1-1 0,-1 1 0,1-1-1,-1 1 1,1-1 0,0 1 0,-1-1 0,1 0 0,0 0-1,0 0 1,0 0 0,0 0 0,0 0 0,0 0-1,0-1 1,0 1 0,0-1 0,0 0 0,0 1 0,1-1-1,-1 0 1,0 0 0,0-1 0,0 1 0,0 0-1,3-1 1,2 0 21,0 1-1,-1-1 1,1-1-1,0 1 1,-1-1-1,1 0 1,-1-1 0,12-5-1,-16 7 0,-1 0 1,1 1-1,-1-1 0,0 0 0,0 0 0,1 0 0,-1 0 1,0 0-1,0 0 0,0 0 0,0-1 0,0 1 1,0 0-1,0 0 0,-1-1 0,1 1 0,0-1 1,-1 1-1,1-1 0,-1 1 0,0-1 0,1 1 1,-1-1-1,0 1 0,0-1 0,0 1 0,0-1 1,0 0-1,0 1 0,0-1 0,-1 1 0,1-1 1,0 1-1,-1-1 0,0 1 0,0-2 0,-1 0 55,0 1 0,0 0 0,0 0 0,0 0 0,-1 0 0,1 0 0,-1 1 0,1-1 0,-1 1 0,0-1 0,1 1 0,-1 0 0,0 0 0,0 0 0,0 1-1,0-1 1,-5 0 0,2 0-27,-31 1 287,36 0-344,0 0 0,0 0 0,0 0 0,0 0 0,0 1 0,1-1 0,-1 0 0,0 1 0,0-1 1,0 0-1,0 1 0,1-1 0,-1 1 0,0-1 0,0 1 0,1-1 0,-1 1 0,0 0 0,1-1 0,-1 1 0,1 0 0,-1 0 1,1-1-1,-1 1 0,1 0 0,0 0 0,-1 0 0,1 0 0,0-1 0,-1 1 0,1 0 0,0 0 0,0 2 0,0-3 0,1 1 0,-1 0-1,1-1 1,-1 1-1,1-1 1,-1 1 0,1-1-1,0 0 1,-1 1 0,1-1-1,-1 1 1,1-1-1,0 0 1,0 1 0,-1-1-1,1 0 1,0 0-1,-1 0 1,1 0 0,0 0-1,0 0 1,-1 0-1,1 0 1,0 0 0,1 0-1,27 0 81,-22 0-61,3-1-29,-1 0 1,1-1 0,-1 0 0,1 0 0,-1-1 0,0 0 0,0-1-1,13-7 1,18-7-142,-39 18 146,-1 0-1,1 0 1,-1 0 0,0 0-1,1 0 1,-1 1-1,1-1 1,-1 0 0,1 0-1,-1 0 1,0 0 0,1 0-1,-1 1 1,1-1-1,-1 0 1,0 0 0,1 0-1,-1 1 1,0-1 0,1 0-1,-1 1 1,0-1-1,0 0 1,1 1 0,-1-1-1,0 0 1,0 1 0,1-1-1,-1 1 1,0-1 0,0 0-1,0 1 1,0-1-1,0 1 1,0-1 0,0 0-1,0 1 1,0-1 0,0 1-1,0-1 1,0 1-1,0-1 1,0 1 0,0 23 47,0-21-36,-1 10 289,0 0 0,-1 0 0,-1-1 1,0 1-1,0-1 0,-11 23 0,-5 21 308,19-57-687,0 1 0,1 0 0,-1 0 0,0 0 0,0-1 1,0 1-1,1 0 0,-1 0 0,0 0 0,0 0 0,0 0 0,1-1 0,-1 1 0,0 0 0,0 0 0,0 0 0,1 0 0,-1 0 0,0 0 0,0 0 0,1 0 1,-1 0-1,0 0 0,0 0 0,1 0 0,-1 0 0,0 0 0,0 0 0,1 0 0,-1 0 0,0 0 0,0 0 0,1 0 0,-1 0 0,0 1 0,0-1 0,1 0 1,-1 0-1,0 0 0,0 0 0,0 1 0,0-1 0,1 0 0,-1 0 0,0 0 0,0 1 0,0-1 0,0 0 0,0 0 0,1 0 0,-1 1 0,0-1 0,0 0 1,0 0-1,0 1 0,0-1 0,0 0 0,0 0 0,0 1 0,0-1 0,0 0 0,0 0 0,0 1 0,0-1 0,0 0 0,13-16-7034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16271,'0'0'4549,"57"5"-3396,-20-5-160,4 0-545,2 0-352,-2-5-64,-7 1-96,-7 3-1089,-13-1-1249,-8 2-2114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9833,'0'0'12556,"50"32"-12236,-1-32-223,2 0-33,1 0-64,0 0-385,2-7-2722,-12-2-3107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11018,'0'0'11227,"13"-5"-10987,-2 2-199,59-20 128,103-50 0,-155 64-173,-1 0-1,0 0 1,-1-2 0,0 0-1,-1-1 1,0 0-1,-1-1 1,0-1-1,-1-1 1,-1 1-1,20-32 1,-32 46-3,1-1 0,-1 0-1,1 0 1,-1 1 0,1-1 0,-1 0 0,0 0 0,1 1 0,-1-1-1,0 0 1,1 0 0,-1 0 0,0 1 0,0-1 0,0 0 0,0 0-1,0 0 1,0 0 0,0 0 0,0 1 0,0-1 0,-1-2 0,-14 6-129,-20 23 52,24-13-94,1 0 1,1 1 0,0 1-1,1 0 1,0 0 0,1 0-1,1 1 1,1 0 0,0 0-1,1 0 1,0 1 0,2-1 0,-2 26-1,3-27-478,-9 60-5937,3-52 1169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11979,'0'0'4698,"15"3"-3283,24 1-935,-1-2 1,0-1-1,1-2 1,65-9-1,250-48 305,407-44-2755,-723 100-194,-13 1-5142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42 14670,'0'0'3085,"-1"-8"-1280,-1-7-1631,0-4 2303,1 47-1156,-18 199 1065,19-226-2381,0 0 0,0 0 0,0 0 0,0 0 0,0 0 0,0-1 0,0 1 0,0 0 0,1 0 0,-1 0 0,0 0 0,1 0 0,-1 0 0,0-1 0,1 1 0,-1 0 0,1 0 0,0 0 0,-1-1 0,1 1-1,-1 0 1,1-1 0,0 1 0,0-1 0,-1 1 0,1-1 0,2 2 0,-1-2 11,0 1 0,0-1 1,1 0-1,-1 0 0,0 0 0,1 0 0,-1 0 0,0 0 0,1 0 0,-1-1 0,3 0 0,54-23 298,-31 7-264,-20 12-48,0 0 1,0 1 0,0-1 0,1 2 0,-1-1-1,15-3 1,-22 7-11,0 0 0,-1 0 0,1 1 0,0-1-1,0 0 1,-1 0 0,1 1 0,-1-1 0,1 0 0,0 1 0,-1-1-1,1 1 1,-1-1 0,1 0 0,-1 1 0,1-1 0,-1 1 0,1 0-1,-1-1 1,0 1 0,1-1 0,-1 1 0,0 0 0,1-1-1,-1 1 1,0 0 0,0-1 0,1 1 0,-1 0 0,0-1 0,0 1-1,0 0 1,0-1 0,0 1 0,0 0 0,-1 0 0,1 37-37,0-28 39,0-6 22,0 0-1,0 0 1,0 0 0,-1 0 0,0-1 0,1 1-1,-1 0 1,-1 0 0,1 0 0,0-1-1,-1 1 1,0 0 0,0-1 0,0 0 0,0 1-1,0-1 1,-4 4 0,2-4 63,0-1 1,0 1-1,0-1 0,0 1 0,0-1 1,-1 0-1,1-1 0,-1 1 1,1-1-1,-1 0 0,0 0 0,1 0 1,-1-1-1,-6 0 0,8 0-92,-13 1 137,-1 0 1,1-2 0,0 0 0,-17-4 0,30 5-224,-1-1 1,1 0-1,-1 0 0,1 0 1,0 0-1,0 0 0,0-1 1,-1 0-1,2 1 1,-1-1-1,0 0 0,0 0 1,0-1-1,1 1 0,0-1 1,-1 1-1,1-1 0,0 0 1,0 0-1,0 0 1,1 0-1,-1 0 0,1 0 1,-1 0-1,0-6 0,1 8-82,1 0-1,0 1 0,0-1 0,0 0 1,0 0-1,0 1 0,0-1 0,0 0 0,0 0 1,1 1-1,-1-1 0,0 0 0,0 1 1,1-1-1,-1 0 0,0 1 0,1-1 0,-1 0 1,0 1-1,1-1 0,-1 1 0,1-1 1,-1 0-1,1 1 0,-1 0 0,1-1 1,0 1-1,-1-1 0,1 1 0,-1 0 0,1-1 1,0 1-1,0 0 0,-1-1 0,1 1 1,0 0-1,-1 0 0,1 0 0,1 0 0,35-1-5617,-25 1 3746,25 0-3467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11691,'0'0'5931,"13"-11"-4858,90-79-341,-13 13-460,124-136 0,-237 242-169,2 0-1,0 1 1,-23 49 0,36-65-73,2 1 1,0 0 0,0 0-1,1 0 1,1 1-1,1 0 1,0-1 0,1 1-1,1 0 1,1 24-1,0-39-49,0 1 0,1-1 0,-1 1 0,0-1 0,1 1 0,0-1 0,-1 0 0,1 1 0,0-1 0,-1 0 0,1 1 0,0-1 0,0 0 0,0 0-1,0 0 1,0 1 0,1-1 0,-1 0 0,0-1 0,0 1 0,1 0 0,-1 0 0,0-1 0,1 1 0,-1 0 0,1-1 0,2 1 0,0 0-464,-1-1 0,1 1 0,0-1 0,0 0 0,-1 0 0,1 0 0,0-1 0,-1 1 1,1-1-1,6-1 0,15-13-5934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12300,'0'0'9417,"63"1"-8937,-13-13-384,7-2-96,5 1-32,3 0-480,-8 2-898,-5-1-1985,-11-1-2434,-4 0-4229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60 6726,'0'0'4148,"1"-9"-2610,3-27-241,-4 35-1251,0 0 0,0 1 1,0-1-1,0 1 0,0-1 0,0 0 0,0 1 1,-1-1-1,1 1 0,0-1 0,0 1 1,-1-1-1,1 1 0,0-1 0,-1 1 0,1-1 1,-1 1-1,1-1 0,0 1 0,-1-1 0,1 1 1,-1 0-1,1-1 0,-1 1 0,1 0 0,-1 0 1,0-1-1,1 1 0,-1 0 0,1 0 1,-1 0-1,0 0 0,1-1 0,-2 1 0,-22 1 337,19-1-29,-3 1-85,1 0 0,-1 0 0,1 1 0,0 0 0,0 1 0,0-1 0,0 1 0,0 1 0,0-1 0,1 1 0,-1 1 0,1-1 0,-10 10 0,-8 8 458,-37 45 1,57-62-648,-9 11 238,-1 1-1,-14 26 0,24-36-250,0 1 0,0-1 0,1 1 1,1-1-1,-1 1 0,1 0 0,1 0 0,-1 0 0,0 14 0,2-21-49,1 0-1,-1 0 1,0 0-1,0 1 1,1-1 0,-1 0-1,1 0 1,-1 0-1,1 0 1,-1 0 0,1 0-1,0 0 1,-1 0-1,1 0 1,0 0 0,0 0-1,0 0 1,0-1-1,0 1 1,0 0 0,0-1-1,0 1 1,0 0-1,0-1 1,0 1 0,0-1-1,0 0 1,0 1-1,1-1 1,-1 0 0,0 0-1,2 0 1,46 2 563,-37-2-467,2-1-84,-1-1 0,0 0 0,1-1 0,-1-1 0,-1 0 0,1 0 0,0-1 0,-1-1 0,0 0 0,0-1 0,-1 0 0,12-10 0,-15 11-14,0-1 0,0 1-1,0-2 1,-1 1 0,0-1-1,0 0 1,-1 0 0,0-1-1,-1 0 1,0 0 0,0 0-1,-1-1 1,0 0 0,-1 0-1,0 0 1,3-13 0,-6 21-21,0 0 0,0 0 0,0 0 0,0-1 1,0 1-1,0 0 0,-1 0 0,1 0 0,-1 0 1,0 0-1,1 0 0,-1 0 0,0 0 0,0 0 1,0 0-1,0 0 0,-1 0 0,1 1 0,0-1 1,-1 0-1,1 1 0,-1-1 0,0 1 0,1 0 1,-1-1-1,0 1 0,0 0 0,0 0 0,0 0 1,0 0-1,0 1 0,0-1 0,0 0 0,0 1 0,0 0 1,0-1-1,-1 1 0,-2 0 0,1 0-279,0 0 1,0 0-1,0 1 0,0-1 0,0 1 1,0 0-1,1 0 0,-1 0 0,-6 3 1,7-2-267,1-1 0,0 0 0,-1 1 0,1 0 0,0-1 0,0 1 0,0 0 0,0 0 0,0 0 0,0 1 0,1-1 0,-1 0 0,1 1 0,-2 2 0,1 6-5408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15118,'0'0'513,"-29"46"-33,12-19 353,-1 0 704,2-2 1,0-2-641,8-1-737,5-5-160,3-3 64,0-6-512,16-6-641,0-2-865,2-4-1538,5-9-319,2-9 287,0 0-2657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57 187 1602,'26'-41'2590,"-12"22"-575,-2-1-1,0 0 0,-2-1 1,11-28-1,-20 48-1849,-1 1 0,0-1 0,0 1 1,0-1-1,1 1 0,-1-1 0,0 1 0,0-1 0,0 0 0,0 1 0,0-1 0,0 1 0,0-1 0,0 1 1,0-1-1,0 0 0,-1 1 0,1-1 0,0 1 0,0-1 0,0 1 0,-1-1 0,1 1 0,0-1 0,-1 1 1,1-1-1,-1 0 0,-14 0 1055,-18 16-918,21-7-57,0 2 0,0-1 0,-15 19 0,22-24-93,1 1 1,0 0 0,1 1-1,-1-1 1,1 1-1,0 0 1,0-1-1,1 1 1,0 0 0,-3 12-1,5-17-146,0-1 0,0 0 0,0 1 1,0-1-1,0 1 0,0-1 0,0 0 0,0 1 0,0-1 0,1 1 0,-1-1 1,0 0-1,0 1 0,0-1 0,1 0 0,-1 1 0,0-1 0,0 0 0,1 1 0,-1-1 1,0 0-1,1 0 0,-1 1 0,0-1 0,1 0 0,-1 0 0,1 0 0,-1 1 0,0-1 1,1 0-1,-1 0 0,0 0 0,2 0 0,21 2 148,21-7-14,-22-2-397,-1-2 1,1 0-1,31-18 1,-14 6-437,-51 45 624,7-17 105,1-1 0,0 1 0,1 0 0,-1 0-1,1 0 1,1 0 0,-1 0 0,1 1 0,0-1 0,1 1 0,0 0 0,0-1 0,1 1 0,0 0 0,0 0 0,1-1 0,0 1 0,0 0 0,1-1 0,0 1 0,0-1 0,5 11 0,-6-16 16,0-1 1,0 1-1,0 0 1,0 0-1,-1 0 0,1-1 1,0 1-1,-1 0 1,1 0-1,-1 0 0,0 0 1,0 0-1,0 0 1,0 0-1,0 0 0,0 0 1,0 0-1,-1 0 1,1 0-1,-1 0 1,1 0-1,-1 0 0,0 0 1,0-1-1,-1 3 1,0-1 48,-1 0 0,0-1 1,0 1-1,0-1 1,0 1-1,0-1 1,0 0-1,-1 0 1,1 0-1,0-1 0,-1 1 1,-5 0-1,-1 1 13,-1 0-1,1-1 1,-1 0 0,0-1-1,0-1 1,0 1-1,1-2 1,-1 1-1,-11-3 1,21 2-157,-1 0 1,1 0-1,-1 1 0,1-1 1,0 0-1,-1 0 0,1-1 1,0 1-1,0 0 1,0 0-1,0 0 0,0-1 1,0 1-1,0-1 0,0 1 1,0-1-1,1 1 0,-1-1 1,1 1-1,-1-1 0,1 0 1,-1 1-1,1-1 1,0 0-1,0 1 0,0-3 1,0-2-867,-1-1 0,2 1 0,-1-1 1,1 1-1,3-13 0,14-21-5139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13901,'0'0'7848,"80"1"-7208,-34-1-544,-1 0-64,1-1-160,-3-1-1409,-12-2-1858,-10 0-2915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12524,'0'0'5509,"68"10"-4740,-18-10-193,3 0-480,12 0-96,-3 0-320,1-5-1377,-4-7-3749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13933,'0'0'3096,"8"-1"-1862,25-4-25,0-2 0,56-21 0,-47 12-1115,-1-1 0,-1-3 0,63-41 0,-103 61-92,38-28 91,-36 26-78,0 1-1,0-1 0,0 0 0,-1 0 1,1 1-1,0-1 0,-1 0 1,1 0-1,-1-1 0,0 1 1,0 0-1,1 0 0,-1-1 1,0-2-1,-17 6-30,10 2 17,1 1 0,0-1-1,0 1 1,0 0 0,1 1 0,-1-1-1,1 1 1,0-1 0,0 1 0,1 1 0,-6 9-1,-1 4 6,0 0 0,-7 24 0,12-31-28,1 0 1,1 1 0,0-1-1,0 1 1,1 0 0,1 0-1,1 0 1,1 23 0,-1-35-56,0 0 1,0 1-1,1-1 0,-1 0 1,0 1-1,1-1 1,-1 0-1,1 0 1,0 0-1,-1 1 1,1-1-1,0 0 1,0 0-1,0 0 1,0 0-1,0 0 1,0 0-1,0-1 1,0 1-1,0 0 1,0 0-1,0-1 1,1 1-1,-1-1 1,2 1-1,34 3-3455,-37-4 3486,30 0-5506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29 10250,'-8'3'3811,"-4"2"-3406,0 0-1,1 0 1,0 2 0,0-1-1,0 1 1,1 1-1,0 0 1,-11 11-1,17-14-237,-1 0-1,1-1 0,-1 2 0,1-1 1,1 0-1,-1 1 0,1 0 1,0 0-1,0 0 0,1 0 0,0 0 1,0 0-1,0 1 0,1-1 0,0 1 1,0-1-1,1 1 0,-1-1 1,2 9-1,-1-12-157,1 0 0,0 0 0,0 0 0,0-1 0,0 1 0,0 0 0,0 0 1,1-1-1,0 1 0,-1-1 0,1 1 0,0-1 0,0 0 0,0 0 0,0 0 0,1 0 0,-1 0 0,0 0 0,3 1 1,1 0 36,1 0 0,-1 0 0,0-1 0,1 0 0,-1 0 0,1-1 0,-1 0 0,10 1 0,-3-1 116,-1-1 0,0-1 0,0 1 0,0-2 0,0 0 0,0 0 0,0-1 0,0-1-1,13-5 1,-17 4-32,0 0 1,0 0-1,-1 0 0,0-1 0,0 0 0,0 0 0,-1-1 0,0 0 1,0 0-1,-1-1 0,1 0 0,-2 1 0,7-16 0,-9 19-136,0 0 0,-1 0 0,0 0 0,0 0 0,0 0 0,-1-1 0,1 1 0,-1 0 0,0 0 0,0-1-1,0 1 1,-1 0 0,1-1 0,-1 1 0,0 0 0,-1 0 0,1 0 0,-1 0 0,1 0 0,-1 0 0,0 0 0,-1 1 0,1-1-1,-1 1 1,1-1 0,-1 1 0,0 0 0,0 0 0,-1 0 0,-6-4 0,0 0-1310,-1 1 0,0 1-1,-21-9 1,16 8-2308,-1-1-5477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29 15535,'0'0'2658,"84"8"-2113,-33-8-353,14 0-160,-6 0-224,-2-7-1250,-13-1-1088,-10-3-1698,-16 0-3587</inkml:trace>
  <inkml:trace contextRef="#ctx0" brushRef="#br0" timeOffset="1">1 120 14253,'0'0'4261,"71"4"-3108,-7-4-96,10-5-353,8-3-544,-4 0-128,-8-1-768,-9-3-1827,-15-2-5060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55 196 14350,'0'0'5402,"6"-9"-3651,125-140 203,-130 148-1940,0 0 0,0 0 1,0-1-1,0 1 0,0 0 1,0 0-1,-1-1 0,1 1 0,-1-1 1,1 1-1,-1-1 0,1 1 1,-1-1-1,0 1 0,1-1 0,-1 1 1,0-1-1,0-1 0,-1 2 6,1 0 1,-1 1-1,1-1 0,-1 1 0,1-1 0,-1 1 0,1-1 0,-1 1 1,1-1-1,-1 1 0,1-1 0,-1 1 0,0 0 0,1-1 0,-1 1 1,0 0-1,0-1 0,1 1 0,-1 0 0,0 0 0,1 0 0,-1 0 1,0 0-1,0 0 0,1 0 0,-2 0 0,-2 0 33,-1 1 0,0-1 0,1 1 0,-1 0 0,1 1 1,0-1-1,-1 1 0,1-1 0,0 1 0,0 1 0,-5 2 0,-4 6 45,0 1 0,1 0 0,0 0 1,1 1-1,1 0 0,-11 19 0,16-24-44,0 0 1,1 1-1,0-1 0,0 1 1,1 0-1,0 0 0,1 1 1,0-1-1,0 0 0,1 1 1,0-1-1,1 15 0,1-23-49,-1 1 1,1-1-1,-1 0 0,1 0 0,0 0 0,-1 0 1,1 0-1,0 0 0,0 0 0,0 0 0,0 0 0,0 0 1,0 0-1,0-1 0,0 1 0,0 0 0,0-1 1,0 1-1,0 0 0,1-1 0,-1 0 0,0 1 0,0-1 1,1 0-1,-1 0 0,0 1 0,0-1 0,1 0 1,-1 0-1,0 0 0,1-1 0,-1 1 0,2-1 0,46-8-277,-31 1-1583,0-1-1,-1-1 1,-1 0-1,31-25 1,-46 34 1763,37-28-6784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0 538 6246,'0'0'2295,"10"-8"-373,-4 2-1359,93-77 4720,50-62-2918,-126 120-2063,-2 0 0,0-1 0,-2-2-1,-1 0 1,-1-1 0,-1 0 0,-2-1 0,15-45 0,-28 75-297,0 0 1,0 1-1,0-1 1,0 1-1,0 0 1,-1-1-1,1 1 1,0-1-1,0 1 1,-1 0-1,1 0 1,0 0-1,-1-1 1,1 1-1,0 0 1,-1 0-1,1 0 1,-1 0-1,0 0 1,1 0-1,-1 0 1,0 0-1,0 0 1,1 2-1,16 37 34,-11-12 172,-1 1 0,-1-1-1,-2 1 1,0 0 0,-6 56-1,2-46-277,1 1 0,6 46-1,-4-83-352,-1-1 0,1 0 1,-1 1-1,1-1 0,0 1 0,0-1 0,0 0 0,0 1 0,0-1 0,0 0 0,1 0 0,-1 0 0,1 0 0,2 2 0,7 4-7774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15535,'0'0'3123,"11"0"-1725,367-35 3694,-244 18-4851,70-6-92,46-5-131,-85 5-2865,-155 19 518,-12-1-2692,-9-1-1209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1 456 10858,'0'0'2755,"9"-4"-460,20-9-834,0 0 1,-2-2-1,49-35 0,79-72-141,-143 112-1219,210-197 504,-201 186-596,-21 34-159,-12 25 188,-26 58 0,21-55 194,-15 49 0,26-70-190,1-1 1,1 1 0,1 0-1,0 1 1,2-1 0,0 0-1,1 1 1,4 21 0,-4-42-146,0 1 1,0 0-1,1 0 0,-1-1 1,0 1-1,1 0 1,-1-1-1,1 1 0,-1-1 1,1 1-1,-1 0 0,1-1 1,-1 1-1,1-1 1,0 1-1,-1-1 0,1 0 1,0 1-1,-1-1 1,1 0-1,0 1 0,1-1 1,17-2-5626,-10-10-2034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17200,'0'0'3267,"50"0"-1505,-16-4-577,6-2-32,4 2-736,3-2-353,-3 1-96,-3 1-1506,-1-4-1345,-12-4-3587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3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74 11531,'0'0'1772,"0"-8"-234,0 4-1403,0 2-54,0 0 0,0 0 1,1 0-1,-1 0 0,0 0 1,-1 0-1,1 0 0,0 0 0,-1 0 1,1 0-1,-1 0 0,1 0 1,-1 0-1,0 0 0,0 0 0,0 1 1,0-1-1,0 0 0,0 0 1,-1 1-1,1-1 0,0 1 0,-1 0 1,1-1-1,-1 1 0,0 0 0,1 0 1,-1 0-1,0 0 0,0 0 1,1 0-1,-1 0 0,-4 0 0,-3-1 140,1 0 0,-1 1 0,0 0 0,0 1 0,0 0 0,0 0 0,0 1 0,1 0 1,-1 1-1,0 0 0,1 0 0,-1 1 0,1 0 0,0 0 0,-1 1 0,2 0 0,-1 0 0,-9 8 0,1 0 100,1 2 0,0 0 0,1 0 1,1 2-1,0 0 0,1 0 0,-10 19 1,17-27-293,0 0 1,1-1 0,0 1 0,1 1 0,0-1-1,0 0 1,1 1 0,-3 16 0,5-23-26,0 1 1,0 0-1,0 0 0,0 0 1,1 0-1,-1 0 1,1 0-1,0-1 0,0 1 1,0 0-1,0 0 1,0-1-1,1 1 0,-1-1 1,1 1-1,0-1 1,-1 0-1,1 0 0,0 0 1,1 0-1,-1 0 1,0 0-1,0 0 0,1-1 1,-1 1-1,1-1 1,0 1-1,-1-1 0,4 1 1,9 4-644,1-1 0,-1-1 0,18 3 0,-5-4-2173,0 0 0,39-2 0,-38-3-5275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12268,'0'0'10351,"7"10"-9849,-6-10-499,3 6 22,0 0 0,0-1 0,1 0 0,0 0 0,0 0 0,0 0 0,0-1-1,1 0 1,0 0 0,0 0 0,0-1 0,0 0 0,1 0 0,-1 0 0,1-1 0,7 2 0,2-2-142,1 0 1,0-1 0,0 0 0,33-4 0,-43 2-337,0 0 1,-1-1-1,1 0 0,-1 0 1,1 0-1,10-6 0,-14 6-71,0 0 0,-1 0 0,1 0 0,0 0 0,-1 0 0,0-1-1,1 1 1,-1-1 0,0 1 0,0-1 0,-1 0 0,1 0 0,0 0 0,1-5 0,-3-9-3703,0 16 4277,-1 1-1,0-1 1,0 1 0,1-1 0,-1 1 0,0 0-1,0-1 1,0 1 0,0 0 0,0 0 0,1 0 0,-1 0-1,0 0 1,0 0 0,0 0 0,0 0 0,0 0-1,0 0 1,1 0 0,-1 0 0,0 1 0,0-1-1,-1 1 1,-39 19 5661,30-10-4684,-1 1 0,2 1 0,-1-1 0,1 1 0,-13 23-1,16-23-816,1 1 1,0 0-1,1 0 0,0 1 0,1 0 0,0-1 0,1 1 0,1 1 0,0-1 0,1 20 1,2-9-255,-1 27-1743,-10-23-2308,-4-13-1281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1581 194 10282,'-5'-14'160,"0"0"0,0 0 0,-1 0 1,-1 1-1,0 0 0,-1 0 0,0 1 1,-13-14-1,16 20-83,-1 1 1,0-1-1,0 1 1,-1 0-1,1 1 1,-1 0 0,0 0-1,0 0 1,-1 1-1,1 0 1,-1 0-1,1 1 1,-1 0-1,0 0 1,0 1-1,-15-1 1,3 3-55,1 0 1,0 2-1,0 0 1,0 1 0,1 1-1,-37 14 1,-106 58 20,122-56-29,-60 32 202,2 5 0,3 4 0,-123 104-1,164-120 30,3 2 0,2 2 0,3 3 0,1 1 0,3 2 0,-60 110 0,80-122-93,2 1-1,3 0 1,1 2-1,2-1 1,3 2 0,1 0-1,2 0 1,3 0-1,2 0 1,4 50-1,0-61-125,2 1 0,2-1 0,1-1 0,2 1 0,1-1 0,2 0 0,2-1 0,1-1 0,1 0 0,2-1 0,2-1-1,1-1 1,37 44 0,-38-55-9,1-1-1,0-1 0,1 0 1,1-2-1,0-1 0,2 0 1,-1-2-1,2-1 0,0-1 1,0-1-1,45 10 0,-39-13 8,0-2-1,0-1 1,0-1 0,0-2-1,0-1 1,0-2-1,0-1 1,0-1-1,61-18 1,-8-7 327,-1-3 0,-2-4 0,-2-4 0,77-51 0,-37 11 239,192-165-1,-250 188-350,-1-3 0,-4-2 0,81-112 0,-107 128-200,-2-2 0,-2 0-1,-3-2 1,-2-1 0,-1-1 0,20-84 0,-36 113-38,0-1 0,-2 0 0,-1 0 0,0 0 0,-2 0 0,-4-38 0,2 49-13,-1 1-1,1-1 0,-2 1 1,0 0-1,-1 1 1,0-1-1,0 1 0,-1 0 1,-1 0-1,0 0 0,0 1 1,-1 0-1,0 1 0,-11-10 1,2 5-220,0 1 0,0 1-1,-1 1 1,-1 1 0,0 0 0,0 1 0,-1 1 0,0 1 0,-26-6 0,-1 4-1847,0 1 0,-1 3 0,-49 0-1,-3 4-5805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1540 0 7976,'-14'6'5301,"-392"182"-2471,-65 27 615,358-170-2902,-2-5 1,-149 31 0,243-67-678,0-1 1,-1 0-1,-41-2 1,62-1 27,0 0 0,-1 0 0,1 0 0,0 0 0,0 0 0,0 0 1,0 0-1,0-1 0,0 1 0,0 0 0,0-1 0,0 1 0,0-1 0,0 1 0,0-1 0,0 0 0,0 1 1,0-1-1,1 0 0,-1 1 0,0-1 0,0 0 0,1 0 0,-1 0 0,1 0 0,-2-1 0,-1-29-4706,3 30 4615,0-31-3871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10698,'11'-3'977,"32"-6"438,1 2 0,0 1-1,62 2 1,149 12-288,-78 0-1053,419-28 145,-590 22 79,-11 3 87,-190 134 1880,56-43-1797,95-62-520,-68 66-1,55-35-2762,30-25-2694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13357,'27'5'2167,"403"144"1,258 81-1758,-556-190 450,0-5-1,212 28 1,-399-62-9316,5-6 1388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2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53 7591,'0'0'4404,"-3"-8"-1094,2 1-2355,0 4-599,1 0-1,0 1 1,-1-1 0,0 0-1,0 0 1,0 1 0,0-1-1,0 1 1,0-1 0,0 1-1,-1-1 1,-3-3 0,3 19 4063,-4 26-4386,-8 49 815,8-63-502,2 1 0,0-1 0,2 1 0,1 37 0,2-61-332,-1-1 0,0 0 0,1 0-1,-1 0 1,1 0 0,-1 0-1,1 0 1,-1 0 0,1 0-1,0 0 1,-1 0 0,1 0-1,0 0 1,0 0 0,0-1 0,0 1-1,0 0 1,0-1 0,0 1-1,0 0 1,0-1 0,0 1-1,0-1 1,0 0 0,0 1 0,0-1-1,1 0 1,-1 0 0,0 0-1,0 1 1,0-1 0,1-1-1,-1 1 1,0 0 0,0 0 0,0 0-1,0 0 1,2-1 0,2 0 39,1 0 0,-1-1 1,0 1-1,0-1 0,0 0 1,0 0-1,7-4 0,12-13-3,-1-1 0,-1 0 0,24-29 0,33-31-15,-79 79-41,0 1 1,1 0-1,-1 0 0,0 0 0,0-1 1,0 1-1,0 0 0,0 0 0,1 0 0,-1 0 1,0 0-1,0-1 0,0 1 0,1 0 0,-1 0 1,0 0-1,0 0 0,0 0 0,1 0 1,-1 0-1,0 0 0,0 0 0,1 0 0,-1 0 1,0 0-1,0 0 0,0 0 0,1 0 1,-1 0-1,0 0 0,0 0 0,1 0 0,-1 0 1,0 0-1,0 0 0,0 0 0,1 1 0,-1-1 1,0 0-1,0 0 0,0 0 0,0 0 1,1 0-1,-1 1 0,0-1 0,0 0 0,0 0 1,0 0-1,1 1 0,1 16-101,-6 21 92,-12 19 94,11-45-53,2 0 0,-1 1 0,2-1 0,-1 1 0,1 16 0,2-29-70,0 0 1,1 1-1,0-1 0,-1 1 0,1-1 1,-1 0-1,1 1 0,-1-1 1,1 0-1,0 0 0,-1 1 0,1-1 1,0 0-1,-1 0 0,1 0 1,0 0-1,-1 0 0,1 0 0,0 0 1,-1 0-1,1 0 0,0 0 1,-1 0-1,1-1 0,-1 1 0,1 0 1,0 0-1,0-1 0,22-6-3065,-6-6-1632,-1-5-2135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10186,'0'0'5247,"-9"4"-3731,-26 13 814,0 2-1,-61 44 0,96-63-2328,0 0-1,0 0 1,-1 0-1,1 0 0,0 1 1,0-1-1,0 0 1,-1 0-1,1 0 1,0 0-1,0 0 0,0 0 1,0 1-1,-1-1 1,1 0-1,0 0 1,0 0-1,0 0 0,0 1 1,0-1-1,0 0 1,0 0-1,-1 0 1,1 1-1,0-1 0,0 0 1,0 0-1,0 0 1,0 1-1,0-1 1,0 0-1,0 0 0,0 0 1,0 1-1,0-1 1,0 0-1,0 0 1,0 0-1,1 1 0,-1-1 1,0 0-1,0 0 1,0 0-1,0 1 1,0-1-1,0 0 0,0 0 1,1 0-1,-1 0 1,0 1-1,0-1 1,0 0-1,0 0 0,1 0 1,-1 0-1,0 0 1,20 4 45,25-5-795,-5-3-1054,-24 1 928,0 1-1,1 1 0,-1 1 1,0 0-1,0 1 0,25 5 0,-40-6 865,1 1 0,-1-1 0,1 1-1,-1-1 1,1 1 0,-1-1-1,1 1 1,-1 0 0,0 0-1,1-1 1,-1 1 0,0 0 0,0 0-1,1 0 1,-1 1 0,0-1-1,0 0 1,0 0 0,-1 1-1,2 1 1,-2-2 147,1 0 1,-1 0-1,0 1 1,0-1-1,0 0 0,0 0 1,-1 1-1,1-1 1,0 0-1,0 0 0,-1 0 1,1 0-1,-1 1 0,1-1 1,-1 0-1,1 0 1,-1 0-1,0 0 0,-1 1 1,-3 4 648,-1 0 0,1 0 0,-2-1 1,1 0-1,-12 8 0,-58 29 2246,68-38-2960,-1 0 0,1-1 0,0 0-1,-1-1 1,0 1 0,1-2 0,-15 2 0,23-4-534,0 0 0,0 0 0,0 0 0,0 0 0,1 0 0,-1 0 0,0 1 0,1-1 0,-1 0 0,0 0 1,1 0-1,-1 0 0,1 0 0,0 1 0,-1-1 0,1 0 0,1-1 0,15-12-5511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64 617 4036,'0'0'2311,"-9"4"-517,-1-1-1110,-16 8-6,7 7 2887,27-24 2603,12-7-5374,-7-2-557,-1 0 0,-1-1 0,0 0 0,-1 0 1,-1-1-1,-1-1 0,0 1 0,-1-1 0,-1-1 1,-1 1-1,0-1 0,-2 0 0,3-32 0,-4 3-184,-2 1-1,-2-1 0,-2 0 0,-14-63 1,15 76-65,4 34 4,-1 0-1,0 0 1,0 0-1,0 0 1,1 0-1,-1 0 1,1 0-1,-1 0 1,1 0-1,-1 1 1,1-1-1,-1 0 1,1 0-1,0 0 1,-1 1-1,1-1 0,0 0 1,0 1-1,0-1 1,4-1-9,0 1 0,0 0 0,0 0 0,0 1 0,0-1 0,0 1 0,1 0-1,-1 0 1,8 2 0,26 3 4,1 1 0,-1 1 0,-1 3 0,58 21 0,142 75-3314,-95-39-4513,-82-42-151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6 8904,'0'0'6908,"-8"-3"-6160,5 3-706,-1-1 0,0 0 0,0 1 0,0 0 0,0-1-1,0 2 1,0-1 0,0 0 0,0 1 0,0 0 0,0 0 0,1 0 0,-1 0 0,-6 3 0,1 1-22,1 0 0,0 0 0,1 0 0,-1 1 0,1 1 0,-9 8-1,6-4 9,0 0 0,1 1-1,-16 25 1,23-34-24,1 0 1,-1 1 0,1-1 0,0 0 0,0 1-1,0-1 1,0 1 0,1 0 0,-1-1 0,1 5-1,0-7-2,0 1 0,0 0 0,1-1-1,-1 1 1,1 0 0,-1-1 0,1 1-1,0-1 1,-1 1 0,1-1-1,0 1 1,0-1 0,0 1 0,0-1-1,0 0 1,1 0 0,-1 0 0,0 1-1,0-1 1,1 0 0,-1 0 0,3 0-1,16 9 31,0-2-1,0 0 1,24 5 0,-27-9-14,1 2 0,-1 0 0,0 1 0,0 0 0,22 14 0,-38-20-8,0 0 1,1-1-1,-1 1 0,0 0 0,0 0 1,1 0-1,-1 0 0,0 0 0,0 0 1,0 0-1,0 0 0,0 0 1,-1 1-1,1-1 0,0 0 0,0 1 1,-1-1-1,1 0 0,-1 1 0,1-1 1,-1 1-1,0-1 0,1 1 0,-1-1 1,0 1-1,0-1 0,0 2 0,-1-1 32,0 1-1,-1-2 0,1 1 0,0 0 0,-1 0 0,1 0 0,-1 0 0,1-1 1,-1 1-1,0-1 0,0 0 0,0 1 0,0-1 0,0 0 0,-3 1 1,-12 6 259,1-2 1,-2 0-1,-21 4 1,36-9-281,-25 4 199,-1 0 0,1-2 0,-41-1 1,68-2-236,0 1 1,-1-1 0,1 0 0,-1 0 0,1 0-1,0-1 1,-1 1 0,1 0 0,0 0-1,-1-1 1,1 1 0,0-1 0,-1 1 0,1-1-1,0 1 1,0-1 0,0 0 0,-1 0-1,1 0 1,0 1 0,0-1 0,-1-2 0,1 2-108,1-1 1,0 1-1,-1 0 1,1-1 0,0 1-1,0-1 1,0 1 0,0 0-1,0-1 1,0 1 0,1 0-1,-1-1 1,0 1-1,0 0 1,1-1 0,-1 1-1,1 0 1,0-2 0,5-8-1596,1 1 1,-1 0 0,17-17 0,-22 26 1546,36-42-6818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13100,'0'0'604,"-3"9"-225,-14 36 665,3 1 1,2 0-1,1 1 1,3 1-1,-4 78 1,12-118-1002,0 8 63,0 0 0,1 0-1,4 19 1,-5-32-117,1 0 0,0 0-1,-1 0 1,1-1 0,0 1 0,0 0 0,0-1 0,1 1-1,-1 0 1,1-1 0,-1 0 0,1 1 0,0-1 0,0 0-1,0 0 1,0 0 0,0 0 0,1 0 0,-1 0 0,0-1-1,1 1 1,-1-1 0,1 0 0,5 2 0,-8-3-57,0 0 1,1 0 0,-1 0-1,1-1 1,-1 1 0,0 0-1,1 0 1,-1 0-1,0-1 1,1 1 0,-1 0-1,0-1 1,1 1 0,-1 0-1,0-1 1,1 1-1,-1 0 1,0-1 0,0 1-1,0 0 1,1-1 0,-1 1-1,0-1 1,0 1-1,0 0 1,0-1 0,0 1-1,0-1 1,0 1 0,0-1-1,0 1 1,0 0-1,0-1 1,0 1 0,0-1-1,0 1 1,0-1 0,0 1-1,0 0 1,-1-1-1,1 1 1,0-1 0,0 1-1,0 0 1,-1-1 0,1 1-1,0 0 1,-1-1-1,-9-24-1606,-58-70 369,49 71 2493,0-2 1,2 0-1,-27-53 1,44 79-1173,0 0-1,0-1 1,0 1 0,0 0 0,0-1-1,-1 1 1,1 0 0,0-1 0,0 1-1,0 0 1,0-1 0,0 1 0,0 0-1,0-1 1,0 1 0,1 0-1,-1-1 1,0 1 0,0 0 0,0-1-1,0 1 1,0 0 0,0-1 0,1 1-1,-1 0 1,0-1 0,0 1 0,1 0-1,-1 0 1,0-1 0,0 1-1,1 0 1,-1 0 0,0-1 0,1 1-1,-1 0 1,0 0 0,0 0 0,1 0-1,-1 0 1,1 0 0,-1-1 0,0 1-1,1 0 1,-1 0 0,0 0-1,1 0 1,-1 0 0,0 0 0,1 0-1,-1 0 1,0 0 0,1 1 0,-1-1-1,0 0 1,1 0 0,-1 0 0,26 5-192,-24-4 218,59 17-1181,60 14-5404,-69-25 2892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 8392,'0'0'5675,"-10"-2"-5061,7 1-530,0 1 0,0-1 1,0 0-1,0 1 0,0 0 1,0 0-1,-1 0 1,1 0-1,0 1 0,0-1 1,0 1-1,0 0 0,0-1 1,0 2-1,0-1 1,0 0-1,0 0 0,0 1 1,1 0-1,-1-1 0,0 1 1,1 0-1,0 0 1,-1 1-1,1-1 0,0 0 1,0 1-1,0-1 0,1 1 1,-1 0-1,0 0 1,1-1-1,0 1 0,0 0 1,-2 5-1,2-5 38,0 1-1,-1-1 1,1 0-1,0 1 0,0-1 1,1 1-1,-1-1 1,1 1-1,0-1 1,0 1-1,0 0 1,0-1-1,1 1 1,-1-1-1,3 7 1,-2-8-97,0 0 1,1 0-1,-1-1 1,1 1 0,0-1-1,0 1 1,-1-1 0,1 1-1,0-1 1,0 0-1,0 0 1,0 0 0,1 0-1,-1 0 1,0 0-1,0-1 1,1 1 0,-1-1-1,0 1 1,1-1-1,-1 0 1,0 0 0,1 0-1,2-1 1,4 0 5,0 0 0,-1 0 1,1-1-1,0-1 0,-1 1 0,0-2 0,0 1 1,0-1-1,0 0 0,9-6 0,-11 6-17,0 0 0,0-1 0,0 1 0,-1-1 0,1 0 0,-1 0 0,-1-1 0,1 1 0,-1-1 0,0 0 0,0 0 0,-1-1 0,4-6 0,-8 13-13,1 0 0,0 1-1,0-1 1,0 0 0,-1 0-1,1 0 1,0 1 0,0-1 0,0 0-1,-1 0 1,1 0 0,0 0 0,-1 0-1,1 0 1,0 0 0,0 1-1,-1-1 1,1 0 0,0 0 0,-1 0-1,1 0 1,0 0 0,0 0 0,-1 0-1,1 0 1,0-1 0,-1 1-1,1 0 1,0 0 0,0 0 0,-1 0-1,1 0 1,0 0 0,0 0 0,-1-1-1,1 1 1,0 0 0,0 0-1,0 0 1,-1-1 0,1 1 0,0 0-1,0 0 1,0-1 0,0 1 0,-1 0-1,1 0 1,0-1 0,0 1-1,0 0 1,0 0 0,0-1 0,0 1-1,0 0 1,0-1 0,0 1 0,0 0-1,0 0 1,0-1 0,0 1-1,0 0 1,0-1 0,0 1 0,0 0-1,0 0 1,0-1 0,1 1 0,-21 12-40,11-3 31,1 0 0,0 1 1,1 0-1,-13 21 0,17-27-3,1 0 1,0 1-1,0-1 1,0 0-1,0 1 0,1-1 1,-1 1-1,1 0 1,1 0-1,-1-1 0,1 1 1,-1 0-1,1 0 1,1-1-1,0 9 1,0-12-110,0 0 1,0 0-1,-1 0 1,1-1-1,0 1 1,0 0 0,0-1-1,0 1 1,0-1-1,0 1 1,0-1-1,0 1 1,0-1 0,0 0-1,0 1 1,1-1-1,-1 0 1,0 0-1,0 0 1,0 0-1,0 0 1,0 0 0,2-1-1,28-3-5155,0-10-2390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214 230 13004,'0'0'1223,"-13"8"-727,-20 13 702,1 1 0,1 1 0,1 2 0,-33 35 0,62-59-1190,0 0-1,0 1 1,0-1 0,0 0 0,0 0 0,0 0-1,1 1 1,-1-1 0,0 1 0,1-1-1,-1 0 1,1 1 0,-1-1 0,1 1-1,0-1 1,-1 1 0,1-1 0,0 4 0,1-5-2,-1 1 1,1-1 0,-1 1 0,1-1 0,-1 1 0,1-1 0,0 1 0,-1-1 0,1 0 0,0 1 0,-1-1 0,1 0 0,0 0 0,-1 1 0,1-1 0,0 0 0,-1 0 0,1 0 0,0 0 0,0 0 0,-1 0 0,1 0 0,0 0 0,0 0 0,-1 0 0,2-1 0,5 0 27,1-1 1,-1 0-1,0 0 0,0-1 1,0 0-1,8-4 0,4-6-532,1-1 0,-2 0 0,0-2-1,0 0 1,25-32 0,-34 42 228,-12 20 271,-16 41 441,9-29-119,9-24-292,0 0-1,0 0 0,1 0 1,-1 0-1,1 0 0,-1 0 0,1 0 1,0 0-1,0 0 0,0 0 1,0 0-1,0 0 0,0 0 0,0 0 1,1 0-1,-1 0 0,1 0 1,-1 0-1,1-1 0,0 1 1,2 3-1,-2-4-4,1 0 1,0 0-1,0 0 1,0 0-1,0-1 1,0 1-1,0-1 1,0 1-1,0-1 1,0 0-1,1 0 1,-1 0-1,0 0 1,0 0-1,0-1 1,0 1-1,0 0 1,0-1-1,0 0 1,0 1-1,3-3 1,6-1 17,1-1-1,-1-1 1,0 0 0,0-1 0,-1 0 0,15-13 0,55-56-20,-57 52-16,-2-1 0,0 0 1,-2-2-1,-1 0 1,-1-1-1,25-59 0,-35 54-152,-10 22 23,-10 17 50,2 5 124,2 0-1,-1 0 1,2 1-1,-1 0 1,2 1-1,-8 16 1,-33 85 967,39-87-377,-10 46 1,17-65-595,1 0 1,0 0-1,1 0 1,-1 0-1,1 0 1,1 0-1,0 0 1,0 0-1,0 0 1,5 13-1,-5-19-39,0 0-1,0 0 1,0 0-1,0 0 1,0 0-1,1-1 0,-1 1 1,1 0-1,-1-1 1,1 1-1,-1-1 1,1 0-1,0 1 1,0-1-1,-1 0 1,1 0-1,0 0 1,0-1-1,0 1 1,0 0-1,0-1 1,1 1-1,-1-1 1,0 1-1,0-1 1,3 0-1,-4-2-18,1 1 0,-1 0 0,-1 0-1,1-1 1,0 1 0,0-1-1,0 1 1,-1-1 0,1 1 0,-1-1-1,1 0 1,-1 1 0,0-1 0,1 0-1,-1 1 1,0-1 0,0 0-1,0 1 1,0-1 0,-1 0 0,1 1-1,-1-4 1,0-1-18,-1-10-43,0 0-1,-2 1 1,0-1 0,-1 1 0,0 0-1,-1 1 1,-1-1 0,0 1-1,-1 0 1,-1 1 0,-17-23 0,18 29 59,15 12-152,0 1 0,0-1 0,0-1 0,1 1 0,0-1 0,0-1 0,0 1 0,0-1 0,17 3 0,-4-2-2518,1-2 0,42 1 0,-14-3-2983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9833,'0'0'6422,"-12"0"-4644,-1 0-1417,1 0 0,-1 2-1,1-1 1,0 2 0,-1 0 0,-18 7-1,25-9-225,1 1 0,-1 0 0,1 1 0,0 0-1,0-1 1,0 2 0,0-1 0,0 0-1,1 1 1,-1 0 0,1 0 0,0 1 0,0-1-1,1 1 1,-1-1 0,1 1 0,0 0-1,1 1 1,-4 6 0,6-11-135,-1 1 1,1-1-1,0 1 1,0 0-1,0-1 1,0 1-1,0-1 0,0 1 1,1-1-1,-1 1 1,0-1-1,1 1 0,-1-1 1,1 1-1,-1-1 1,1 0-1,0 1 1,0-1-1,-1 0 0,1 0 1,0 1-1,0-1 1,0 0-1,1 0 0,-1 0 1,0 0-1,0 0 1,0 0-1,1-1 1,-1 1-1,0 0 0,1-1 1,-1 1-1,1 0 1,-1-1-1,1 0 0,-1 1 1,1-1-1,1 0 1,13 3-289,-1-1 0,1 0 0,19-1 1,-5 0-506,-13 1 579,-1 1 1,0 0 0,20 6-1,-34-8 217,1-1 0,-1 1 0,1 0 0,-1 0 0,0-1-1,1 2 1,-1-1 0,0 0 0,0 0 0,0 1-1,0-1 1,0 1 0,0-1 0,0 1 0,0 0-1,-1 0 1,1 0 0,-1 0 0,1 0 0,-1 0 0,0 1-1,0-1 1,0 0 0,0 0 0,0 1 0,0-1-1,-1 1 1,1-1 0,-1 1 0,0-1 0,1 4-1,-2-4 64,0 0-1,-1 1 1,1-1-1,0 0 0,0 0 1,-1 0-1,1 0 0,-1 0 1,0 0-1,0-1 0,0 1 1,0 0-1,0-1 1,0 1-1,0-1 0,0 0 1,0 0-1,-1 0 0,-2 1 1,-55 18 673,54-19-672,-8 3-51,1 0-1,-1-1 0,1-1 1,-1-1-1,0 0 1,0 0-1,-22-3 0,35 2-227,0-1 0,-1 1 0,1 0 0,0-1 0,0 1 0,-1-1 0,1 0-1,0 1 1,0-1 0,0 0 0,0 0 0,0 0 0,0 1 0,0-1 0,0 0 0,0 0 0,0-1-1,1 1 1,-1 0 0,0 0 0,1 0 0,-1 0 0,1-1 0,-1 1 0,0-2 0,0-18-6664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42 16528,'0'0'3075,"-12"-6"-2237,-42-17-134,51 22-675,-1 1-1,0-1 0,0 1 0,1 0 1,-1 0-1,0 0 0,1 0 1,-1 1-1,0-1 0,1 1 0,-1 0 1,1 0-1,-1 0 0,1 1 1,-1-1-1,1 1 0,0 0 0,0 0 1,0 0-1,0 0 0,0 1 1,0-1-1,-4 6 0,3-4 89,0 1-1,0-1 1,0 1-1,1 1 1,-1-1 0,1 0-1,1 1 1,-1-1-1,1 1 1,0 0-1,0 0 1,-1 8-1,3-13-92,-1 0-1,1 1 1,0-1-1,0 1 0,0-1 1,1 0-1,-1 1 1,0-1-1,1 0 1,-1 1-1,0-1 0,1 0 1,-1 0-1,1 1 1,0-1-1,0 0 0,-1 0 1,1 0-1,0 0 1,0 0-1,0 0 1,0 0-1,2 2 0,0-2 5,-1 1-1,1-1 1,0 0-1,0 0 1,0 0 0,0 0-1,0-1 1,0 1-1,0-1 1,5 1-1,1-1 19,0-1 0,1 0-1,-1 0 1,0 0 0,1-2 0,14-4 0,-13 2-44,1-1 1,-1 0 0,-1-1 0,1 0 0,-1 0 0,11-12 0,-15 13-32,0 1 1,-1-1 0,0 0-1,-1 0 1,1 0-1,-1-1 1,0 1 0,-1-1-1,0 0 1,0 0 0,3-12-1,-17 20-291,4 6 349,1 0 0,0 0 0,0 1 0,0 0 0,1 0 0,0 0 0,1 1 0,0-1 1,0 1-1,0 0 0,2 1 0,-1-1 0,1 0 0,0 1 0,1-1 0,0 1 0,0 10 0,2-19-17,-1 0-1,0-1 1,0 1-1,0 0 1,0 0-1,1-1 1,-1 1-1,0 0 1,0 0-1,1-1 1,-1 1-1,1 0 1,-1-1-1,1 1 1,-1 0-1,1-1 1,-1 1-1,1-1 1,0 1-1,-1-1 1,1 1-1,0-1 1,-1 0-1,1 1 1,0-1-1,-1 0 1,1 1-1,1-1 1,29 1 247,-23-2-220,0-1 0,0 0 0,0 0 0,0-1 0,10-4 1,-8 1-32,-1 0 1,1 0 0,-1-1 0,-1 0-1,1 0 1,-1-1 0,0 0 0,-1-1-1,0 0 1,0 0 0,-1 0 0,0-1 0,7-16-1,-16 25-60,-4 7-42,-8 10-37,9-8 157,-21 36 366,26-42-373,0 0 0,0 0 0,0 0 0,1 0 0,-1 0 0,0 0 1,1 0-1,-1 1 0,1-1 0,0 0 0,0 0 0,0 0 0,0 0 1,0 1-1,0-1 0,1 0 0,-1 0 0,0 0 0,2 3 1,-1-4 6,1 0 0,-1 0 0,1 0 1,-1 0-1,1 0 0,-1 0 0,1 0 1,0-1-1,-1 1 0,1-1 1,0 1-1,0-1 0,-1 0 0,1 1 1,0-1-1,0 0 0,-1 0 0,1 0 1,0 0-1,0-1 0,0 1 1,-1 0-1,1-1 0,2 0 0,44-16 230,-34 11-250,0-1 0,-1-1 0,0-1-1,0 1 1,-1-2 0,0 0 0,0 0 0,-1-1-1,-1-1 1,0 0 0,10-15 0,-41 38-284,15-5 296,1 1-1,-1-1 1,2 1-1,-1 0 1,1 0-1,0 1 1,-6 13 0,9-20-85,1 1 0,-1-1 1,1 0-1,-1 1 1,1-1-1,-1 1 1,1-1-1,0 1 1,-1-1-1,1 1 1,0-1-1,0 1 0,0-1 1,1 1-1,-1-1 1,0 1-1,0-1 1,1 1-1,-1-1 1,1 1-1,-1-1 1,1 0-1,0 1 0,0-1 1,-1 0-1,1 1 1,0-1-1,0 0 1,0 0-1,0 0 1,1 0-1,-1 0 0,0 0 1,0 0-1,1 0 1,-1-1-1,0 1 1,1 0-1,-1-1 1,0 1-1,1-1 1,-1 1-1,1-1 0,-1 0 1,1 0-1,-1 0 1,1 1-1,-1-1 1,2-1-1,7 2-1422,0-1-1,0 0 1,0 0 0,11-3-1,14-8-5140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16720,'0'0'3854,"-10"1"-3069,-3 2-444,0-1 1,0 2-1,0-1 1,-14 8-1,22-9-253,0 0-1,0 0 1,1 1-1,-1-1 1,0 1-1,1 0 1,0 1-1,0-1 1,0 1-1,0 0 1,0 0-1,1 0 0,0 0 1,0 1-1,-4 6 1,7-10-122,0 0 1,0 0-1,0 0 1,0 0-1,0 0 1,0 0 0,0 0-1,1 0 1,-1 0-1,0 0 1,0 0-1,1-1 1,-1 1-1,1 0 1,-1 0-1,1 0 1,-1 0-1,1-1 1,0 1 0,-1 0-1,1 0 1,0-1-1,-1 1 1,1 0-1,0-1 1,0 1-1,0-1 1,0 1-1,-1-1 1,1 0-1,0 1 1,0-1 0,0 0-1,0 0 1,0 1-1,0-1 1,2 0-1,46 9-1164,-40-8 945,13 3-319,56 12-182,-72-15 755,0 1 0,-1 0-1,1 0 1,-1 1 0,0-1-1,1 1 1,-1 0 0,0 1-1,-1-1 1,8 7 0,-12-9 40,1-1 1,-1 1-1,0 0 0,1-1 1,-1 1-1,1 0 1,-1-1-1,0 1 1,0 0-1,1 0 1,-1-1-1,0 1 1,0 0-1,0 0 0,0-1 1,0 1-1,0 0 1,0 0-1,0-1 1,0 1-1,0 0 1,-1 0-1,1-1 1,0 1-1,0 0 1,-1-1-1,1 1 0,0 0 1,-1-1-1,1 1 1,-1 0-1,1-1 1,-1 1-1,1-1 1,-1 1-1,1-1 1,-1 1-1,0-1 0,1 1 1,-1-1-1,1 1 1,-1-1-1,0 0 1,0 0-1,1 1 1,-1-1-1,0 0 1,0 0-1,1 0 0,-3 0 1,-47 13 925,44-12-899,-33 6-160,-1-2-1,-39 0 1,86-15-6544,15-4-256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4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14958,'0'0'5323,"-9"7"-4128,7-6-1061,-42 30 791,41-30-903,1 1 0,0 0 0,0 0-1,0 0 1,0 0 0,0 0 0,0 0-1,0 0 1,1 0 0,-1 1 0,1-1 0,0 1-1,0-1 1,0 1 0,0-1 0,0 1 0,0 0-1,1 0 1,-1 2 0,3-3-60,1-1-1,0-1 1,-1 1-1,1 0 1,0-1-1,-1 1 1,1-1-1,0 0 1,0 0-1,0 0 1,-1 0 0,6-1-1,-3 0-160,40-7-2151,-39 6 1565,1 0-1,-1 1 0,0 0 0,1 0 1,-1 0-1,0 1 0,1 0 0,-1 0 1,11 2-1,-16-1 777,0 0-1,0 0 1,0 1 0,0-1 0,0 0-1,-1 1 1,1-1 0,-1 1 0,1-1-1,-1 1 1,1-1 0,-1 1 0,0-1-1,1 1 1,-1 0 0,0-1 0,0 1-1,0-1 1,0 1 0,-1-1 0,1 1 0,-1 2-1,-6 37 2257,-2-10-924,0 0-1,-2-1 1,-1-1 0,-19 33 0,26-54-993,0 0 0,-1 0 0,0 0-1,-1-1 1,0 0 0,0 0 0,-14 11 0,16-15-113,0 0 1,-1 0-1,1-1 1,-1 1 0,0-1-1,1 0 1,-1-1 0,0 1-1,0-1 1,0 0-1,0-1 1,0 1 0,-11-2-1,15 0-198,0 1 0,1-1 0,-1 0 0,1 0 0,-1 0 0,1 0 0,-1 0 0,1 0 0,0 0 0,-1 0 0,1-1 0,0 1 0,0 0 0,0-1 0,0 1 0,0-1 0,0 1 0,0-1 0,1 0 0,-1 1 0,1-1 0,-1 0 0,1 0 0,-1 1 0,1-1 0,0 0 0,0 0 0,0 1 0,0-3 0,2-56-626,0 53 185,0 1 0,0-1 0,1 0 1,-1 1-1,2-1 0,-1 1 0,1 0 0,0 0 0,0 1 1,0-1-1,1 1 0,0 0 0,0 0 0,0 0 0,1 1 0,-1-1 1,10-4-1,10-5-2777,1 1 0,52-18 1,-67 27 2477,39-14-4431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23 2242,'0'0'14835,"-11"0"-13238,-1 1-1239,0 1 0,0 0 1,0 1-1,0 0 1,1 1-1,-19 8 0,24-9-117,-1 0 0,1 0 0,0 1 0,0 0 0,0 0 0,1 0 0,-1 1 0,1-1 0,0 1 0,0 1 0,0-1 0,1 1 0,0 0 0,-6 12 0,9-18-228,1 1 0,0-1 0,-1 1 0,1-1 0,0 1 0,0 0 0,-1-1 0,1 1 0,0-1 0,0 1 0,0 0 0,0-1 0,0 1 0,0 0 0,0-1 0,0 1 0,0-1 0,0 1 0,0 0 0,0-1 0,1 1 0,-1 0 1,0-1-1,0 1 0,1-1 0,-1 1 0,0-1 0,1 1 0,-1-1 0,1 1 0,-1-1 0,0 1 0,1-1 0,-1 1 0,1-1 0,-1 0 0,1 1 0,0-1 0,-1 0 0,1 1 0,2-1 15,1 1-1,-1-1 1,0 1 0,0-1-1,0 0 1,0 0-1,0-1 1,1 1 0,2-1-1,8-2-112,-1-1 0,1 0 0,14-7 0,2-6-808,-1-2 0,-1 0 1,-1-2-1,34-33 1,-64 58 963,-47 65 996,47-65-991,0 1-1,0 1 1,0-1-1,1 0 1,0 0-1,0 1 0,0 0 1,1-1-1,0 1 1,0 0-1,0-1 1,1 8-1,0-12-91,0 0 0,1 0 0,-1 0 0,1 0 0,-1 0 0,1 0 0,-1 0 0,1 0 0,0 0 0,0 0 0,-1 0 0,1-1 0,0 1 0,0 0 0,0 0 0,0-1 0,0 1 0,0-1 0,0 1 0,0-1 0,0 1 0,0-1 0,0 1 0,0-1 0,1 0 0,-1 0 0,0 0 0,0 0 0,0 1 0,0-2 0,0 1 0,1 0 0,-1 0 0,2 0 0,42-10-2355,-36 5 1150,-1 1 0,1-1 0,-1-1 0,0 0 0,-1 0 0,11-10 0,14-19-5323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3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59 3427,'0'0'13672,"-6"-9"-11307,-20-26-625,25 34-1652,0-1 1,-1 1-1,1 0 0,0 0 1,-1 0-1,1 0 0,-1 0 1,1 0-1,-1 0 0,0 0 0,1 1 1,-1-1-1,0 1 0,1-1 1,-1 1-1,0 0 0,0-1 1,1 1-1,-1 0 0,0 0 1,0 0-1,0 1 0,1-1 0,-1 0 1,0 1-1,0-1 0,1 1 1,-1-1-1,0 1 0,1 0 1,-1 0-1,1 0 0,-1 0 1,1 0-1,-1 0 0,1 0 1,0 0-1,-1 0 0,0 3 0,-5 3-21,0 0-1,1 1 0,0 0 0,1 0 0,-5 9 0,9-15-59,0-1 1,0 0-1,1 1 0,-1-1 0,0 0 0,1 1 1,-1-1-1,1 1 0,-1-1 0,1 1 1,0-1-1,0 1 0,0-1 0,-1 1 0,2 0 1,-1-1-1,0 1 0,0-1 0,0 1 1,1-1-1,0 3 0,0-3 4,0 0 1,0 0-1,0 0 1,0 0-1,0 0 1,0 0-1,1 0 1,-1 0-1,0-1 1,1 1 0,-1 0-1,0-1 1,1 1-1,-1-1 1,1 0-1,-1 1 1,0-1-1,3 0 1,7 0 36,0 0 0,0 0 0,0-1 1,0-1-1,12-3 0,34-14-337,-45 14 129,1 0 0,-1 1 0,1 1 0,0 0 0,24-3 0,-37 7 175,1-1-1,0 0 1,0 1-1,0-1 1,-1 1-1,1-1 0,0 1 1,0 0-1,-1-1 1,1 1-1,0-1 1,-1 1-1,1 0 1,-1 0-1,1-1 1,-1 1-1,1 0 0,-1 0 1,0 0-1,1 0 1,-1-1-1,0 1 1,0 0-1,0 0 1,1 0-1,-1 0 1,0 0-1,0 0 0,0 0 1,0 0-1,-1-1 1,1 1-1,0 0 1,0 0-1,-1 2 1,1-2 7,-1 1 1,1-1-1,0 1 1,0-1-1,0 1 1,0-1 0,0 1-1,0-1 1,0 1-1,0-1 1,1 0-1,-1 1 1,1-1-1,-1 1 1,1-1-1,-1 0 1,1 1 0,0-1-1,0 0 1,0 1-1,-1-1 1,1 0-1,0 0 1,1 0-1,-1 0 1,0 0 0,0 0-1,3 1 1,3 0 35,0-1 0,0 0 0,1 0 0,-1-1 0,0 0 0,1 0 0,-1-1 1,0 0-1,0 0 0,10-3 0,73-31 239,-72 27-1782,0 0 1,1 1-1,37-8 1,-13 10-9492,-29 3 4399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9289,'0'0'6614,"-9"5"-4569,0 0-1721,0 0 1,1 0-1,0 1 1,0 1-1,0-1 1,1 1-1,0 1 1,0-1-1,0 1 1,1 0-1,1 1 1,-1-1-1,1 1 1,1 0-1,0 1 1,0-1-1,1 1 1,-4 14-1,7-20-305,-1-1 0,1 1-1,0 0 1,0-1-1,0 1 1,0 0 0,1-1-1,-1 1 1,1-1-1,0 1 1,0-1 0,0 1-1,0-1 1,1 0-1,0 1 1,-1-1 0,1 0-1,0 0 1,0 0-1,1 0 1,-1-1 0,4 4-1,0-2-136,0-1-1,0 1 1,1-1-1,-1-1 1,1 1-1,-1-1 1,1 0-1,0 0 1,0-1-1,13 1 1,4-1-728,-19-2 759,0 1-1,1 0 1,-1 0-1,0 1 1,1-1 0,-1 1-1,0 1 1,0-1-1,0 1 1,0-1-1,6 4 1,-11-4 118,1-1 0,-1 1 1,1 0-1,-1-1 0,1 1 0,-1 0 1,1 0-1,-1-1 0,1 1 0,-1 0 0,0 0 1,0-1-1,1 1 0,-1 0 0,0 0 1,0 0-1,0 0 0,0 0 0,0-1 1,0 1-1,0 0 0,0 0 0,0 0 1,-1 0-1,1-1 0,0 1 0,0 0 1,-1 0-1,1 0 0,-1-1 0,1 1 0,0 0 1,-1-1-1,1 1 0,-1 0 0,0-1 1,1 1-1,-1-1 0,0 1 0,1-1 1,-1 1-1,0-1 0,1 1 0,-1-1 1,0 1-1,-1-1 0,-38 22 1448,38-22-1447,-12 6 355,0-1 1,0 0 0,-1-1-1,1-1 1,-1 0 0,0-1 0,-27 0-1,41-2-507,1 0-1,-1-1 0,1 1 0,-1 0 1,1 0-1,-1 0 0,1 0 0,-1 0 1,1-1-1,-1 1 0,1 0 1,0 0-1,-1-1 0,1 1 0,-1 0 1,1-1-1,0 1 0,-1-1 0,1 1 1,0 0-1,-1-1 0,1 1 1,0-1-1,-1 1 0,1-1 0,0 1 1,0-1-1,0 1 0,0-1 0,0 1 1,-1-1-1,1 1 0,0-1 1,0 1-1,0-1 0,0 1 0,0-1 1,0 1-1,1-1 0,-1 1 0,0-1 1,0 1-1,0-1 0,0 1 0,1-1 1,-1 1-1,0-1 0,0 1 1,1 0-1,-1-1 0,1 0 0,8-17-6514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14414,'0'0'8904,"10"1"-7217,2 1-1565,1-1 0,0-1 0,0 0 0,0 0 0,0-1 0,-1-1 0,1 0 0,0-1 0,-1 0 0,0-1 0,0-1 0,17-7-1,-1-12-373,-27 23 239,0 1 0,0-1 0,0 0-1,0 0 1,0 0 0,-1 0 0,1 0 0,0 0 0,-1 0 0,1 0 0,-1-1 0,1 1 0,-1 0 0,1 0 0,-1 0 0,0-1 0,1 1-1,-1 0 1,0 0 0,0-1 0,0 1 0,0 0 0,0 0 0,-1-1 0,1-1 0,-1 2 4,0 0 1,0 1-1,0-1 0,0 0 0,0 1 1,0-1-1,-1 1 0,1-1 1,0 1-1,0 0 0,0-1 1,0 1-1,-1 0 0,1 0 0,0 0 1,0 0-1,0 0 0,-1 0 1,1 0-1,-2 1 0,-25 4-48,20-1 91,0-1 0,0 1 0,1 1 0,-1-1 0,1 1 0,0 1 0,1-1 0,-1 1 0,1 0 0,1 1 0,-1-1 0,1 1 0,0 0 0,0 1 0,1-1 0,0 1 0,0 0 0,-3 12 0,7-19-25,0 1-1,0-1 1,0 0 0,0 1 0,0-1 0,1 0 0,-1 1 0,0-1-1,1 0 1,0 1 0,-1-1 0,1 0 0,0 0 0,-1 0 0,1 0-1,0 0 1,0 0 0,0 0 0,0 0 0,0 0 0,0 0 0,0 0 0,0 0-1,0-1 1,1 1 0,-1 0 0,0-1 0,0 1 0,1-1 0,-1 0-1,0 1 1,1-1 0,-1 0 0,0 0 0,1 0 0,-1 0 0,3 0 0,59-1 53,-57 1-88,12-4-273,0 0-1,0-1 1,-1-1-1,1 0 1,-1-1-1,-1-1 1,1-1-1,25-19 0,-41 28 322,-5 2 243,1 1 0,-1 0-1,1-1 1,-1 2 0,1-1 0,0 0 0,0 0 0,-3 7 0,4-8 4,1-1-205,0 0 1,0 0-1,0 0 1,1 0-1,-1 0 1,0 0-1,1 0 1,-1 0-1,1 0 1,-1 0-1,1 0 1,-1 1-1,1-1 1,0 0-1,0 0 1,-1 0-1,1 1 1,0-1-1,0 0 1,1 3-1,-1-4-37,1 1 0,-1 0 0,1 0 0,-1 0 0,1-1 0,0 1 0,0 0 0,-1-1 0,1 1 0,0-1 0,0 1 0,0-1 0,0 1 0,-1-1 0,1 0 0,0 1 0,0-1 0,0 0 0,0 0 0,2 1 0,8 0-101,1-1 1,0 1-1,20-4 0,-11 2-265,34 1-1948,-31 0-5329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31 205 14638,'0'0'6806,"-1"10"-5754,-2 12-458,-1 0 1,-12 40-1,14-58-576,1 1 0,0-1-1,0 1 1,0-1 0,0 1 0,1 0 0,0-1-1,0 6 1,1-9-10,-1 1 0,0-1 0,1 0-1,-1 0 1,1 0 0,-1 0 0,1 0-1,-1 0 1,1 0 0,0 0 0,-1 0 0,1 0-1,0 0 1,0 0 0,0-1 0,0 1-1,-1 0 1,1-1 0,0 1 0,0 0 0,1-1-1,-1 1 1,0-1 0,0 1 0,0-1-1,0 0 1,0 0 0,0 1 0,1-1 0,-1 0-1,0 0 1,0 0 0,0 0 0,2-1-1,6 1 26,0-1-1,0-1 0,0 0 1,0 0-1,0-1 0,0 0 1,0 0-1,-1-1 0,0-1 1,1 1-1,-2-1 0,1 0 0,12-11 1,-6 3-37,-1 0 1,0 0 0,0-2-1,-2 1 1,19-31 0,-34 52-125,-1 0 141,1 0-1,0 1 0,0-1 0,0 1 0,1 0 1,1 0-1,-1 0 0,1 1 0,-1 10 0,3-18 0,1-1-1,-1 1 1,1 0-1,-1 0 1,0 0-1,1 0 1,0-1-1,-1 1 0,1 0 1,-1-1-1,1 1 1,0 0-1,0-1 1,-1 1-1,1-1 1,0 1-1,0-1 0,0 1 1,0-1-1,-1 0 1,1 1-1,0-1 1,0 0-1,0 0 1,0 0-1,0 0 0,0 1 1,0-1-1,0-1 1,0 1-1,0 0 1,1 0-1,35-4 236,-25 0-239,1-1 0,-1-1-1,-1 0 1,1 0 0,-1-1 0,0-1-1,0 0 1,-1 0 0,0-1 0,10-12-1,-16 15-65,-7 12-3,1 0 0,-1 0 1,0 0-1,-1 0 0,-5 7 0,5-8 64,0 1-1,1-1 0,0 1 0,0 0 0,0 0 0,1 0 1,-3 8-1,2 21 279,4-34-261,-1 0 0,0 0 0,1 0-1,-1 0 1,1 0 0,-1 0 0,1 0 0,0-1 0,-1 1 0,1 0 0,0 0 0,-1-1 0,1 1 0,0 0-1,0-1 1,0 1 0,0-1 0,0 1 0,0-1 0,-1 0 0,1 1 0,0-1 0,0 0 0,0 1 0,0-1-1,0 0 1,0 0 0,0 0 0,0 0 0,0 0 0,2-1 0,9 0-23,-1 0 1,0-2-1,0 1 1,0-1-1,0-1 1,0 0-1,-1-1 1,0 0-1,0 0 1,0-1-1,0 0 0,-1-1 1,0 0-1,-1-1 1,1 0-1,-1 0 1,-1 0-1,0-1 1,0 0-1,10-20 1,-17 29-6,0 1 0,0-1 1,0 0-1,0 0 0,-1 0 1,1 0-1,0 0 0,0 0 1,0 0-1,0 0 0,-1 0 1,1 0-1,0 0 0,0 0 1,0 0-1,0 0 0,0 0 1,-1 0-1,1-1 0,0 1 0,0 0 1,0 0-1,0 0 0,-1 0 1,1 0-1,0 0 0,0 0 1,0 0-1,0-1 0,0 1 1,0 0-1,0 0 0,0 0 1,-1 0-1,1 0 0,0 0 1,0-1-1,0 1 0,0 0 1,0 0-1,0 0 0,0 0 1,0-1-1,0 1 0,0 0 1,0 0-1,0 0 0,0 0 1,0-1-1,-13 12-84,-3 8 67,12-15 55,0 0 0,0 0 1,1 0-1,-1 1 1,1-1-1,0 1 1,1 0-1,-1 0 1,1 0-1,0 0 0,0 1 1,0-1-1,-1 9 1,4-13-19,0-1 0,-1 1 0,1 0 0,0-1 0,0 1 0,0-1 0,-1 0 0,1 1 0,0-1 0,0 0 0,0 1 0,0-1 0,0 0 0,0 0 0,0 0 0,0 0 0,0 0 1,0 0-1,0 0 0,0 0 0,0 0 0,-1 0 0,3-1 0,27-4 78,-23 1-138,0 1 0,0-1 1,0 0-1,0-1 0,-1 0 0,0 0 1,7-7-1,7-6-328,-19 17 221,-3 4 117,0-1 1,0 1-1,0 0 1,1-1-1,-1 1 1,1 0 0,-1 0-1,1 0 1,0 0-1,-1 6 1,1-6-5,0 0 47,0 0-1,0 0 0,0 0 1,0 0-1,0 0 1,1 0-1,-1 0 0,1 0 1,0 0-1,0 0 1,0 0-1,0 0 0,2 5 1,-1-6 3,0-1 1,0 0-1,0 1 1,1-1-1,-1 0 0,0 0 1,1 0-1,-1 0 1,0 0-1,1 0 0,0-1 1,-1 1-1,1 0 1,-1-1-1,1 1 1,0-1-1,-1 0 0,1 0 1,0 1-1,-1-1 1,1 0-1,0 0 1,0 0-1,2-1 0,9 0-2,0-1-1,0 0 0,-1-1 0,1 0 0,-1-1 0,0 0 1,0-1-1,0-1 0,0 0 0,-1 0 0,0-1 0,0-1 1,-1 1-1,18-19 0,-13 11-2,0 0 0,-1-2 1,0 1-1,-2-2 0,0 0 0,-1-1 1,0 0-1,8-23 0,-16 35-26,0-1 0,0 1 0,-1-1 0,0 0 0,-1 0 1,1 0-1,-1 0 0,-1 0 0,0-10 0,0 17 14,-1 0 1,1 0 0,-1 0-1,1 0 1,-1 0 0,1 1-1,-1-1 1,1 0 0,-1 0-1,0 1 1,1-1 0,-1 1-1,0-1 1,0 0-1,1 1 1,-1-1 0,0 1-1,0-1 1,0 1 0,0 0-1,1-1 1,-1 1 0,0 0-1,0 0 1,0 0 0,0 0-1,0-1 1,0 1 0,0 1-1,0-1 1,0 0 0,0 0-1,0 0 1,0 0-1,0 1 1,1-1 0,-3 1-1,-33 14-122,26-7 147,0 1 0,1 0 0,1 1-1,0-1 1,0 2 0,1-1 0,0 1-1,0 0 1,1 0 0,1 1-1,0 0 1,1 0 0,0 0 0,1 1-1,0-1 1,1 1 0,0-1 0,1 1-1,1 21 1,0-31-9,1 0 0,-1 0 0,0 0 0,1 0 0,0 0 0,0 0 0,-1 0 0,2 0 0,-1-1 0,0 1 0,1 0 0,-1-1 0,1 1 0,0-1 0,-1 0 0,1 1 0,1-1 0,-1 0 0,0 0 0,0 0-1,1-1 1,-1 1 0,1 0 0,-1-1 0,1 0 0,0 1 0,0-1 0,-1 0 0,1-1 0,0 1 0,0 0 0,0-1 0,0 0 0,0 1 0,0-1 0,5-1 0,1 1 19,1 0 1,-1-1 0,0-1-1,0 1 1,0-1-1,0-1 1,0 0-1,0 0 1,0-1 0,14-8-1,-5-2-10,0-2-1,0 0 1,-2-1-1,0 0 1,-1-1-1,0-1 1,-2-1-1,0 0 1,-2 0-1,18-44 1,-27 60-33,0 0 0,0 0-1,0 0 1,-1 0 0,0 0 0,0-1 0,0 1 0,-1-1-1,1 1 1,-1 0 0,0-1 0,0 1 0,-2-8 0,2 11 8,-1 1 1,0 0-1,1-1 1,-1 1-1,0 0 1,1 0-1,-1-1 1,0 1-1,0 0 0,1 0 1,-1 0-1,0 0 1,1 0-1,-1 0 1,0 0-1,0 0 1,1 0-1,-1 0 1,0 1-1,0-1 1,1 0-1,-1 0 1,0 1-1,1-1 1,-1 0-1,0 1 1,1-1-1,-1 1 1,1-1-1,-1 1 0,0-1 1,1 1-1,-1-1 1,1 1-1,-1 0 1,-20 21-48,11-8 97,0 0 1,1 1 0,1 0 0,0 0 0,2 1 0,-1 0-1,2 1 1,0 0 0,1-1 0,1 1 0,0 0-1,1 1 1,1-1 0,1 0 0,1 0 0,0 1 0,6 29-1,8-11 18,-15-35-49,1 0 0,-1 1 0,1-1 0,0 0 0,0 0 0,-1 0 0,1 0 0,0 0 1,0 0-1,0 0 0,0 0 0,0 0 0,0-1 0,1 1 0,-1 0 0,0-1 0,0 1 0,0 0 0,1-1 0,-1 0 0,0 1 0,1-1 0,-1 0 1,0 1-1,2-1 0,-2-4 15,0 1 1,-1-1-1,1 1 1,-1-1-1,0 0 1,0 1-1,0-1 1,-1-4-1,-3-7-176,-1-1 0,0 1 0,-1-1 0,-1 1 0,0 1 0,-1 0 0,-1 0 0,-15-20-1,-7-13 322,74 50 230,3 12-1582,-29-8-533,1-1 0,-1-1 0,1-1 0,0 0 0,34 2 0,-28-6-6266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91 191 15599,'-5'13'448,"-8"4"1058,-3 2 383,-2 4 97,2 1-384,6-1-801,1 2-609,5-4-160,4-5 0,0-5-160,7-7-1474,7-4-544,3-4-1633,-5-18-2724</inkml:trace>
  <inkml:trace contextRef="#ctx0" brushRef="#br0" timeOffset="1">125 1 15919,'0'0'5541,"-11"49"-12267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17777,'0'0'3523,"73"-10"-2754,-39 10 32,4 0-545,1 5-224,-1-4-1281,-8-1-3396,-5 0-7046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 11979,'0'0'5616,"-5"7"-5365,-2 8 31,0 0 0,1 0 1,1 1-1,0 0 0,1 0 0,1 0 0,-2 25 0,1 126 1479,5-104-617,1-86-963,1 0 0,2 1 0,0-1-1,9-21 1,-7 17-108,-6 26-73,35-112 4,-30 99-20,0 0 1,1 0-1,0 0 0,1 1 0,16-20 1,-23 31 10,0 1 1,0 0 0,0 0-1,0-1 1,0 1 0,1 0-1,-1 0 1,0 0 0,1 0-1,-1 0 1,1 1 0,-1-1-1,1 0 1,-1 1 0,1-1-1,-1 1 1,1-1 0,0 1-1,-1 0 1,1-1 0,0 1-1,-1 0 1,1 0 0,0 1-1,-1-1 1,1 0 0,0 0-1,-1 1 1,1-1 0,-1 1-1,1-1 1,-1 1 0,1 0-1,-1 0 1,1 0 0,-1-1-1,1 1 1,-1 1 0,0-1-1,0 0 1,0 0 0,0 0-1,1 1 1,0 1 0,2 2-11,-1 0 0,1 0 0,-1 1 0,-1-1 0,1 0 0,-1 1 0,0 0 1,0 0-1,0-1 0,-1 1 0,1 8 0,-2-9 36,0-1 0,0 1 0,-1-1 0,0 0 0,1 1 0,-2-1 1,1 0-1,0 0 0,-1 0 0,0 0 0,0 0 0,0 0 0,-1 0 0,1 0 0,-1-1 0,0 0 1,0 1-1,0-1 0,0 0 0,0 0 0,-1-1 0,1 1 0,-1-1 0,0 1 0,-7 2 0,0 0 38,-1-1-1,0 0 0,0 0 1,0-1-1,0-1 0,0 0 0,0-1 1,-15 0-1,26-1-110,0 0 0,1 0 1,-1 0-1,0 0 0,0 0 0,1 0 0,-1 0 1,0 0-1,1 0 0,-1-1 0,0 1 1,1 0-1,-1 0 0,0-1 0,1 1 0,-1 0 1,1-1-1,-1 1 0,1-1 0,-1 1 1,0-1-1,1 1 0,0-1 0,-1 1 0,1-1 1,-1 0-1,1 1 0,0-1 0,-1 1 1,1-2-1,2-23-3634,1 17 2023,0 1-1,1 0 1,-1 0 0,10-13-1,11-8-3973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6438,'0'0'6812,"4"9"-4896,-2-2-1703,-1 0-1,1 0 0,-1 0 0,0 0 0,-1 1 1,0-1-1,0 0 0,-1 0 0,1 0 0,-1 0 1,-1 0-1,0 0 0,0 0 0,0 0 0,-4 8 1,2-5 14,0 0 0,1 0 1,0 0-1,1 1 1,0-1-1,0 1 0,1-1 1,1 1-1,0 15 1,1-25-212,-1 1 0,1-1 0,0 0 1,-1 1-1,1-1 0,0 0 1,0 0-1,0 1 0,0-1 0,0 0 1,0 0-1,0 0 0,1 0 0,-1 0 1,0-1-1,0 1 0,1 0 0,-1 0 1,1-1-1,-1 1 0,0-1 0,1 1 1,-1-1-1,1 0 0,-1 0 1,1 1-1,0-1 0,-1 0 0,1 0 1,-1-1-1,1 1 0,-1 0 0,3-1 1,2 0 14,1 1 1,-1-2-1,0 1 1,0-1 0,1 0-1,10-5 1,-7 0-176,0 0 0,0 0 1,-1-1-1,0 0 0,12-14 1,-17 17 123,0 1 0,-1-1 1,1 0-1,-1 0 0,0 0 1,-1 0-1,1 0 1,-1-1-1,0 1 0,0-1 1,-1 0-1,1 1 0,0-8 1,-17 39 697,11-15-535,0 0 1,0 1-1,1 0 1,1-1-1,0 1 0,-1 24 1,3-34-111,0 1 1,-1 0-1,2 0 1,-1 0-1,0 0 0,1 0 1,-1 0-1,1 0 1,0-1-1,0 1 1,0 0-1,0-1 0,0 1 1,1 0-1,-1-1 1,1 0-1,0 1 1,0-1-1,0 0 0,0 0 1,0 0-1,0 0 1,0 0-1,1 0 1,-1-1-1,1 1 0,-1-1 1,1 0-1,-1 0 1,1 0-1,0 0 0,0 0 1,4 1-1,-2-2-21,0 1-1,0-1 0,0 0 0,0 0 0,0 0 0,0 0 0,0-1 1,9-3-1,-12 4-221,0-1-1,0 0 1,0 0 0,0 0 0,-1 0 0,1 0-1,0 0 1,-1-1 0,1 1 0,-1 0-1,0-1 1,1 1 0,-1-1 0,0 0 0,0 1-1,0-1 1,0 0 0,0 0 0,0 1 0,-1-1-1,1 0 1,0 0 0,-1 0 0,0 0-1,1-3 1,0-20-5160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12011,'0'0'8008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12524,'0'0'1372,"-4"8"-422,-13 28 1454,1 2 0,-17 63 0,28-79-1969,0 1 0,2-1 0,-2 39 1,5-59-426,0-1 1,0 1 0,0 0-1,0 0 1,0-1 0,1 1-1,-1 0 1,1 0 0,-1-1 0,1 1-1,-1 0 1,1-1 0,0 1-1,0-1 1,0 1 0,0-1 0,0 1-1,0-1 1,0 0 0,0 1-1,1-1 1,-1 0 0,1 0-1,-1 0 1,0 0 0,1 0 0,0 0-1,-1 0 1,1-1 0,0 1-1,-1-1 1,1 1 0,0-1 0,-1 0-1,1 1 1,0-1 0,0 0-1,-1 0 1,1 0 0,0 0-1,0-1 1,0 1 0,-1 0 0,1-1-1,3 0 1,6-2 19,0 0 0,0-1 0,0 0 0,0-1 0,17-10 0,-4 0-6,0-1 0,0-1-1,-2-1 1,0-2 0,-1 0 0,-1-1-1,-1-1 1,25-37 0,-43 51-2433,-13 14 445,-15 15-2285,8-2-1025,-4 0-2504</inkml:trace>
  <inkml:trace contextRef="#ctx0" brushRef="#br0" timeOffset="1">249 384 8456,'0'0'4548,"59"4"-4452,-46-19-2114,8-5-5797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90 266 9961,'-7'8'945,"-1"0"-857,-37 46 3498,41-49-3090,0 0 0,1 0 0,0 0 0,1 1 0,-1-1-1,1 1 1,0 0 0,0-1 0,0 1 0,0 8 0,2-13-479,0 0 0,0-1-1,0 1 1,0 0 0,0 0 0,0-1 0,0 1-1,1 0 1,-1-1 0,0 1 0,0 0 0,1 0-1,-1-1 1,0 1 0,1 0 0,-1-1-1,1 1 1,-1-1 0,1 1 0,-1-1 0,1 1-1,-1-1 1,1 1 0,-1-1 0,1 1 0,0-1-1,-1 1 1,1-1 0,0 0 0,0 1 0,30 1 240,-22-4-267,1 0-1,-1 0 1,0 0-1,13-6 1,-6 0-552,-1-1 0,0 0-1,0-1 1,23-21 0,-34 27 475,1 0 1,-1 0-1,1-1 1,-1 0-1,-1 0 1,1 0-1,-1 0 1,0-1-1,0 0 1,0 1-1,-1-1 1,0 0 0,0 0-1,0 0 1,-1 0-1,1-10 1,-2 15 90,0 1 1,0-1-1,1 0 1,-1 1-1,0-1 1,-1 1-1,1-1 1,0 1-1,0-1 1,0 1-1,0-1 1,0 1-1,0-1 1,-1 1 0,1-1-1,0 1 1,0-1-1,-1 1 1,1-1-1,0 1 1,-1-1-1,1 1 1,-1 0-1,1-1 1,0 1-1,-1-1 1,1 1-1,-1 0 1,1 0 0,-1-1-1,1 1 1,-2 0-1,-18 5 439,-17 22 529,32-20-590,0 0 0,0 0 0,1 1 0,-7 16 0,10-23-346,1 0 1,-1 0 0,1 0 0,-1 0 0,1 0 0,0 0 0,-1 0-1,1 0 1,0 0 0,0 0 0,-1 0 0,1 0 0,0 1 0,0-1-1,0 0 1,0 0 0,1 0 0,-1 0 0,0 0 0,0 0-1,1 1 1,-1-1 0,1 0 0,-1 0 0,1 0 0,-1 0 0,1 0-1,-1-1 1,1 1 0,0 0 0,0 0 0,0 0 0,-1 0 0,1-1-1,0 1 1,0 0 0,0-1 0,0 1 0,0-1 0,0 1-1,0-1 1,0 1 0,0-1 0,0 0 0,1 0 0,-1 1 0,0-1-1,1 0 1,11 0 6,-1-1-1,1 0 1,0 0-1,-1-1 1,0-1-1,0 0 1,0-1-1,0 0 1,0-1-1,-1 0 1,1-1-1,-1 0 1,-1-1-1,1 0 1,-1-1-1,13-12 0,-2 0-20,0-1-1,-2 0 0,0-2 0,-2 0 0,0-1 0,14-29 0,-27 47-16,0-1 0,-1 1 0,0-1 0,0 0-1,-1 0 1,0 0 0,0 0 0,-1 0 0,1-11-1,-2 18-5,0 0 0,0-1 0,0 1 0,-1 0-1,1-1 1,0 1 0,0 0 0,0 0 0,-1-1-1,1 1 1,0 0 0,0 0 0,-1-1 0,1 1-1,0 0 1,-1 0 0,1 0 0,0 0-1,-1-1 1,1 1 0,0 0 0,-1 0 0,1 0-1,-1 0 1,1 0 0,0 0 0,-1 0 0,1 0-1,0 0 1,-1 0 0,1 0 0,0 0-1,-1 0 1,1 0 0,0 0 0,-1 1 0,1-1-1,0 0 1,-1 0 0,1 0 0,0 0 0,-1 1-1,1-1 1,0 0 0,-1 0 0,1 1 0,0-1-1,0 0 1,0 0 0,-1 1 0,1-1-1,0 0 1,0 1 0,-19 14-88,8-3 211,1 0 1,0 1-1,0 0 1,1 1-1,1 0 1,1 0-1,0 1 1,0 0-1,2 1 1,0-1-1,0 1 1,2 0-1,0 0 1,0 0-1,2 0 1,0 0-1,1 1 1,4 29-1,-3-41-111,0 0 1,1 0-1,0-1 0,0 1 1,0 0-1,1-1 0,-1 1 1,5 4-1,-6-8-5,0 1 0,0-1 0,0 1 0,1-1 0,-1 0 0,0 1 0,1-1 0,-1 0 0,1 0 0,-1 0 0,1 0 0,0 0 0,-1 0 0,1 0-1,0-1 1,0 1 0,0-1 0,-1 1 0,1-1 0,0 0 0,0 0 0,0 1 0,0-1 0,2-1 0,-3 0-10,0 1 0,0-1-1,-1 0 1,1 0 0,0 0 0,-1 0-1,1 0 1,-1 0 0,1 0 0,-1 0-1,0-1 1,1 1 0,-1 0 0,0 0 0,0 0-1,0 0 1,0 0 0,0 0 0,0-1-1,0 0 1,-2-27-76,2 29 73,-2-9-82,0-1-1,-1 1 1,0 0-1,0 0 1,-1 1 0,-1-1-1,1 1 1,-7-9 0,-2-5-9,7 13 88,3 4-55,7 6-90,16 10-379,37 4-5882,-21-11-722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133 120 11627,'0'0'2749,"-10"1"-405,3 0-1992,-1 1 0,1 0 1,-1 0-1,1 0 0,0 1 0,0 0 1,0 1-1,-8 5 0,11-7-186,1 0-1,-1 1 1,1 0-1,0-1 1,-1 1-1,2 0 1,-1 1-1,0-1 1,0 0-1,1 1 1,0 0-1,0-1 1,0 1-1,0 0 1,1 0 0,-1 0-1,1 0 1,0 0-1,-1 7 1,2-10-151,0 0 1,0 0-1,0 0 1,0 0-1,0-1 1,0 1-1,0 0 1,1 0-1,-1 0 1,0-1 0,0 1-1,1 0 1,-1 0-1,0-1 1,1 1-1,-1 0 1,1-1-1,-1 1 1,1 0-1,-1-1 1,1 1-1,0-1 1,-1 1-1,1-1 1,0 1 0,-1-1-1,2 1 1,26 3 335,-20-5-281,1 0 0,-1-1 0,1 0 0,14-6 1,-7 1-106,-1-2 0,0 1 0,-1-2 0,0 0 0,0-1 1,18-18-1,-23 20 32,-1 0 0,0 0 0,-1-1 0,0 1-1,-1-2 1,1 1 0,-2-1 0,0 0 0,0 0 0,3-13 0,-8 23 1,1 0 0,-1-1-1,0 1 1,1 0 0,-1 0 0,0 0-1,0 0 1,0 0 0,0 0 0,0-1-1,0 1 1,-1 0 0,1 0 0,0 0-1,0 0 1,-2-2 0,2 2-2,0 1 1,-1 0-1,1 0 1,0-1-1,-1 1 1,1 0-1,-1 0 0,1-1 1,-1 1-1,1 0 1,0 0-1,-1 0 1,1 0-1,-1 0 0,1 0 1,-1 0-1,1 0 1,-1 0-1,1 0 1,-1 0-1,1 0 1,-1 0-1,1 0 0,-1 0 1,1 0-1,-1 1 1,-2 0 3,0 0 0,0 1 0,0-1 0,1 1 0,-1 0 0,0 0 0,1 0 0,0 0 1,-4 4-1,-3 4 108,0 0 0,1 1 1,1 0-1,0 0 0,0 0 0,1 1 1,1 0-1,0 0 0,0 1 1,1-1-1,1 1 0,0 0 0,-1 20 1,4-32-102,0 1 0,0 0 1,0 0-1,0-1 1,1 1-1,-1 0 0,0 0 1,1-1-1,0 1 0,-1 0 1,1-1-1,0 1 0,0-1 1,0 1-1,0-1 1,0 1-1,0-1 0,0 0 1,0 0-1,1 1 0,-1-1 1,0 0-1,1 0 0,2 1 1,0 0 15,1 0 0,-1-1 0,0 0 0,1 0 0,-1 0 0,1-1 0,-1 1 0,1-1 0,8 0 0,-1-2 13,-1 1-1,1-1 1,0-1 0,-1 0-1,1-1 1,-1 0-1,12-6 1,29-27-87,-49 35 56,0 0 1,-1-1 0,1 1 0,-1-1 0,1 0 0,-1 1 0,0-1 0,0 0 0,0 0-1,-1 0 1,1-1 0,-1 1 0,1 0 0,-1-1 0,1-4 0,-20 26-433,17-16 427,-1 0 1,1-1 0,0 1 0,0 0 0,0 0-1,0 0 1,0 0 0,0 0 0,1 0-1,-1 0 1,1 0 0,-1 0 0,1 0-1,0 0 1,0 0 0,0 0 0,0 1-1,0-1 1,0 0 0,1 0 0,-1 0-1,1 0 1,-1 0 0,2 2 0,0-2-21,-1 0 0,1 0 1,0 0-1,0 0 0,1 0 1,-1-1-1,0 1 0,1-1 1,-1 1-1,0-1 1,1 0-1,0 0 0,-1 0 1,1-1-1,5 2 0,7 0-288,1 0-1,-1-1 1,1-1 0,-1 0-1,21-4 1,-35 4 333,0 0 1,0 0-1,0 0 1,0 0 0,0 0-1,0 0 1,0-1-1,0 1 1,0 0-1,0-1 1,0 1 0,0 0-1,0-1 1,0 1-1,-1-1 1,1 0 0,0 1-1,0-1 1,-1 0-1,1 1 1,0-1-1,-1 0 1,1 0 0,0 1-1,-1-1 1,0 0-1,1 0 1,-1 0 0,1 0-1,-1 0 1,0 0-1,1 0 1,-1 0-1,0 0 1,0 0 0,0 0-1,0 0 1,0 0-1,0 0 1,0 0 0,0 1-1,-1-1 1,1 0-1,0 0 1,0 0-1,-1 0 1,1 0 0,-1 0-1,1 0 1,-1 0-1,1 0 1,-1 1-1,1-1 1,-1 0 0,0 0-1,-1 0 1,-4-7 202,0 0 0,0 1 1,-1 0-1,-9-8 0,-6 2 125,-4-3 1117,28 11-1033,17 4-620,67 7 34,5 2-3002,-30-10-3895,-19-5-3401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98 11435,'-9'0'3875,"-4"-1"-3247,-6 0 573,0 1 0,-30 4 0,46-3-1014,-1-1 0,1 0-1,0 1 1,-1 0 0,1 0 0,0 0-1,-1 0 1,1 0 0,0 1 0,0 0-1,0-1 1,0 1 0,0 0-1,0 0 1,1 1 0,-1-1 0,1 0-1,0 1 1,-1 0 0,1-1-1,0 1 1,-2 5 0,4-8-181,0 1-1,0 0 1,0-1 0,1 1-1,-1-1 1,0 1 0,0-1-1,1 1 1,-1-1 0,0 1-1,0-1 1,1 0 0,-1 1-1,1-1 1,-1 1 0,0-1 0,1 0-1,-1 1 1,1-1 0,-1 0-1,1 1 1,-1-1 0,1 0-1,-1 0 1,1 0 0,-1 1-1,1-1 1,0 0 0,-1 0-1,1 0 1,-1 0 0,1 0-1,0 0 1,26 3 87,-23-2-69,57 3-39,-23-1-76,1 0 0,0 3 0,68 18-1,-105-23 184,0 0 0,0-1 0,-1 1 0,1 0-1,0 0 1,-1 0 0,1 0 0,-1 0-1,1 0 1,-1 0 0,0 1 0,1-1 0,-1 0-1,0 1 1,0-1 0,1 3 0,-4 5 1104,-16-5-392,16-4-742,1-1-1,0 1 1,0-1-1,0 0 0,0 1 1,0-1-1,0 0 1,0 0-1,0 1 1,0-1-1,0 0 1,0 0-1,0 0 0,1 0 1,-1 0-1,0-1 1,1 1-1,-1 0 1,1 0-1,-1 0 1,1 0-1,-1-1 0,1 1 1,0 0-1,0-1 1,0 1-1,0 0 1,0 0-1,0-1 1,0 0-1,0-53-165,0 43 193,0-2-101,2-50 74,-2 61-88,0 0 0,1 0 0,-1 0 0,1 0-1,0 0 1,0 0 0,0 1 0,0-1 0,0 0-1,0 0 1,1 1 0,0-1 0,-1 1 0,1-1-1,0 1 1,4-4 0,-1 5-217,0 0 1,0 0-1,0 0 0,0 0 0,0 1 1,0 0-1,0 0 0,0 0 1,1 0-1,-1 1 0,0 0 0,0 0 1,6 3-1,5-1-977,41 3-4014,-17-7-1159,-9-3 478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4:5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10410,'0'0'8712,"-50"45"-8680,45-17-128,2-2-3908</inkml:trace>
  <inkml:trace contextRef="#ctx0" brushRef="#br0" timeOffset="1">51 396 8776,'0'0'10378,"-36"47"-8296,27-35-256,4 0-673,5-3-897,0-1-256,5-4-1601,9-4-2339,1 0-6342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0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10698,'-7'8'443,"-3"7"-207,1 1 1,0 0-1,1 0 0,0 1 1,2 0-1,0 0 0,-6 32 0,-19 141 1858,30-183-2042,-65 1180 1404,62-1040-1369,-3 782 468,13-809-382,-2-56-74,-2-1 0,-11 94 0,9-156-85,-8 40-311,-1-32-1679,8-9 1738,0-1 1,0 0 0,1 1 0,-1-1 0,0 0-1,0 0 1,1 0 0,-1 1 0,0-1 0,1 0-1,-1 0 1,1 0 0,-1 0 0,1 0 0,0 0-1,-1 0 1,1-2 0,-11-31-4893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0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7527,'0'0'3620,"13"7"-3647,4 3 31,0 0 1,1-1-1,0-2 1,0 1-1,33 6 1,124 11 366,2-8 0,0-7 0,245-19 0,1-37 376,144-4 64,-105 81-770,-4 1 1429,142-65 185,0 1-539,-264 37 242,98 0-197,0-37-958,91-52 34,373-43 792,-814 120-807,2 2 0,159 14 1,-243-8-245,21 2 137,-1 0 1,32 11-1,-49-13-177,-1 1 0,0-1 0,0 1 1,0 0-1,0 0 0,0 0 0,0 0 0,0 1 0,-1-1 1,1 1-1,-1 0 0,0 0 0,0 0 0,0 1 0,0-1 0,-1 1 1,1 0-1,-1 0 0,3 5 0,-5-3-2954,-5-5-3049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0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15471,'0'0'6342,"16"50"-5221,-2-27-192,-1-1-577,3-3-224,2-2-96,-1-2 0,1-5 32,4-5-224,-4-4-769,1-1-672,-1-1-1058,-2 0-2402,-3-8-1313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0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11851,'0'0'6054,"-54"45"-4100,36-15-641,1 5-128,-1 7-32,2 2-448,3 3-481,-3 0-192,5 0 0,1-3 0,-1-5-64,4-7-1217,1-6-737,3-10-1217,-1-9-3427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9929,'6'0'6948,"11"-1"-3324,100-3-2419,-77 3-1188,-20 0-583,-1 0 0,0 2 0,24 3-1,-42-4 271,0 0-1,-1 0 1,1 1-1,0-1 1,0 0-1,0 0 1,-1 1-1,1-1 0,0 0 1,0 1-1,-1-1 1,1 1-1,0-1 1,-1 1-1,1-1 1,0 1-1,-1-1 1,1 1-1,0 1 0,0 2-3941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9289,'0'0'10922,"62"22"-10281,-23-22-353,4 0-224,-2-2-32,0-2-192,-3 2-1666,-4-1-2306,-6 1-1473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11082,'0'0'4880,"-8"7"-3594,6-5-1253,-34 36 1586,34-36-1512,0 1 0,0 0 0,0 0 0,1-1 0,-1 1 0,1 0 0,0 0 0,0 1 0,0-1 0,0 0-1,1 0 1,-1 0 0,1 1 0,0-1 0,0 0 0,0 0 0,0 1 0,2 3 0,-2-6-101,1 0 0,-1-1 0,1 1 0,0 0 1,0 0-1,-1 0 0,1 0 0,0 0 0,0-1 0,0 1 0,0 0 1,0-1-1,0 1 0,0-1 0,0 1 0,0-1 0,0 1 1,1-1-1,-1 0 0,0 0 0,0 0 0,0 1 0,0-1 0,1 0 1,-1 0-1,0 0 0,0-1 0,1 1 0,36-7-77,-23 1-1445,-1-1 0,1 0 1,22-18-1,9-14-11004,-82 84 23405,1 7-5703,13-16-4187,3 1 0,-25 65 0,42-80-1286,2-22 112,1 0 0,-1 1 0,1-1 0,-1 0 0,1 0 0,-1 0 1,0 1-1,1-1 0,-1 0 0,1 0 0,-1 0 0,1 0 0,-1 0 0,1 0 0,-1 0 0,1 0 0,-1 0 0,1 0 0,-1 0 0,1 0 0,-1 0 0,1 0 0,-1-1 0,1 1 0,-1 0 0,1 0 0,-1 0 0,1-1 1,-1 1-1,0 0 0,1-1 0,-1 1 0,1 0 0,-1-1 0,0 1 0,1 0 0,-1-1 0,0 1 0,0-1 0,1 1 0,-1-1 0,0 0 0,12-13-8378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15086,'0'0'6727,"-34"72"-5798,24-44-289,-1 0-384,7-3-128,1-3-128,3-4 0,0-6-832,0-4-834,3-8-3747,-3-17-3844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10 18834,'0'0'5392,"-10"-3"-4165,1 1-1133,0 0 0,0 1-1,0 0 1,0 1-1,-1-1 1,1 2 0,-14 1-1,20-1-85,0-1-1,-1 1 1,1-1-1,0 1 1,0 0-1,0 0 1,-1 0-1,1 1 1,1-1-1,-1 1 1,0-1-1,0 1 1,0 0-1,1 0 1,-1 1-1,1-1 1,0 0-1,0 1 1,0-1-1,0 1 1,0 0-1,0 0 1,1 0-1,-1-1 1,1 2-1,0-1 1,0 0-1,-2 6 1,3-7-37,1 0-1,-1-1 1,0 1 0,1 0 0,-1 0 0,1-1 0,-1 1 0,1 0 0,0-1 0,-1 1 0,1-1-1,0 1 1,0-1 0,0 1 0,0-1 0,1 0 0,-1 0 0,0 1 0,0-1 0,1 0-1,-1 0 1,1 0 0,-1 0 0,1-1 0,-1 1 0,1 0 0,0-1 0,-1 1 0,4 0 0,61 14-1103,-53-13 740,-7-1 205,4 0 45,1 0-1,-1 1 0,0 0 1,0 1-1,-1 0 0,1 0 0,0 1 1,-1 1-1,0 0 0,11 7 0,-19-11 209,-1-1 0,1 1 0,0 0 0,-1-1 0,1 1 0,0 0 0,-1 0 0,1 0 0,-1-1-1,1 1 1,-1 0 0,0 0 0,1 0 0,-1 0 0,0 0 0,0 0 0,1 0 0,-1 0 0,0 0 0,0-1-1,0 1 1,0 0 0,0 0 0,-1 0 0,1 0 0,0 2 0,-1-1 50,0-1 1,-1 1-1,1 0 1,0-1 0,0 1-1,-1-1 1,1 1-1,-1-1 1,1 1-1,-1-1 1,-3 2-1,-50 20 870,-24-3-514,71-18-938,0-1-1,0 0 1,0-1-1,0 0 1,0 0-1,0 0 1,0-1 0,-8-2-1,3-5-5645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111 126 2338,'-4'-8'3849,"0"1"-3239,-17-35 2738,19 38-2733,1 0 1,0 0 0,-1 0 0,2 0-1,-1 0 1,0-1 0,1 1-1,0 0 1,0 0 0,0-7-1,1 10-542,-1 0 0,1 0 0,-1 0-1,1 0 1,-1 0 0,1 1 0,0-1-1,-1 0 1,1 0 0,0 1 0,-1-1-1,1 0 1,0 1 0,0-1 0,0 1-1,0-1 1,0 1 0,0-1 0,0 1-1,0 0 1,0-1 0,0 1 0,0 0-1,0 0 1,1-1 0,32 0 50,-27 1-18,6 1-96,1 0-1,-1 1 1,1 0 0,-1 1 0,1 0 0,-1 1-1,0 1 1,20 10 0,-26-12 6,1 2 0,-1-1-1,0 1 1,0 0 0,0 0-1,-1 1 1,0 0 0,0 0 0,0 0-1,-1 1 1,0 0 0,0 0-1,-1 0 1,0 0 0,4 11 0,-7-16 53,0 1 0,0-1 1,-1 1-1,1 0 0,-1-1 1,1 1-1,-1 0 0,0 0 1,0-1-1,-1 1 0,1 0 1,0-1-1,-1 1 0,0 0 1,1-1-1,-1 1 0,0-1 1,-3 6-1,1-4 20,1-1-1,-2 1 1,1-1 0,0 1-1,-1-1 1,1 0 0,-1 0-1,0 0 1,0-1 0,-5 3-1,-9 4 139,-1-2-1,-1 0 1,-38 8-1,57-15-224,-31 7 290,-1-2 0,0-2 0,-45 0 0,77-2-311,0-1 0,-1 0-1,1 0 1,-1 0 0,1 0 0,0 0-1,-1-1 1,1 1 0,0 0 0,-1-1-1,1 1 1,0 0 0,0-1 0,-1 0-1,1 1 1,0-1 0,0 0 0,0 0-1,0 1 1,0-1 0,0 0 0,0 0-1,0 0 1,0 0 0,0 0 0,0-1-1,1 1 1,-1 0 0,0 0 0,1 0 0,-2-3-1,3 3-144,-1-1-1,0 1 1,0-1 0,0 0-1,1 1 1,-1-1-1,1 1 1,-1 0 0,1-1-1,-1 1 1,1-1-1,0 1 1,0 0-1,0-1 1,0 1 0,0 0-1,0 0 1,0 0-1,0 0 1,0 0-1,0 0 1,1 0 0,-1 0-1,0 0 1,1 1-1,2-2 1,5-2-1589,1 0 0,0 1-1,0 0 1,16-2 0,13 0-4230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 16720,'0'0'7239,"73"14"-6855,-28-14-288,5-3-96,-4-4 0,-1 2-897,-8 2-384,-6 3-577,-10 0-96,-14 3-1473,-7 9-513,-5-2-1088</inkml:trace>
  <inkml:trace contextRef="#ctx0" brushRef="#br0" timeOffset="1">0 128 12011,'0'0'5670,"48"-10"-4773,-10 3-65,3 1-287,2 0-417,0 4-128,1 1 32,-5 0-993,-5 0-3139,-10-3-6149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68 9129,'12'-6'2082,"1"-1"-1541,10-3 2243,0-2 0,31-20 0,-61 31 440,-32 11-3117,26-2-103,1-1-1,0 2 1,0-1-1,1 2 1,0-1-1,1 1 1,-14 17-1,19-20 0,0 0 0,0 0 0,1 1 0,0-1 0,0 1 0,1 0 0,0 0 0,1 0 0,-1 1 0,1-1 0,1 0 0,0 1 0,0 15 0,1-21-38,0 0 1,0-1 0,1 1-1,0 0 1,-1 0-1,1 0 1,0-1-1,0 1 1,1 0 0,-1-1-1,0 1 1,1-1-1,0 0 1,-1 1 0,1-1-1,0 0 1,0 0-1,1 0 1,-1 0-1,0-1 1,0 1 0,1 0-1,-1-1 1,1 0-1,0 1 1,3 0-1,4 1-906,-1 0 0,0-1 0,0-1 0,1 1 0,-1-1 0,19-1 0,16-2-5950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13485,'-11'4'1601,"4"-1"-1347,-50 23 2087,54-25-2251,1 1-1,-1-1 1,1 1 0,-1-1 0,1 1-1,0 0 1,0 0 0,0 0 0,0 0 0,0 0-1,1 0 1,-1 1 0,1-1 0,-1 1-1,1-1 1,0 1 0,0-1 0,0 1 0,0 0-1,0-1 1,0 4 0,2-5-89,-1 0 0,0 0 1,1 0-1,-1 0 0,1 0 0,0 0 1,-1 0-1,1 0 0,0 0 0,-1-1 1,1 1-1,0 0 0,0 0 0,0-1 1,0 1-1,0 0 0,-1-1 0,1 1 0,0-1 1,0 0-1,0 1 0,1-1 0,-1 0 1,0 1-1,0-1 0,0 0 0,0 0 1,0 0-1,0 0 0,2 0 0,42 1-35,-35-1 9,9 0-17,0-1 0,29-5 0,-43 6 46,0-1 0,-1-1 0,1 1-1,0-1 1,0 0 0,0 0-1,-1 0 1,1 0 0,-1-1 0,0 0-1,0 0 1,0 0 0,0 0-1,6-7 1,-10 9 41,1 0-1,-1 0 1,1 1-1,-1-1 1,1 0 0,-1 0-1,0 0 1,1 1-1,-1-1 1,0 0 0,0 0-1,0 0 1,0 0-1,1 0 1,-1 0-1,0 1 1,-1-1 0,1 0-1,0 0 1,0 0-1,0 0 1,0 0-1,-1 0 1,1 1 0,0-1-1,-1 0 1,1 0-1,-1 0 1,1 1-1,-1-1 1,1 0 0,-1 1-1,1-1 1,-1 0-1,0 1 1,1-1 0,-1 1-1,0-1 1,0 1-1,1-1 1,-1 1-1,0-1 1,0 1 0,0 0-1,0 0 1,1-1-1,-1 1 1,0 0-1,0 0 1,-1 0 0,-49-9 776,50 9-852,-36 0 266,10 0-885,37-2-8255,17-1 4436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10570,'0'0'5285,"-57"27"-4068,30-6 353,2 8-449,7 2-32,2-1-353,7 0-511,9-4-129,0-3-64,0-4 32,11-7-96,-2-4-897,0-6-1249,-6-2-2723</inkml:trace>
  <inkml:trace contextRef="#ctx0" brushRef="#br0" timeOffset="1">1 140 12492,'0'0'9481,"75"-23"-9353,-31 23-96,6 0-64,6 0-2402,-3-2-5702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5733,'0'0'15663,"6"49"-15150,-6-22-321,0 4-160,0 1 32,0-2-64,0-3-192,0-3-833,0-6-352,-6-4-577,-6-6-1506,-1-6-2049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7175,'0'0'12748,"54"-35"-11947,-18 31-33,10 0-159,4 0-193,7-1-288,-7 1-96,-4 0-32,-12 2-1409,-7-1-1602,-16-2-2402,-9-2-1057</inkml:trace>
  <inkml:trace contextRef="#ctx0" brushRef="#br0" timeOffset="1">88 22 11851,'0'0'6663,"62"-20"-6279,-14 19-224,8 1-128,4-1 0,-1 1-512,0 0-2852,-10 0-2401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11851,'0'0'4549,"-12"51"-2980,12-26-480,0 2-641,0-1-319,0-2-97,0-3-225,0-3-1376,0-8-897,0-3-481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11691,'0'0'7880,"60"-12"-7528,-29 12-288,2 6-32,7-1-64,-1-2-1474,6-3-3042,-1 0-4516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28 13421,'0'0'1697,"-12"-5"220,7 2-1771,0 0-1,0 0 1,-1 0 0,1 1 0,-1 0 0,1 0 0,-1 1 0,0 0-1,0 0 1,0 0 0,0 0 0,0 1 0,0 0 0,0 1-1,0-1 1,0 1 0,0 0 0,1 0 0,-1 1 0,0 0 0,1 0-1,-1 0 1,1 1 0,-6 2 0,-2 5 112,1 0 0,-1 1 0,2 0 0,0 1 0,0 0 0,-9 15 0,15-19-68,0 0 0,0 0-1,1 1 1,0 0 0,1-1 0,-1 1 0,2 1-1,0-1 1,0 0 0,0 1 0,0 14 0,2-21-180,1-1 1,-1 0-1,0 0 1,0 0-1,1 0 1,-1 0-1,1 0 1,0 0-1,-1 0 1,1 0-1,0 0 1,0 0-1,0 0 1,1-1-1,-1 1 1,0 0-1,1-1 1,-1 1-1,1-1 1,-1 1-1,1-1 1,2 2-1,0-1 10,1 0 0,0 0 0,-1 0 1,1 0-1,0-1 0,0 1 0,0-1 0,0-1 0,7 1 1,-1 0 3,0-1 0,1-1 1,-1 0-1,0 0 0,1-1 1,-1-1-1,0 0 0,12-5 1,-15 4-19,0 0-1,0-1 1,0 0 0,-1-1 0,10-8-1,-14 11-19,-1 1 0,1-1-1,0-1 1,-1 1-1,1 0 1,-1 0 0,0-1-1,0 0 1,-1 1-1,1-1 1,-1 0-1,1 0 1,-1 0 0,1-5-1,-2 8 10,0 0-1,0 1 1,0-1-1,0 1 1,0-1-1,0 0 1,0 1 0,0-1-1,0 0 1,-1 1-1,1-1 1,0 1-1,0-1 1,0 1-1,-1-1 1,1 0-1,0 1 1,-1-1 0,1 1-1,0 0 1,-1-1-1,1 1 1,-1-1-1,1 1 1,-1-1-1,1 1 1,-1 0-1,1-1 1,-1 1 0,1 0-1,-1-1 1,-23 2-121,20 1 113,-1-1 0,1 1 0,-1 0 0,1 0 0,0 0 0,0 1 1,0 0-1,-5 3 0,8-5 13,0-1 0,1 1 0,-1 0 0,0-1 0,0 1 0,1 0 0,-1 0 0,1-1 0,-1 1 0,0 0 0,1 0 0,0 0 1,-1 0-1,1 0 0,-1 0 0,1 0 0,0 0 0,0 0 0,0 0 0,-1 0 0,1 0 0,0 0 0,0 0 0,0 0 0,0 0 0,1 0 0,-1 0 0,0 0 0,0 0 0,1 1 0,1 0 7,-1-1-1,1 0 1,0 0 0,-1 0-1,1 0 1,0 0-1,0 0 1,0 0-1,0-1 1,0 1-1,0-1 1,-1 1-1,1-1 1,3 0-1,14 2-7,-1-2 1,27-2-1,-39 1-59,58-4-927,-63 5 977,-1 0 1,1 0-1,-1 0 1,0 0-1,1 0 1,-1 0 0,1 0-1,-1 0 1,1 0-1,-1 1 1,0-1-1,1 0 1,-1 0 0,0 0-1,1 1 1,-1-1-1,1 0 1,-1 0-1,0 1 1,0-1-1,1 0 1,-1 1 0,0-1-1,0 1 1,1-1-1,-1 0 1,0 1-1,0-1 1,0 0 0,0 1-1,1-1 1,-1 1-1,0-1 1,0 1-1,-3 21-46,-13 18-390,4-21-1173,4-9-2378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4324,'0'0'16213,"-8"2"-15044,4-1-1113,1 0 1,-1 1-1,1-1 0,0 1 1,-1-1-1,1 1 0,0 0 0,0 0 1,0 0-1,0 1 0,1-1 1,-1 1-1,1-1 0,-1 1 1,1 0-1,0 0 0,0 0 1,0 0-1,0 1 0,1-1 1,0 0-1,-1 1 0,1-1 1,0 1-1,0-1 0,1 1 1,-1-1-1,1 6 0,-1-6-34,1-1 0,-1 1 0,1-1-1,0 1 1,-1-1 0,1 1-1,0-1 1,1 1 0,-1-1-1,0 1 1,1-1 0,0 1 0,-1-1-1,1 1 1,0-1 0,0 0-1,0 0 1,1 1 0,-1-1 0,0 0-1,1 0 1,0 0 0,-1 0-1,1 0 1,0-1 0,3 3 0,0-2 44,0 0 1,1-1-1,0 1 1,-1-1-1,1 0 1,0-1 0,-1 1-1,1-1 1,0 0-1,10-2 1,-3 0 3,1 0 1,-1-1-1,0-1 1,0 0-1,0 0 1,0-2-1,-1 1 1,13-9-1,91-66 810,-90 60-93,-24 19-376,-10 29-21,6-22-335,-1 0 0,1 0 1,0 0-1,1 0 1,0 0-1,0 1 0,-1 9 1,3-15-42,0 0 0,0 0 0,-1 0 0,1-1 0,0 1 0,0 0 0,0-1 0,0 1 0,0-1 0,0 1 1,0-1-1,0 0 0,0 1 0,0-1 0,0 0 0,0 0 0,0 0 0,1 0 0,-1 0 0,0 0 0,0 0 0,0 0 0,0 0 1,0 0-1,0 0 0,1-1 0,35-4 364,29-23-147,-56 23-241,-1 0 0,1 0 1,-1 1-1,1 1 0,1 0 1,-1 0-1,0 1 1,15-2-1,-24 5 2,0 0 0,-1 0 0,1 0 0,0 0 0,0 0 0,0 0 0,-1 0 0,1 0 0,-1 0 0,1 0 0,-1 1 0,1-1 0,-1 0 1,1 0-1,-1 1 0,0-1 0,0 0 0,0 0 0,0 1 0,0-1 0,0 0 0,0 1 0,0-1 0,-1 2 0,1 0-2,0-1 0,0 1 0,0-1 0,0 1 0,0-1 0,1 1 0,-1-1-1,1 1 1,0-1 0,1 5 0,1-6 20,-1 1 0,1-1 0,0 1 0,0-1 0,0 0 0,-1 0 0,1 0 0,0-1 0,0 1 0,0-1 0,0 1 0,1-1 0,-1 0 0,0 0 0,0 0 0,5-2 0,50-9 199,-29 4-265,9-4-439,1 1-1,68-6 0,-113 17-7976,-4-6 1805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7015,'0'0'14573,"13"60"-14316,-13-25-161,0 4-64,0-5-32,3-2 0,-1-5-1153,3-5-929,-5-10-545,0-6-1248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11082,'0'0'8617,"43"-16"-8041,-9 16-63,10 0-353,6 2-96,6 2-64,-3-2-1345,6-2-3204,-2 0-4195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 11755,'0'0'2237,"-8"-2"-870,-1 1-1088,0 1 1,0-1 0,0 1 0,0 0 0,1 1 0,-1 0 0,0 1 0,0 0 0,1 0 0,-1 1 0,1 0 0,0 0 0,-1 1 0,2 0-1,-14 9 1,13-7-185,1 0 0,0 0-1,1 1 1,-1 0-1,1 0 1,0 0-1,-7 14 1,12-19-75,0 0-1,-1-1 1,2 1-1,-1 0 1,0 0-1,0 0 1,1 0-1,-1 0 1,1 0 0,-1 0-1,1 0 1,0 0-1,0 0 1,0 0-1,0 0 1,0 0 0,0 0-1,1 0 1,-1 0-1,1 0 1,-1 0-1,1 0 1,0 0 0,0 0-1,0 0 1,0-1-1,0 1 1,0 0-1,0-1 1,0 1 0,1 0-1,-1-1 1,1 0-1,-1 1 1,1-1-1,0 0 1,-1 0 0,1 0-1,0 0 1,2 1-1,6 2-27,0 0 1,0-1-1,0 0 0,0-1 0,1 0 0,20 1 1,33-1-5709,-54-2 3778,12 0-5888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2050,'0'0'16912,"1"7"-15476,-1 1-1212,0-3-61,0-1 0,1 0-1,-1 0 1,1 0 0,0 0 0,0 0 0,3 7 0,-3-9-137,0 0 0,1-1 0,-1 1 0,0-1 0,1 1 0,-1-1 0,1 0 0,-1 1 0,1-1 0,-1 0 0,1 0 0,0 0 0,0 0 0,-1-1 0,1 1 0,0 0 0,0-1 0,0 1 0,0-1 0,0 0 0,0 0 0,0 0 0,3 0 0,4 0-222,0 0 0,0-1 0,0 0 0,0 0 0,-1-1 0,1 0 0,0-1-1,-1 0 1,1 0 0,-1-1 0,0 0 0,0-1 0,0 1 0,-1-2 0,0 1-1,0-1 1,0 0 0,6-7 0,-12 12 143,-24 37 1846,7-14-926,1 0 0,0 2-1,2 0 1,1 0-1,-11 34 1,21-27-433,3-31-524,-1 1 0,0 0 0,0-1 0,0 1 0,1-1 0,-1 1 0,0-1 0,0 1 0,1-1 0,-1 0 0,1 1 0,-1-1 0,0 1 0,1-1 0,-1 0 0,1 1 0,-1-1 0,1 0 0,-1 1 1,1-1-1,-1 0 0,1 0 0,-1 1 0,1-1 0,-1 0 0,1 0 0,-1 0 0,1 0 0,0 0 0,-1 0 0,1 0 0,-1 0 0,1 0 0,-1 0 0,1 0 0,0 0 0,-1 0 0,1-1 0,-1 1 0,1 0 1,-1 0-1,1-1 0,-1 1 0,1 0 0,-1-1 0,1 1 0,-1 0 0,0-1 0,1 1 0,-1-1 0,1 0 0,16-14-6375</inkml:trace>
  <inkml:trace contextRef="#ctx0" brushRef="#br0" timeOffset="1">379 9 15214,'0'0'11884,"53"1"-16240,-30-1-1058,-1-10-8679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1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60 16111,'0'0'8969,"-10"35"-8905,35-31-481,0-1-1024,3-3-641,1 0-673,3-9-1408,-5-4-1539</inkml:trace>
  <inkml:trace contextRef="#ctx0" brushRef="#br0" timeOffset="1">283 1 13741,'0'0'6972,"-5"8"-4757,2-3-2048,-1 2 132,0 1 1,0-1 0,0 1 0,1 0-1,0 0 1,1 0 0,0 0 0,0 0 0,0 1-1,1-1 1,0 16 0,2-11-473,-2 0-1,1 1 1,-2-1 0,0 0-1,0 0 1,-1 0 0,-6 14-1,-4 6 321,-25 42-1,20-42-114,-8 25 214,-10 16-3599,32-69-3123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2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11499,'0'0'7175,"45"11"-6823,3-11-160,6 0-32,7-8-96,-4 3-32,-7 0 0,-9 3-288,-18 2-1281,-12 0-1826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2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0 747 9673,'0'0'6887,"59"0"-6215,-16-6-480,9 2-127,0-1-65,3 1-2307,-9-3-2401</inkml:trace>
  <inkml:trace contextRef="#ctx0" brushRef="#br0" timeOffset="1">568 480 14286,'0'0'3235,"-18"54"-2435,31-32 1,-3 4-513,1 5-160,0 2-95,-9 2-1,-2 2 0,-8-1 32,-13-1-609,-2-3-640,-8-6-1538,-1-5-1793</inkml:trace>
  <inkml:trace contextRef="#ctx0" brushRef="#br0" timeOffset="2">6162 1 6406,'-9'0'1271,"3"1"-911,-48 5 1648,52-6-1772,-1 0 0,1 1 0,0-1 0,0 1 0,0-1 0,0 1 1,-1 0-1,1 0 0,0 0 0,1 0 0,-1 0 0,0 0 1,0 1-1,0-1 0,1 0 0,-1 1 0,0 0 0,1-1 0,0 1 1,-1 0-1,1 0 0,-1 2 0,2-3-182,0-1-1,0 1 1,0 0 0,0-1-1,0 1 1,1 0 0,-1 0-1,0-1 1,1 1 0,-1-1-1,0 1 1,1 0 0,-1-1-1,0 1 1,1-1 0,-1 1-1,1-1 1,-1 1 0,1-1-1,0 1 1,-1-1 0,1 0-1,-1 1 1,1-1 0,0 0-1,-1 1 1,1-1 0,0 0-1,-1 0 1,1 0 0,1 1-1,28 5 864,-26-5-695,133 15 1647,181-2-1,-146-9-1740,94 6-36,424 13-141,-815-21-4857,63-5-609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 3107,'0'0'12444,"-7"-2"-10907,6 2-1480,1 0 0,-1-1 0,0 1 0,0 0 0,0-1 0,0 1 0,0 0 0,0 0 0,1 0 1,-1 0-1,0 0 0,0 0 0,0 0 0,0 0 0,0 0 0,0 0 0,0 1 0,1-1 0,-1 0 0,0 1 0,0-1 0,0 0 0,0 1 0,1-1 0,-1 1 0,0-1 0,0 1 0,1 0 0,-1-1 0,1 1 0,-1 0 0,0-1 0,1 1 0,-1 0 0,1 0 0,-1-1 0,1 1 0,-1 1 0,1 3 158,1-1-1,-1 0 0,1 1 0,-1-1 1,1 0-1,0 1 0,1-1 0,-1 0 1,4 7-1,1 2 26,0 0 0,1 0 1,1 0-1,0-1 0,0 0 0,2-1 1,13 14-1,-18-19-442,1-1 0,0-1 0,0 1 0,1-1 0,-1 0 1,14 5-1,-15-7-282,0-1-1,0 1 1,0-1 0,0 0 0,1-1 0,-1 1 0,0-1 0,0 0-1,0 0 1,1-1 0,4 0 0,8-8-3990,-1-7-1441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9577,'0'0'9209,"-1"9"-8910,-10 54 327,-2-2 0,-3 0 0,-44 112-1,43-115-945,15-33-3534,2-21-1388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16 10442,'0'0'6459,"-8"-5"-4788,6 4-1609,0-1-1,0 1 1,0 0 0,-1 0-1,1 0 1,0 0-1,0 1 1,0-1-1,-1 0 1,1 1 0,0 0-1,-1-1 1,1 1-1,0 0 1,-1 0-1,1 1 1,0-1 0,-4 1-1,1 1 0,1 1-1,-1-1 1,1 1-1,0 0 1,0 0 0,0 0-1,1 1 1,-1 0-1,1-1 1,-5 8 0,-7 7 115,1 1 1,0 1-1,2 0 1,0 1 0,1 0-1,1 1 1,1 0-1,2 0 1,0 1-1,1 0 1,1 0 0,-3 44-1,7-63-209,1-1 0,0 0-1,1 1 1,-1-1 0,1 0 0,-1 1 0,1-1-1,0 0 1,0 0 0,1 0 0,-1 0-1,1 0 1,-1 0 0,1 0 0,0 0-1,0 0 1,0-1 0,1 1 0,-1-1 0,0 1-1,1-1 1,3 2 0,-1-1-354,0-1 0,-1 0 0,1 0 0,0 0 0,0-1 0,0 1 0,0-1 0,0-1 0,6 1 0,30 0-5095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14862,'0'0'6502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12075,'0'0'8414,"10"1"-7742,1-1-624,-1-1 0,1 0 0,-1-1 1,1 0-1,-1-1 0,1 0 0,-1 0 0,0-1 0,-1-1 0,1 0 0,-1 0 0,0-1 0,0 0 0,9-8 0,-2 3-22,-1 0-1,0-2 1,0 0 0,13-17-1,-39 48 20,1 1 0,1 0-1,0 0 1,2 0 0,0 1-1,1 0 1,-4 26 0,10-45-78,0 0 0,0 0 0,0 0 0,0-1 0,0 1 0,0 0 0,0 0 0,0 0 0,0 0 1,0 0-1,0-1 0,1 1 0,-1 0 0,0 0 0,1 0 0,-1-1 0,0 1 0,1 0 0,-1 0 0,1-1 0,-1 1 0,1 0 0,0-1 0,-1 1 1,1-1-1,0 1 0,-1-1 0,1 1 0,1 0 0,0 0-181,1-1 0,-1 1 0,0-1 0,0 0 0,1 0 0,-1 0 0,0 0 0,0 0 0,1 0 0,-1 0 0,3-2 0,3 0-1035,1 0 0,-1-1 0,0 0 0,0-1 0,9-6-1,9-8-7953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8200,'0'0'9865,"-34"50"-8872,34-44-513,16-3-159,7-3-65,4 0-160,3 0 0,8 0-96,-3-6-1185,-1 1-1570,-5 0-1793,1-2-3588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64 13036,'0'0'3620,"5"-8"-1581,0 2-1497,-3 4-377,0-1-1,0 1 1,0 0-1,0-1 1,0 0 0,-1 1-1,1-1 1,-1 0-1,0 0 1,0 1 0,0-1-1,0 0 1,0 0-1,0-4 1,-3 6-69,0 0-1,-1 0 1,1 0 0,0 1 0,0-1-1,0 1 1,-1 0 0,1 0 0,0 0-1,0 0 1,-1 0 0,1 0 0,0 0-1,0 1 1,-3 0 0,-9 3-85,1 1 0,-1 0-1,2 1 1,-1 0 0,0 1 0,1 0-1,1 1 1,-1 0 0,-16 17 0,20-19 35,2 1 0,-1 0 1,1 0-1,0 0 0,1 1 1,-1 0-1,2 0 0,-1 1 1,1-1-1,0 1 0,1 0 0,0 0 1,0 0-1,1 0 0,-1 12 1,3-19-40,0-1 0,0 1 0,0 0 0,0-1 0,0 1 0,1 0 0,-1-1 0,1 1 0,-1-1 1,1 1-1,-1-1 0,1 1 0,0-1 0,0 1 0,0-1 0,0 0 0,0 0 0,0 1 0,0-1 0,0 0 0,0 0 1,1 0-1,2 2 0,0-1-28,0 0 1,0-1-1,1 1 0,-1-1 1,1 1-1,-1-2 1,1 1-1,7 0 1,3 0-690,0-1 1,-1-1 0,1-1 0,25-5 0,3-9-4176,-2-4-3197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11979,'0'0'9044,"10"3"-8617,3 1-526,0-1 1,0 0-1,0-2 1,0 1-1,1-1 1,-1-1-1,15-2 1,-18 1-826,0 0 0,-1-1 0,1-1 1,-1 1-1,1-2 0,-1 1 0,11-7 0,-15 7 264,-2 2 387,-1 0 0,1 0 1,-1 0-1,1-1 0,-1 1 1,0-1-1,1 1 0,-1-1 0,0 0 1,0 0-1,0 0 0,-1 0 1,1 0-1,2-5 0,-23 24 4469,-1 21-880,-26 68 0,35-78-2004,7-4-841,4-23-555,0-1 1,0 1-1,0-1 1,0 0-1,0 1 1,0-1-1,0 1 1,0-1-1,1 0 1,-1 1-1,0-1 1,0 0-1,1 1 1,-1-1-1,0 0 1,0 0-1,1 1 1,-1-1-1,0 0 1,1 0-1,-1 1 1,0-1-1,1 0 1,-1 0-1,0 0 1,1 0-1,-1 1 1,0-1-1,1 0 1,-1 0-1,1 0 1,-1 0-1,0 0 1,1 0-1,-1 0 1,1 0-1,-1 0 1,0 0-1,1 0 1,-1-1-1,1 1 1,-1 0-1,0 0 1,1 0-1,-1 0 1,0-1-1,1 1 1,-1 0-1,0 0 1,1 0-1,-1-1 1,0 1-1,0 0 1,1-1-1,12-11-6749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13965,'0'0'4719,"3"8"-4153,11 25-433,-3-8 497,-1 1 0,12 48 0,-20-66-512,-1 0-1,0 0 1,0 0-1,-1 0 0,0 0 1,0 0-1,-1 1 1,0-1-1,0 0 1,-1 0-1,0 0 1,-1 0-1,0-1 1,-5 11-1,0-3-86,-1 0 0,0-1 0,-1-1 0,-1 1 0,0-2 0,-15 13 0,20-20-737,0 0 0,0 0 0,-1-1 0,0 0 0,-9 3-1,-13 2-7674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14542,'0'0'7207,"76"13"-6439,-20-11-543,6-2-161,3 0-161,-3 0-1120,-8 0-1761,-15 0-2243,-19-2-3748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13869,'0'0'7527,"84"21"-7014,-22-21-417,6 0-64,0 0-320,0-2-2307,-13-2-4740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21 11339,'0'0'7986,"-11"-5"-6913,4 2-1028,0 1 0,1-1 0,-1 1 0,0 0 0,-1 1 0,1 0 0,0 0 0,0 1 0,-1-1 0,1 1-1,0 1 1,0 0 0,-1 0 0,1 0 0,0 1 0,0 0 0,0 0 0,-8 4 0,0 2 7,0 0 1,1 1-1,0 1 1,-13 11-1,23-18-18,0 1 0,0-1 1,0 1-1,0 0 0,1 0 0,0 0 0,0 1 1,0-1-1,0 1 0,1-1 0,0 1 1,0 0-1,0 0 0,0 0 0,1 0 0,-2 10 1,4-13-38,-1 0 0,1 1 0,-1-1 0,1 0 0,0 0 0,0 0 0,0 0 0,0 0 0,0 0 1,1 0-1,-1 0 0,1-1 0,-1 1 0,1 0 0,0-1 0,-1 1 0,1-1 0,0 0 0,0 1 1,0-1-1,0 0 0,0 0 0,0 0 0,0-1 0,0 1 0,1 0 0,-1-1 0,0 1 0,4-1 1,11 3-808,0-1 0,30 0 0,-41-2 337,46 1-4566,2-1-3166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16816,'-10'4'785,"6"-3"-718,-50 21 899,52-22-854,1 1 1,-1 0-1,0-1 1,0 1 0,1 0-1,-1 0 1,1 0-1,-1 1 1,1-1-1,-1 0 1,1 0-1,0 1 1,-1-1 0,1 1-1,0-1 1,0 1-1,0 0 1,0-1-1,0 1 1,1 0 0,-1 0-1,0-1 1,1 1-1,-1 0 1,1 0-1,0 0 1,0 0-1,0 3 1,0-4-100,1 0-1,-1 0 1,1 0-1,0-1 1,0 1-1,-1 0 1,1 0-1,0-1 1,0 1 0,0-1-1,0 1 1,-1-1-1,1 1 1,0-1-1,0 1 1,0-1-1,0 0 1,0 1 0,0-1-1,0 0 1,2 0-1,29 2 79,-22-2-47,20 2 54,-10 0-444,1 0-1,0-2 1,0-1-1,0 0 1,-1-1-1,34-9 1,-53 11 353,0 0 0,0 0 0,0-1 0,0 1 0,0-1 0,0 1 0,0-1 1,0 1-1,0-1 0,0 1 0,-1-1 0,1 0 0,0 1 0,0-1 1,-1 0-1,1 0 0,0 1 0,-1-1 0,1-2 0,-1 3 31,0-1 0,0 1 0,0-1 0,0 0 0,0 1 0,0-1 0,0 0 0,0 1 0,0-1 0,-1 1 0,1-1 0,0 1 0,0-1 0,-1 0 0,1 1 0,0-1 0,-1 1 0,1 0 0,-1-1 0,1 1 0,-1-1 0,0 0 0,-2-1 149,-1 0 0,1 0 1,0 0-1,-1 0 0,1 0 0,-1 1 0,0 0 1,-5-2-1,-5 0-21,0 1 1,-1 0 0,1 1 0,-1 1-1,1 0 1,0 1 0,-1 1-1,-19 4 1,26 1-271,15-3-317,15-2-597,47-4-4566,-27-7-902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13293,'0'0'7911,"-43"47"-7783,43-24-32,0 2 64,0-3-31,13-2-65,-3-4 0,5-2 0,-6-4-449,0-6-1280</inkml:trace>
  <inkml:trace contextRef="#ctx0" brushRef="#br0" timeOffset="1">1 88 13581,'0'0'7591,"75"-9"-7271,-31 9-224,6 0-96,6 0-512,-3 0-2018,-3 0-2884,0 0-3106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220 218 11851,'0'0'8574,"-7"10"-7747,-205 281-250,332-447-4042,-6-9 4063,-119 207 91,3-35-689,-33 165 2471,30-142-1653,2 0 0,1-1 1,3 56-1,-1-85-812,0 0 0,0-1 0,0 1 0,1 0 0,-1 0 0,0 0 1,0-1-1,0 1 0,0 0 0,0 0 0,0 0 0,1-1 0,-1 1 1,0 0-1,0 0 0,0 0 0,0-1 0,1 1 0,-1 0 0,0 0 0,0 0 1,1 0-1,-1 0 0,0 0 0,0 0 0,0 0 0,1 0 0,-1-1 0,0 1 1,0 0-1,1 0 0,-1 0 0,0 0 0,0 0 0,1 0 0,-1 1 0,0-1 1,0 0-1,1 0 0,-1 0 0,0 0 0,0 0 0,0 0 0,1 0 0,-1 0 1,0 0-1,0 1 0,1-1 0,-1 0 0,0 0 0,0 0 0,0 1 1,0-1-1,0 0 0,1 0 0,-1 0 0,0 1 0,0-1 0,0 0 0,0 0 1,0 0-1,0 1 0,0-1 0,0 0 0,0 0 0,0 1 0,0-1 0,0 0 1,0 1-1,11-16 205,-8-4-163,0 0-1,-1 1 0,-1-1 0,-2-34 1,-1 10-125,2 42 65,0 0-1,0 1 0,0-1 0,0 0 1,0 0-1,1 0 0,-1 1 0,0-1 0,0 0 1,0 0-1,1 1 0,-1-1 0,0 0 1,1 1-1,-1-1 0,0 0 0,1 1 1,-1-1-1,1 1 0,-1-1 0,1 1 0,0-1 1,-1 1-1,1-1 0,-1 1 0,1-1 1,0 1-1,-1 0 0,1-1 0,0 1 0,0 0 1,-1-1-1,2 1 0,31 4-167,27 25-247,-55-27 336,-1 1 0,0 0 0,0-1 0,0 2 0,0-1-1,-1 0 1,0 1 0,1 0 0,-1 0 0,0 0-1,-1 0 1,4 6 0,-4-3 89,0 0 0,0 1 0,-1-1 0,1 0 0,-2 1 0,1-1 0,-1 11 0,0-18 4,0 0 0,0 0-1,0 0 1,0 1 0,0-1 0,0 0-1,0 0 1,0 0 0,0 0-1,0 0 1,0 1 0,0-1 0,0 0-1,0 0 1,0 0 0,1 0 0,-1 0-1,0 1 1,0-1 0,0 0-1,0 0 1,0 0 0,0 0 0,1 0-1,-1 0 1,0 0 0,0 0-1,0 0 1,0 0 0,1 0 0,-1 0-1,0 1 1,0-1 0,0 0-1,0 0 1,1 0 0,-1 0 0,0-1-1,0 1 1,0 0 0,0 0-1,1 0 1,-1 0 0,0 0 0,0 0-1,0 0 1,0 0 0,1 0-1,-1 0 1,0 0 0,0 0 0,0-1-1,0 1 1,0 0 0,0 0-1,1 0 1,-1 0 0,0 0 0,0 0-1,0-1 1,0 1 0,0 0-1,9-8 217,2-15-140,-1 0 1,0 0-1,-2-1 0,-1-1 0,7-34 1,-14 59-96,0-1 1,0 0-1,1 1 0,-1-1 1,0 1-1,1-1 0,-1 1 1,1 0-1,-1-1 1,0 1-1,1-1 0,-1 1 1,1 0-1,-1-1 1,1 1-1,0 0 0,-1 0 1,1-1-1,-1 1 1,1 0-1,-1 0 0,1 0 1,0 0-1,-1-1 1,1 1-1,-1 0 0,1 0 1,1 1-1,26 0 23,7-2 160,-30-1-144,0-1 0,0 0-1,-1 0 1,1 0 0,-1 0-1,0-1 1,1 0 0,-2 0 0,1 0-1,0-1 1,-1 1 0,0-1-1,0 0 1,0 1 0,3-11 0,-2 5 74,0 0 1,0 0 0,-1 0-1,-1-1 1,0 1 0,0-1-1,-1-13 1,-1 23-101,0 1 0,0 0 0,0 0 0,-1-1 0,1 1 1,0 0-1,0 0 0,-1 0 0,1-1 0,0 1 0,0 0 0,-1 0 0,1 0 0,0 0 0,0 0 0,-1 0 0,1 0 0,0 0 0,-1 0 0,1 0 0,0-1 0,0 1 0,-1 0 0,1 1 1,0-1-1,-1 0 0,1 0 0,0 0 0,0 0 0,-1 0 0,1 0 0,0 0 0,0 0 0,-1 0 0,1 1 0,0-1 0,0 0 0,-1 0 0,1 0 0,0 1 0,0-1 0,-1 0 0,1 0 1,0 1-1,-14 9-150,2 8 222,0 1 0,1 0 0,1 1 0,1 0 0,1 0 0,1 1 0,1 0 0,0 1 0,2-1 0,-3 29 0,7-48-59,0 1 0,0-1 1,1 0-1,-1 0 0,0 0 1,1 0-1,0 1 0,-1-1 1,1 0-1,0 0 0,0 0 1,0 0-1,0-1 0,1 1 1,-1 0-1,0 0 0,1-1 1,-1 1-1,1-1 1,0 1-1,-1-1 0,1 0 1,0 1-1,0-1 0,0 0 1,0 0-1,0-1 0,0 1 1,0 0-1,0-1 0,0 1 1,0-1-1,1 1 0,-1-1 1,0 0-1,0 0 0,3 0 1,3 0 22,0 0 0,1 0 1,-1-1-1,0 0 0,1 0 1,-1-1-1,0 0 0,15-6 1,-15 5-9,0-1 1,0 0 0,-1-1-1,1 0 1,-1 0 0,0 0-1,0-1 1,-1 0 0,0 0-1,0-1 1,0 0 0,-1 0-1,0 0 1,0-1 0,-1 0 0,0 0-1,0 0 1,-1 0 0,0 0-1,-1-1 1,0 1 0,0-1-1,1-10 1,-3 19-29,0-1-1,0 1 0,0-1 1,0 1-1,0 0 1,0-1-1,0 1 1,0-1-1,0 1 1,0-1-1,0 1 1,0-1-1,0 1 1,0 0-1,-1-1 0,1 1 1,0-1-1,0 1 1,0-1-1,-1 1 1,1 0-1,0-1 1,-1 1-1,1 0 1,0-1-1,-1 1 0,1 0 1,0 0-1,-1-1 1,1 1-1,-1 0 1,1 0-1,0 0 1,-1-1-1,1 1 1,-1 0-1,1 0 1,-1 0-1,1 0 0,-1 0 1,1 0-1,0 0 1,-1 0-1,1 0 1,-1 0-1,1 0 1,-1 0-1,1 0 1,-1 0-1,1 1 0,0-1 1,-1 0-1,1 0 1,-1 0-1,1 1 1,0-1-1,-1 0 1,1 0-1,0 1 1,-1-1-1,1 0 1,0 1-1,-1-1 0,1 1 1,-24 21-165,20-17 185,0 0 0,1 0 0,0 1 0,0-1 0,0 1 0,1-1 0,-1 1 0,1 0 0,1 0 0,-1 0 0,1 0 0,0 0 0,0 1 0,1 11 0,1-17-9,-1 0 1,1 0 0,0 0-1,-1 0 1,1-1-1,0 1 1,0 0 0,0 0-1,0-1 1,0 1-1,0 0 1,0-1 0,0 1-1,0-1 1,0 0-1,0 1 1,0-1-1,0 0 1,1 0 0,-1 1-1,0-1 1,0 0-1,0 0 1,0 0 0,2-1-1,32-2 159,-28 0-146,0-1-1,0 0 1,-1 0 0,1 0-1,-1-1 1,0 1-1,0-2 1,0 1 0,-1-1-1,1 0 1,-2 0 0,1 0-1,-1-1 1,1 1 0,-2-1-1,1 0 1,-1 0 0,0-1-1,-1 1 1,1-1 0,0-10-1,-24 39-531,15-9 529,0 0 0,1 0 0,0 1 0,1 0 0,1 0 0,0 0 0,0 0 0,1 0 0,1 0 0,0 19 0,1-31-13,1 0 0,-1 0 0,0 0 0,0-1 0,0 1 0,1 0 0,-1 0 1,0 0-1,1 0 0,-1-1 0,1 1 0,-1 0 0,1 0 0,-1-1 0,1 1 0,0 0 1,-1-1-1,1 1 0,0 0 0,-1-1 0,1 1 0,0-1 0,0 1 0,0-1 0,0 0 1,1 1-1,28 0 187,-22-3-148,0 0 0,0 0 0,-1-1 0,1 0 0,10-6 0,0-2 2,-1-1 1,-1-1-1,25-26 0,-33 32-46,-1-1-1,0 0 1,-1-1-1,0 0 0,-1 0 1,1 0-1,-2-1 1,1 1-1,2-12 1,-40 66-757,29-38 764,0 0 0,1 0 1,0 0-1,0 0 1,0 0-1,1 1 0,1-1 1,-1 1-1,0 7 1,2-14-1,0-1 0,1 1-1,-1-1 1,0 1 0,0 0 0,1-1 0,-1 1 0,0-1 0,1 1 0,-1-1 0,1 1 0,-1-1 0,0 0 0,1 1 0,-1-1-1,1 1 1,-1-1 0,1 0 0,-1 0 0,1 1 0,-1-1 0,1 0 0,0 0 0,-1 1 0,1-1 0,-1 0 0,1 0-1,0 0 1,-1 0 0,1 0 0,-1 0 0,1 0 0,0 0 0,-1 0 0,1 0 0,-1-1 0,1 1 0,0 0 0,-1 0 0,1 0-1,-1-1 1,2 1 0,26-11 188,-8-1-225,-1-1 0,-1-1 0,0 0 0,-1-2 0,0 0 0,-2 0 0,1-2 0,21-33 0,-17 19-229,-1 0 0,-2-1 0,-1-1-1,18-57 1,-29 62 19,-16 40-89,-23 47-8,31-53 387,-20 38 207,-34 85-1,49-105-89,1 0 0,1 0-1,1 1 1,2 0 0,-3 43 0,6-66-156,0 0 0,0-1 1,0 1-1,0-1 0,0 1 0,0 0 1,0-1-1,0 1 0,0-1 0,0 1 1,0 0-1,1-1 0,-1 1 0,0-1 1,0 1-1,1-1 0,-1 1 1,0-1-1,1 1 0,-1-1 0,1 1 1,-1-1-1,0 1 0,1-1 0,-1 0 1,1 1-1,0-1 2,-1 0 1,1 0-1,-1 0 1,0-1-1,1 1 0,-1 0 1,0 0-1,1-1 1,-1 1-1,0 0 0,1 0 1,-1-1-1,0 1 1,0 0-1,1-1 1,-1 1-1,0 0 0,0-1 1,0 1-1,1 0 1,-1-1-1,0 1 1,0-1-1,0 1 0,0 0 1,0-1-1,0 1 1,0-1-1,0 1 1,0 0-1,0-1 0,0 1 1,0-1-1,0 1 1,0 0-1,0-1 1,-2-10-136,-1 0 0,0 1 0,0-1 0,-1 1 0,0 0 0,-1 0 0,0 0 0,-12-18 0,-7-13-20,17 28 207,4 7 61,0 0 0,0 0 1,0 0-1,1 0 0,0-1 0,0 1 0,1-1 1,-2-6-1,5 12-75,0 0 1,-1 0-1,1 0 0,0 0 1,-1 1-1,1-1 0,0 1 1,0 0-1,-1-1 0,1 1 1,0 0-1,0 0 1,0 0-1,0 0 0,-1 0 1,3 1-1,0-1-9,53 1 32,-19 0-110,-1-1 0,1-2 0,49-8 0,-84 5-3632,-12-1 1063,-13-4-2169,-7 0-2432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16624,'0'0'1345,"-36"47"-448,27-30-385,4 2-255,5 0-193,0-1 0,0 2-449,0-6-1729,0-2-3267,0-3-4452</inkml:trace>
  <inkml:trace contextRef="#ctx0" brushRef="#br0" timeOffset="1">1 195 12780,'0'0'5189,"50"-3"-4548,-11-1-321,7-4-224,8 1-64,-1-4-224,-4-2-865,-8 1-1858,-7 0-800,-11-2-225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12940,'0'0'7848,"68"-24"-7432,-25 24-288,10 1-96,3 7-32,-4-2-1153,-2-1-2306,-4-2-3620</inkml:trace>
  <inkml:trace contextRef="#ctx0" brushRef="#br0" timeOffset="1">570 45 8104,'0'0'11819,"-6"62"-11114,1-38-449,-2 4-224,1-3 0,3-2 0,3-3 0,0-3 32,0-3-416,0-4-1474,0-7-2498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10858,'0'0'9737,"46"-18"-9320,-13 18-289,2 0-128,5 0-929,4 0-1377,-1 0-2819,3-4-2882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3 15727,'-9'-1'1756,"-11"0"-1225,0 0 0,1 2 1,-1 0-1,0 1 0,0 1 0,-21 6 0,34-7-394,0 0 0,1 1 0,-1 0 0,1 0 0,0 0-1,0 1 1,0 0 0,1 0 0,-10 9 0,12-10-57,0 1 0,0 0-1,1-1 1,-1 1 0,1 0 0,0 0 0,0 0-1,1 0 1,-1 1 0,1-1 0,0 0 0,0 1-1,0-1 1,1 1 0,-1-1 0,2 10 0,-1-12-73,1 1 0,0 0 0,0 0 0,1-1 1,-1 1-1,0 0 0,1-1 0,0 0 0,-1 1 0,1-1 1,0 0-1,0 0 0,0 0 0,1 0 0,-1 0 0,0 0 1,1-1-1,-1 1 0,1-1 0,0 0 0,-1 1 1,1-1-1,0-1 0,0 1 0,0 0 0,-1-1 0,5 1 1,9 3-183,1-2 1,-1 0 0,25 0-1,-28-2-5,39-2-52,-51 2 236,0-1 0,1 1 1,-1 0-1,0-1 0,1 1 0,-1-1 0,0 1 1,0-1-1,1 0 0,-1 1 0,0-1 0,0 0 1,0 0-1,0 0 0,0 0 0,0 0 1,0 0-1,0 0 0,0 0 0,-1 0 0,1 0 1,0-1-1,-1 1 0,1 0 0,-1 0 0,1-1 1,-1 1-1,0 0 0,1-1 0,-1 1 0,0-3 1,-1 3 30,1 0 0,-1-1 0,0 1 1,0 0-1,1 0 0,-1 0 1,0 0-1,0 0 0,0 0 0,-1 0 1,1 0-1,0 0 0,0 0 1,0 0-1,-1 1 0,1-1 0,0 1 1,-1-1-1,1 1 0,0-1 1,-1 1-1,1 0 0,-1-1 0,1 1 1,0 0-1,-1 0 0,-2 1 1,-49-4 181,48 3-200,199-3-6727,-193 2 6739,-1 1-1,1 0 1,0 0 0,-1 0 0,1 0 0,-1 0 0,1 0 0,-1 0 0,1 0 0,-1 1-1,1-1 1,-1 0 0,1 0 0,-1 0 0,1 1 0,-1-1 0,1 0 0,-1 0-1,1 1 1,-1-1 0,1 0 0,-1 1 0,1-1 0,-1 0 0,0 1 0,1-1 0,-1 1-1,0-1 1,1 1 0,-1-1 0,0 1 0,0-1 0,0 1 0,1 0 0,-8 22 1197,-28 24 604,32-43-1739,-2 2-20,-11 13 596,-25 41-1,38-54-959,0 1-1,0-1 0,0 1 1,1 0-1,0 0 1,-2 10-1,3-7-5119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7399,'0'0'9353,"-20"51"-8200,26-34-96,6 3-32,6-2-192,0-1-353,3-3-256,6-5-160,-2-4 0,7-5-224,1 0-1217,4-8-1314,-5-12-1793,0-2-1858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3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11659,'0'0'4196,"-68"78"-2146,43-36-641,-7 8-160,3 3-288,4 2-480,0-2-289,8-8-160,1-7 32,8-12-32,7-10 0,1-7-160,0-8-1377,3-1-1602,8-4-2595,0-10-928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8264,'0'0'11077,"-5"11"-10586,-56 110 780,52-105-952,-1 0 0,0 0-1,-2-1 1,0-1 0,0 0-1,-15 13 1,27-27-312,0 0 0,0 0 0,0 0 0,-1 0 0,1 1-1,0-1 1,0 0 0,0 0 0,-1 0 0,1 0 0,0 0 0,0 1 0,0-1 0,-1 0-1,1 0 1,0 0 0,0 0 0,-1 0 0,1 0 0,0 0 0,0 0 0,0 0 0,-1 0-1,1 0 1,0 0 0,0 0 0,-1 0 0,1 0 0,0 0 0,0 0 0,-1 0 0,1 0-1,0-1 1,0 1 0,0 0 0,-1 0 0,1 0 0,0 0 0,0 0 0,0 0-1,0-1 1,-1 1 0,1 0 0,0 0 0,0 0 0,0-1 0,0 1 0,0 0 0,0 0-1,-1 0 1,1-1 0,-2-19-247,8-23-1202,-3 25 190,1-1 0,-2 1-1,-1-1 1,0 0 0,-1 0 0,-3-23 0,-2 32 1333,1 14 790,-1 18 467,6-14-1145,1 1 0,-1 0-1,1-1 1,1 1 0,0-1 0,0 0 0,1 0 0,-1 0 0,2 0 0,-1-1 0,1 1 0,0-1 0,1-1 0,0 1 0,7 6 0,-8-7-92,1-1 0,0 1 0,0-1 0,1 0 0,-1-1 0,1 0 0,0 0 0,0 0 0,1-1 0,-1 0 0,1 0 0,-1-1 0,1 0 0,0 0 0,0-1 0,14 1 0,-22-2-98,1 0 0,-1 0 0,0 0 0,0 0 0,1 0 0,-1 0 0,0 0 0,0 0 0,1 0 0,-1 0 0,0 0 0,0 0 0,1 0 0,-1 0 0,0 0 0,0-1 0,0 1-1,1 0 1,-1 0 0,0 0 0,0 0 0,0 0 0,1-1 0,-1 1 0,0 0 0,0 0 0,0 0 0,0-1 0,0 1 0,0 0 0,1 0 0,-1 0 0,0-1 0,0 1 0,0 0 0,0 0 0,0-1 0,0 1 0,0 0 0,0 0-1,0-1 1,-7-12 49,-12-7-30,0 9-27,-1 0 1,-35-12-1,37 16 340,0-1-1,0 0 0,-30-21 1,99 28 33,39 15-1114,-35-4-3323,-17-5-2038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14574,'0'0'6374,"74"38"-5926,-37-38-384,4 0-192,-1 0-1858,-3 0-1697,-17-4-1026,-6 2-800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13997,'0'0'7623,"50"23"-6694,-6-23-544,6 0-289,6 0-64,1-4-320,-4 0-1570,-3 1-1409,-10-3-4292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65 9641,'0'0'2376,"3"-8"-33,10-26-319,-13 34-1969,1-1 1,-1 0-1,0 1 1,0-1 0,0 1-1,0-1 1,0 0-1,0 1 1,0-1 0,0 1-1,0-1 1,0 0-1,0 1 1,0-1 0,0 0-1,0 1 1,-1-1 0,1 1-1,0-1 1,0 0-1,-1 1 1,1-1 0,0 1-1,-1-1 1,1 1-1,0-1 1,-1 1 0,1 0-1,-1-1 1,1 1 0,-1-1-1,1 1 1,-1 0-1,1-1 1,-1 1 0,0 0-1,1 0 1,-1-1-1,1 1 1,-2 0 0,-24-2 561,22 2-386,-10 0-80,1 1 1,-1 0-1,1 1 1,-1 1-1,1 0 1,0 1-1,0 0 1,1 1 0,-1 1-1,1 0 1,0 0-1,0 1 1,1 1-1,0 0 1,1 0-1,-1 1 1,1 0-1,1 1 1,0 0-1,0 1 1,1 0-1,1 0 1,0 1-1,0-1 1,-5 17 0,9-24-148,2 1 1,-1-1-1,0 1 1,1-1-1,0 1 0,0 0 1,0 0-1,1 0 1,0-1-1,0 1 1,0 0-1,0 0 1,1 0-1,0 0 1,2 6-1,-2-8-92,1 0-1,0 0 1,0 0-1,0 0 1,0-1-1,1 1 1,-1-1-1,1 1 1,-1-1-1,1 0 1,0 0-1,0 0 0,0 0 1,0-1-1,0 1 1,0-1-1,1 0 1,-1 0-1,0 0 1,1 0-1,-1-1 1,4 1-1,14 2-1734,-1-2 0,1 0 0,23-2 0,12-5-5229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 10346,'-13'-1'3011,"8"-1"1505,10 2-4484,13 3 641,5 6 31,6 4-544,-2 3-128,1 0-480,6 0-2371,-5-1-2626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13645,'-11'5'2135,"0"-1"-1710,-59 27 2156,66-29-2443,0-1 1,0 2-1,1-1 0,-1 0 0,1 1 0,-1-1 0,1 1 0,0 0 1,0 0-1,0 1 0,1-1 0,-1 0 0,1 1 0,0 0 0,0-1 1,-2 7-1,4-9-132,0 0 0,0 0 0,0 0 0,0 0 0,0 0 0,0 0 0,0 0 0,1 0 0,-1 0 0,0 0 0,1-1 0,-1 1 0,0 0 0,1 0 0,0 0 1,-1 0-1,1 0 0,-1-1 0,1 1 0,0 0 0,-1-1 0,1 1 0,0 0 0,0-1 0,0 1 0,0-1 0,-1 1 0,1-1 0,0 0 0,0 1 0,0-1 0,0 0 0,0 1 1,0-1-1,0 0 0,0 0 0,2 0 0,44 3 108,-40-3-79,13-1 0,1 0 1,33-6-1,-48 6-28,1 0-1,-1-1 1,0 0-1,0 0 1,0 0-1,-1-1 1,1 0-1,0 0 1,-1 0-1,0-1 1,0 0-1,0 0 1,4-5-1,-8 9 9,-1-1 0,1 1 0,-1 0 0,1-1 0,-1 1-1,0-1 1,1 1 0,-1-1 0,0 1 0,1 0 0,-1-1 0,0 0 0,0 1-1,0-1 1,1 1 0,-1-1 0,0 1 0,0-1 0,0 1 0,0-1 0,0 1-1,0-1 1,0 0 0,0 1 0,0-1 0,0 1 0,0-1 0,-1 1 0,1-1 0,0 1-1,0-1 1,0 1 0,-1-1 0,1 1 0,0-1 0,-1 1 0,1-1 0,0 1-1,-1-1 1,1 1 0,-1 0 0,1-1 0,0 1 0,-1 0 0,1-1 0,-1 1-1,1 0 1,-1 0 0,1-1 0,-1 1 0,0 0 0,1 0 0,-1 0 0,1 0-1,-1 0 1,1 0 0,-1 0 0,1 0 0,-1 0 0,0 0 0,0 0 0,-47-1 919,39 1-842,-3 0-52,5-1-48,0 1 0,0 0 0,0 1 0,1-1 0,-1 1 0,0 0 0,0 1 0,0 0 0,1 0 0,-8 3 0,64-3-8619,-21-11 3406,3-5-2397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7976,'0'0'13036,"26"37"-12876,-29-10-96,-4 2-32,1-2 0,1-2 32,3-3-64,2-3-576,0-8-834,0-4-1312</inkml:trace>
  <inkml:trace contextRef="#ctx0" brushRef="#br0" timeOffset="1">1 99 11819,'0'0'8264,"75"-15"-8264,-36 15-833,6-2-1569,1 2-2595,4-4-1185,-4-5 1025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11787,'0'0'7015,"-43"27"-6375,32-6-63,2 1-321,9 0-192,0-1 0,0 0-32,6-1-160,4-5-1281,-3 0-1154,-7-4-1280,0-3-1923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30 269 10186,'0'0'7495,"55"-15"-6887,-12 14-416,0-4-127,7 2-1,1-2-64,-1-3-961,-5-1-3139,-13-1-2434</inkml:trace>
  <inkml:trace contextRef="#ctx0" brushRef="#br0" timeOffset="1">51 64 10602,'0'0'4068,"-50"-46"-2787,50 37-576,0 4-97,16 2-63,13 3-321,10 0-160,11 0 32,7 0-64,0 3 0,4-2 0,-6 1-256,-7-2-577,-8 0-1473,-6 0-705,-8-2-1185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9865,'0'0'4869,"-13"68"-3011,8-42-161,0 2-287,5-2-642,0 1-543,0-6-129,3 0-64,4-7 0,6-3-1121,-4-5-705,-4-2-1345</inkml:trace>
  <inkml:trace contextRef="#ctx0" brushRef="#br0" timeOffset="1">1 153 1057,'0'0'17296,"46"-15"-16751,-6 15-321,2 0-192,7-3-544,1-5-3300,1-4-3010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9289,'-9'0'4575,"-3"1"-4162,0 0 0,0 1 0,0 0 0,0 1 0,0 0 0,1 1 0,-1 0 0,1 1 1,0 0-1,0 1 0,-16 11 0,20-12-296,1 0 0,0 0 1,0 0-1,0 0 0,1 1 1,0 0-1,0 0 0,0 1 0,1-1 1,0 1-1,0 0 0,1 0 1,-1 1-1,2-1 0,-1 1 1,1-1-1,0 1 0,1 0 1,0 0-1,-1 8 0,3-13-94,-1 1-1,1 0 1,-1 0 0,1-1-1,0 1 1,1-1 0,-1 1-1,1-1 1,-1 1 0,1-1-1,0 0 1,0 0-1,0 0 1,1 0 0,-1 0-1,1-1 1,0 1 0,-1-1-1,1 1 1,0-1 0,0 0-1,1 0 1,-1 0-1,0-1 1,1 1 0,-1-1-1,1 0 1,7 2 0,4 1 3,0-1 1,0-1 0,0 0-1,0-1 1,30-1 0,-43 0-23,-1 0 1,1 0-1,-1 0 0,1 0 1,-1-1-1,1 1 0,-1 0 0,1-1 1,-1 1-1,0-1 0,1 1 1,-1-1-1,1 0 0,-1 1 1,0-1-1,0 0 0,1 0 1,-1 0-1,0 0 0,0 0 1,0 0-1,0 0 0,0 0 1,0-1-1,-1 1 0,1 0 1,0-1-1,-1 1 0,1 0 1,-1-1-1,1 1 0,-1-1 0,1 1 1,-1-1-1,0-1 0,0 1-2,0 0-1,-1 0 0,1 1 1,-1-1-1,1 0 0,-1 0 0,1 1 1,-1-1-1,0 0 0,0 1 0,0-1 1,0 1-1,0-1 0,-1 1 0,1 0 1,0-1-1,-1 1 0,1 0 0,0 0 1,-1 0-1,0 0 0,1 0 1,-1 0-1,1 0 0,-1 1 0,0-1 1,0 1-1,-2-1 0,-35-2-33,66 3 67,9 0-664,-1-1 0,64-9 0,-41 1-140,-58 11 839,-1 1-1,1-1 1,-1 0 0,1 0 0,-1 0 0,0 0-1,1 1 1,-1-1 0,-1 0 0,1 0 0,0-1-1,0 1 1,-2 2 0,1-2-10,-10 14 390,1 1 1,-15 27-1,24-40-440,0 1 0,0-1 1,0 1-1,1-1 0,-1 1 0,1 0 1,0 0-1,1-1 0,-1 1 0,1 0 1,0 0-1,0 0 0,0 0 1,1 0-1,0-1 0,2 9 0,4-3-1163,2-7-3379,0-3-3881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7976,'-39'7'1109,"20"-5"-283,-1 1-1,1 0 1,1 2 0,-1 0 0,0 1 0,1 1-1,1 1 1,-19 10 0,35-17-737,0-1-1,0 0 1,0 1-1,1 0 1,-1-1 0,0 1-1,1-1 1,-1 1-1,1 0 1,-1-1 0,0 1-1,1 0 1,0 0-1,-1-1 1,1 1 0,-1 0-1,1 0 1,0 0-1,-1 1 1,11 6 1070,26-4-326,637-33 2357,-163 1-3097,551 42-2108,-906-9 2209,0-2-1614,-207-16-5760,18 0-101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10090,'0'0'7004,"9"-2"-5200,13-7-1051,1 0 1,-1-1-1,-1-1 0,29-21 1,88-68-431,-104 74-249,-14 8-55,-16 14-20,0 0-1,0 0 1,1 0-1,-1 0 0,1 1 1,0 0-1,0 0 1,12-5-1,-19 22-179,-12 17 145,7-17 174,0 0 0,1 1 0,1 0 0,0 0 0,1 0 0,0 1 0,2 0 0,-2 22 0,4-36-206,0-1 0,0 0 0,0 0 0,0 0 0,1 0 0,-1 1 0,0-1 0,1 0 0,-1 0 0,1 0 0,-1 0 0,1 0 0,0 0 0,-1 0 0,1 0 0,0 0-1,0-1 1,-1 1 0,1 0 0,0 0 0,0-1 0,0 1 0,0 0 0,0-1 0,0 1 0,0-1 0,0 1 0,1-1 0,-1 0 0,0 1 0,0-1 0,0 0 0,0 0 0,0 0 0,3 0 0,0 0-981,1 0 1,0 0 0,-1 0 0,1-1 0,-1 0-1,1 0 1,-1 0 0,6-2 0,15-12-7125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7399,'0'0'15535,"43"23"-15439,-7-23-64,9-7-993,5-2-1666,1-4-2049,-2-1-1666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11082,'0'0'4389,"-45"18"-3557,45-14 257,0-1-320,0-1-449,0-1-127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 14606,'0'0'8915,"-8"-1"-8600,3 0-305,-1 0 0,1 1 0,-1-1 1,0 1-1,-10 2 0,14-2-28,1 0 1,0 0-1,0 0 1,-1 1-1,1-1 0,0 0 1,0 1-1,-1-1 0,1 1 1,0 0-1,0-1 0,0 1 1,0 0-1,0 0 1,0 0-1,0-1 0,0 1 1,0 0-1,0 0 0,1 0 1,-1 1-1,0-1 0,0 0 1,1 0-1,-1 0 1,1 0-1,-1 1 0,1-1 1,0 0-1,0 0 0,-1 1 1,1-1-1,0 0 0,0 1 1,0-1-1,0 0 0,0 0 1,0 1-1,1-1 1,0 2-1,-1-1-16,1-1 1,0 1-1,0-1 1,0 1-1,0-1 0,1 0 1,-1 1-1,0-1 1,1 0-1,-1 0 0,0 0 1,1 0-1,-1 0 1,1 0-1,0 0 0,-1-1 1,1 1-1,3 0 0,39 12-413,-27-8 316,-14-5 152,0 1-1,-1 0 1,1 0 0,-1 0-1,0 1 1,1-1 0,-1 0 0,0 1-1,0 0 1,0 0 0,0-1 0,0 1-1,0 0 1,0 0 0,2 5 0,-4-6 61,1 0 1,-1 1-1,0-1 1,1 0-1,-1 0 1,0 1-1,0-1 1,0 0-1,0 1 0,0-1 1,-1 0-1,1 1 1,0-1-1,-1 0 1,1 0-1,0 1 1,-1-1-1,1 0 1,-1 0-1,0 0 1,0 0-1,1 0 1,-1 0-1,0 0 1,0 0-1,0 0 1,0 0-1,0 0 1,0 0-1,0-1 1,0 1-1,0 0 1,0-1-1,-2 2 1,-68 34 1683,65-33-1872,0-1 0,-1 0 0,1 0 0,-1 0-1,1-1 1,-1 0 0,1 0 0,-1-1 0,-12 0-1,20-12-7473,11-2-855</inkml:trace>
  <inkml:trace contextRef="#ctx0" brushRef="#br0" timeOffset="1">212 90 769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6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46 9321,'0'0'6358,"7"-8"-4271,18-24-448,-25 31-1612,0 1 1,0 0-1,0 0 0,0 0 1,0 0-1,0 0 1,0 0-1,1 0 0,-1 0 1,0 0-1,0 0 0,0 0 1,0 0-1,0 0 0,0 0 1,0-1-1,0 1 1,0 0-1,0 0 0,0 0 1,0 0-1,0 0 0,0 0 1,0 0-1,0 0 0,0 0 1,0-1-1,0 1 1,0 0-1,0 0 0,0 0 1,0 0-1,0 0 0,0 0 1,0 0-1,0-1 1,0 1-1,0 0 0,0 0 1,0 0-1,0 0 0,0 0 1,0 0-1,0 0 0,0 0 1,0 0-1,0 0 1,0-1-1,0 1 0,-1 0 1,1 0-1,0 0 0,0 0 1,0 0-1,0 0 0,0 0 1,0 0-1,0 0 1,0 0-1,0 0 0,-1 0 1,1 0-1,0 0 0,0 0 1,0 0-1,0 0 0,0 0 1,0 0-1,-13 3 293,-12 7-457,-23 11 811,10-4 161,-53 31-1,82-42-766,0-1-1,1 2 0,0-1 0,0 1 1,0 0-1,1 1 0,0-1 0,1 1 0,-1 1 1,2 0-1,-6 10 0,9-17-65,1 0-1,0 0 1,0 0 0,1 0-1,-1 0 1,0 1 0,1-1-1,-1 0 1,1 1 0,0-1-1,0 0 1,0 1 0,0-1-1,0 0 1,0 1 0,1-1-1,1 5 1,-1-6 11,0 1 0,0-1 0,0 1 0,0-1 0,0 1 0,1-1 0,-1 0 1,1 0-1,-1 1 0,1-1 0,-1 0 0,1 0 0,0 0 0,-1-1 0,1 1 0,0 0 0,3 0 0,8 1-53,1 0 0,-1-1 0,1 0 0,0-1 0,14-2 0,-6 1-449,58-7-2882,-28-4-2029,-20 1-958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10730,'0'0'5029,"-18"47"-3460,34-38-448,8-2-480,4-6-385,4 0-128,-1-1-96,3 0-256,-6-6-2018,-1-4-2338,-4-2-2018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5:4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12364,'0'0'4996,"-39"49"-2946,28-32-320,-1 0-609,5 0-128,-2 3-513,3 0-383,6-2-65,-1-1 0,1 0 0,0-3-32,0-3-1153,0-6-1378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579 0 5157,'-14'2'1644,"-29"5"-597,0 1 1,-41 15-1,64-17-809,1 2 0,0 0 0,0 1 0,0 1-1,1 1 1,1 0 0,-21 18 0,17-9-78,1 2 1,1 0-1,1 1 0,1 1 1,1 0-1,1 2 1,1-1-1,2 2 1,0 0-1,2 0 0,-13 56 1,13-35 44,2 1 1,2 0-1,3 0 1,1 0-1,3 1 1,9 63-1,-6-85-194,1-1-1,1 0 1,1 0-1,2-1 1,0 0 0,2 0-1,15 26 1,-20-42-3,0 0 0,1-1 0,0 1 0,0-1 0,1-1 0,0 1 0,1-1 0,-1-1 0,2 1 0,-1-2 0,1 1 0,0-1 0,0-1 0,1 0 0,-1 0 0,1-1 1,0 0-1,1-1 0,16 3 0,-11-5 31,0-1 1,0 0-1,0-1 1,1-1-1,-1-1 1,-1 0-1,1-1 1,0-1-1,-1-1 1,0 0 0,0-1-1,-1-1 1,0 0-1,0-1 1,-1 0-1,20-18 1,1-3 186,-2-2 1,-1-2-1,-1 0 1,50-77-1,-56 75-154,-3-1 0,-1-1-1,-1-1 1,-3 0 0,-1-2 0,-2 0 0,-2 0 0,-1-1-1,-3-1 1,4-47 0,-11 80-43,-1 1 1,0-1-1,0 1 1,-1-1-1,-1 1 0,0 0 1,0-1-1,-1 1 0,0 0 1,-6-12-1,6 15-12,0 1 0,0 0 0,-1 0 0,0 0 0,0 1 1,0 0-1,-1-1 0,1 1 0,-1 1 0,0-1 0,0 1 0,0 0 0,-1 0 0,1 0 0,-1 1 0,0 0 0,-6-2 0,-3 0-33,0 1-1,-1 1 1,1 1-1,-1 0 1,0 1-1,1 0 1,-1 2 0,1-1-1,-1 2 1,1 0-1,0 1 1,-24 10-1,8-1-777,0 1 0,1 2-1,1 1 1,-46 36 0,61-41-2778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 32 10378,'0'0'1110,"-10"-6"155,2 2-1140,0 0-1,0 1 0,0 0 0,-1 0 0,1 1 1,-1 0-1,1 0 0,-1 1 0,0 0 0,0 0 0,0 1 1,1 0-1,-1 1 0,0 0 0,0 1 0,1-1 1,-1 1-1,-9 4 0,-3 5-45,0 1 1,1 1-1,0 0 1,1 1-1,1 2 1,0 0-1,1 0 0,1 2 1,1 0-1,-15 22 1,6-5 153,1 2 0,2 0 0,2 2 0,-25 69 0,37-86-214,1 0 1,0 1-1,2-1 0,0 1 1,2 0-1,0 0 0,2-1 0,2 27 1,-1-42-2,-1-1 0,2 1 0,-1 0 0,1 0 0,0-1 1,0 1-1,1-1 0,0 0 0,0 0 0,0 0 1,1 0-1,0 0 0,0-1 0,0 1 0,1-1 0,0 0 1,0-1-1,0 1 0,1-1 0,-1 0 0,1 0 0,0-1 1,0 1-1,0-1 0,1-1 0,-1 1 0,1-1 0,-1 0 1,1-1-1,12 2 0,4-1 36,0-2 0,0 0 0,0-1-1,0-2 1,0 0 0,-1-1 0,1-1 0,-1-2 0,0 0 0,39-19 0,-23 7 57,-1-2 0,0-1 0,-2-3 0,63-55 0,-86 69-49,0-1 1,-1-1-1,0 0 1,-1 0 0,-1-1-1,0 0 1,-1-1-1,0 0 1,-1 0 0,-1-1-1,0 0 1,-2 0-1,0 0 1,4-29-1,-7 34-6,-1-1 0,0 0-1,0 0 1,-1 1-1,-1-1 1,0 0 0,-1 1-1,0-1 1,0 1-1,-1 0 1,-1 0 0,0 1-1,0-1 1,-1 1 0,-1 0-1,1 1 1,-2-1-1,1 1 1,-1 1 0,-1-1-1,-14-11 1,11 12-51,0 1-1,0-1 1,-1 2 0,1 0 0,-1 0 0,-1 1 0,1 1-1,-1 0 1,-15-1 0,4 1-52,-1 1 0,1 2 0,-1 1 0,-29 3 0,15 5-992,18 7-4392,20-9-1552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13933,'0'0'8040,"52"0"-8008,-20 4 0,2-1 0,-1-1-32,-4 2-833,-9 0-640,-6 1-193,-14 3-1217,0 3-1313,-16 0-1441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9289,'0'0'10634,"71"20"-10282,-28-22-256,2-3-32,-4-4-704,-4 3-2627,-8-1-2915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13261,'0'0'7345,"8"-1"-6880,8-2-413,1 1-1,-1 1 1,1 0 0,-1 2 0,1 0 0,-1 0 0,1 2 0,-1 0 0,0 1 0,25 9 0,-39-12-59,0 0 1,0 0 0,0 1-1,0-1 1,0 0 0,-1 1-1,1-1 1,0 1-1,-1-1 1,0 1 0,1 0-1,-1 0 1,0 0-1,0 0 1,0 0 0,0 0-1,0 0 1,0 0 0,0 0-1,-1 0 1,1 3-1,-1-1 13,1 1-1,-2-1 0,1 1 1,0-1-1,-1 0 0,0 1 1,0-1-1,0 0 1,-1 0-1,-2 5 0,-5 10 123,-2-1 1,0-1-1,-21 27 0,26-37-52,-128 160 367,128-161-3523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138 257 8360,'0'0'1297,"4"-9"572,0 3-1356,15-33 2174,-12 6 2147,-9 33-4714,1-1 0,0 0 0,-1 1 0,1-1 0,0 1 1,-1-1-1,1 1 0,-1 0 0,1 0 0,-1-1 0,1 1 0,-1 0 0,1 0 0,-1 0 1,1 1-1,0-1 0,-1 0 0,1 1 0,-3 0 0,-3 2-82,0 0 0,0 1-1,1-1 1,-1 2 0,1-1 0,0 1 0,0 0-1,1 0 1,-1 0 0,1 1 0,0 0-1,-5 8 1,2-2-19,0 0 0,0 0-1,2 1 1,-1 0 0,-6 21-1,11-29 6,1 1-1,0-1 1,0 0-1,0 0 1,0 1-1,1-1 1,0 0-1,0 1 1,1 4-1,-1-8-16,1-1 0,-1 1-1,1-1 1,0 0-1,-1 1 1,1-1-1,0 0 1,0 1-1,0-1 1,0 0-1,0 0 1,0 0 0,0 0-1,0 0 1,1 0-1,-1 0 1,0-1-1,1 1 1,-1 0-1,0-1 1,1 1 0,-1-1-1,1 1 1,-1-1-1,1 0 1,-1 1-1,1-1 1,-1 0-1,1 0 1,-1 0 0,1 0-1,-1 0 1,1-1-1,1 0 1,5 0 24,0-1 1,0 0 0,0-1-1,0 1 1,-1-2-1,1 1 1,-1-1 0,0 0-1,0 0 1,-1-1 0,1 0-1,10-11 1,8-9 17,33-44 1,-53 63-48,10-13 78,0 0-1,-2 0 1,0-2-1,-1 0 1,-1 0 0,-1-1-1,-1 0 1,-1-1-1,9-39 1,-17 61-62,0 1 1,0 0 0,0 0 0,0 0 0,1-1-1,-1 1 1,0 0 0,0 0 0,0-1 0,0 1-1,0 0 1,0 0 0,0-1 0,0 1 0,0 0-1,0 0 1,0-1 0,0 1 0,0 0 0,0 0-1,0-1 1,0 1 0,0 0 0,0 0-1,0-1 1,-1 1 0,1 0 0,0 0 0,0-1-1,0 1 1,0 0 0,0 0 0,-1 0 0,1 0-1,0-1 1,0 1 0,0 0 0,-1 0 0,1 0-1,0 0 1,0 0 0,-1-1 0,1 1-1,0 0 1,-1 0 0,-11 8 182,-12 20-225,12-10 45,0 0 0,2 1 1,0 0-1,1 1 0,0 0 1,2 1-1,1-1 1,0 2-1,2-1 0,-4 41 1,8-60-19,0-1 1,0 1 0,0 0 0,0-1 0,1 1 0,-1-1-1,1 1 1,-1-1 0,1 1 0,0-1 0,-1 1 0,1-1 0,0 1-1,0-1 1,0 0 0,0 1 0,0-1 0,0 0 0,1 0-1,-1 0 1,0 0 0,0 0 0,1 0 0,-1 0 0,1 0-1,-1-1 1,1 1 0,1 0 0,23 5-1513,-2-5-3548,-14-3-1365,-4-6-4457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14189,'0'0'3871,"-5"11"-1496,0 0-1944,-22 52 1927,25-58-2226,0-1 1,1 1-1,0 0 1,0 0-1,0 0 1,1 0-1,-1 0 1,1 0-1,0 0 1,1 0-1,-1 0 1,2 6-1,-1-10-132,0 0 1,1 1-1,-1-1 0,0 0 0,1 0 0,-1 0 0,0 0 0,1 0 0,0 0 1,-1 0-1,1-1 0,-1 1 0,1 0 0,0-1 0,0 0 0,-1 1 0,1-1 1,0 0-1,0 0 0,-1 0 0,1 0 0,0 0 0,0 0 0,-1 0 1,1-1-1,0 1 0,3-2 0,2 1-268,1-1-1,-1 0 1,0 0-1,0-1 1,9-4-1,-1-2-1673,-1-1 0,-1-1 0,14-12 0,-22 18 877,0 0 0,0 0 0,0-1-1,-1 0 1,0 1 0,0-1 0,-1-1 0,0 1 0,0 0-1,3-8 1,-12 25 10498,-12 14-5211,-6 10-2582,-6 14 188,-23 41 737,48-82-2497,1 1-1,1 0 1,0 0 0,0 0-1,1 0 1,0 0 0,0 1-1,0 12 1,2-22-184,0 0-1,0 0 1,0 1 0,-1-1 0,1 0-1,0 1 1,0-1 0,0 0-1,0 1 1,0-1 0,0 0 0,0 1-1,0-1 1,0 0 0,0 1 0,0-1-1,0 0 1,0 1 0,0-1-1,1 0 1,-1 1 0,0-1 0,0 0-1,0 1 1,0-1 0,1 0 0,-1 0-1,0 1 1,0-1 0,0 0 0,1 0-1,-1 1 1,0-1 0,0 0-1,1 0 1,-1 0 0,0 0 0,1 1-1,-1-1 1,0 0 0,1 0 0,-1 0-1,0 0 1,1 0 0,-1 0 0,0 0-1,1 0 1,-1 0 0,0 0-1,1 0 1,-1 0 0,0 0 0,1 0-1,-1 0 1,0 0 0,1 0 0,-1 0-1,1-1 1,6-3-5900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4420,'0'0'16880,"5"0"-15380,-4 1-1415,0-1 0,0 1 0,0 0 0,0-1 0,0 1 0,-1 0-1,1 0 1,0-1 0,0 1 0,0 0 0,-1 0 0,1 0 0,0 0 0,-1 0 0,1 0-1,-1 0 1,1 0 0,-1 0 0,0 0 0,1 1 0,-1-1 0,0 0 0,0 0 0,0 0-1,0 0 1,0 1 0,0-1 0,0 0 0,0 0 0,-1 2 0,-6 56 963,1-17-537,6-41-491,0 0-1,0 1 1,-1-1 0,1 0 0,0 0 0,1 1-1,-1-1 1,0 0 0,0 0 0,0 1 0,1-1-1,-1 0 1,1 0 0,-1 1 0,1-1 0,-1 0-1,1 0 1,0 0 0,0 0 0,-1 0 0,1 0-1,0 0 1,0 0 0,0 0 0,1 0-1,0 0 9,0 0-1,0-1 0,0 1 1,0-1-1,0 0 0,0 0 0,0 0 1,0 0-1,0 0 0,0 0 0,0 0 1,0-1-1,-1 1 0,5-2 0,3-1 29,1-1-1,-1-1 0,1 0 0,-1 0 0,11-8 0,-3-2-37,0 0-1,-2 0 0,28-35 1,-37 47-66,-5 15-68,-6 27-145,3-23 200,1-15 72,1-1 1,0 1-1,0 0 1,0 0-1,0 0 0,0-1 1,0 1-1,0 0 0,0 0 1,1 0-1,-1-1 1,0 1-1,0 0 0,1 0 1,-1-1-1,0 1 1,1 0-1,-1-1 0,0 1 1,1 0-1,-1-1 0,1 1 1,0-1-1,-1 1 1,1 0-1,-1-1 0,1 0 1,0 1-1,-1-1 1,2 1-1,0-1 9,0 1 0,0-1 0,0 0 0,0 0 0,0 0 0,0 0 0,0 0 0,0-1-1,0 1 1,0 0 0,0-1 0,2 0 0,68-35 199,-52 25-255,-13 8 14,-2 0-1,1 0 0,0 0-1,0 1 1,-1 0 0,2 0 0,-1 0-1,11 0 1,-16 6-9,0 0 0,0 1 0,0-1 0,0 1 0,-1-1 0,0 1 0,0-1 0,0 1 0,-1 7 0,-4 7 502,2 4-2735,4-23 2103,-1 1 0,1-1 0,0 1 0,-1-1 0,1 1 0,0-1 0,0 0 1,-1 0-1,1 1 0,0-1 0,0 0 0,0 0 0,-1 0 0,1 0 0,0 0 0,0 0 0,0 0 0,-1 0 0,1 0 0,0 0 0,0 0 0,0-1 0,-1 1 0,1 0 0,0 0 0,0-1 0,-1 1 0,1-1 0,0 1 1,-1-1-1,2 0 0,20-11-4926,4-4-2711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14638,'0'0'9465,"1"11"-9422,-2 5 2,0 0 1,-1 0 0,-1 0 0,0 0 0,-1 0 0,-1 0 0,0-1 0,-2 0 0,-11 21 0,-21 35 749,43-84-1703,0 0-1,-1-1 1,-1 0 0,0 1 0,-1-1-1,-1-21 1,0 24 407,-3-43-830,3 53 1361,0-1 0,-1 1 0,1-1 0,0 1 0,-1 0 0,1-1 1,-1 1-1,1 0 0,-1-1 0,0 1 0,1 0 0,-1 0 0,0 0 0,0-1 0,0 1 0,0 0 0,0 0 0,0 0 0,0 1 0,0-1 0,0 0 0,-1 0 0,1 0 0,0 1 0,0-1 1,-1 1-1,1-1 0,0 1 0,-1 0 0,1-1 0,-3 1 0,3 0 33,0 1 1,0-1 0,0 0-1,0 1 1,0-1 0,0 1-1,0-1 1,1 1 0,-1-1-1,0 1 1,0 0 0,0 0-1,1-1 1,-1 1-1,0 0 1,1 0 0,-1 0-1,1 0 1,-1 0 0,1 0-1,-1 0 1,1 0 0,-1 0-1,1 0 1,0 0-1,0 0 1,0 0 0,0 0-1,-1 0 1,1 0 0,0 0-1,1 0 1,-1 0 0,0 0-1,0 0 1,0 0-1,1 1 1,9 40 849,-5-34-750,0-1 0,0-1 0,0 1 0,1-1 0,0 0 0,0 0 0,1-1 0,0 1 0,0-2 0,0 1 0,0-1 0,1 0 0,0 0 0,11 3 0,-19-7-148,0 0 0,0 0 0,0 0-1,0 0 1,0 1 0,1-1 0,-1 0 0,0 0 0,0 0 0,0 0-1,0 0 1,1 0 0,-1 0 0,0 0 0,0 0 0,0 0 0,1 0-1,-1 0 1,0 0 0,0 0 0,0 0 0,1 0 0,-1 0 0,0 0 0,0 0-1,0 0 1,0 0 0,1 0 0,-1 0 0,0-1 0,0 1 0,0 0-1,0 0 1,1 0 0,-1 0 0,0 0 0,0 0 0,0-1 0,0 1-1,0 0 1,0 0 0,1 0 0,-1 0 0,0-1 0,0 1 0,0 0-1,0 0 1,0 0 0,0-1 0,0 1 0,0 0 0,0 0 0,0 0-1,0-1 1,0 1 0,0 0 0,0 0 0,0 0 0,0-1 0,-9-16 171,-17-16-228,4 10 75,13 13 57,0 0 1,-1 1-1,0 0 1,-15-10-1,68 44 72,59 22-1,-49-28-3471,2-5-5121,-36-10-1456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10570,'0'0'12172,"15"0"-11041,263-6 1741,69-1-3560,-342 7 418,47 4-725,-50-4 839,-1 1 1,1-1 0,-1 0-1,0 0 1,1 1 0,-1-1-1,1 1 1,-1-1 0,0 1-1,0 0 1,1-1 0,-1 1-1,0 0 1,0 0 0,0 0-1,0 0 1,0 0 0,0 0-1,0 0 1,0 0 0,0 0-1,-1 1 1,1-1 0,0 0-1,-1 0 1,1 1 0,-1-1-1,1 0 1,-1 1 0,1 1-1,-1-3 34,-1 1 0,1-1 0,0 0 1,0 1-1,0-1 0,0 0 0,0 1 0,0-1 0,-1 0 0,1 0 0,0 1 0,0-1 0,0 0 0,-1 0 0,1 1 0,0-1 0,-1 0 1,1 0-1,0 0 0,0 0 0,-1 1 0,1-1 0,0 0 0,-1 0 0,1 0 0,0 0 0,-1 0 0,1 0 0,0 0 0,-1 0 0,1 0 0,0 0 1,-1 0-1,1 0 0,0 0 0,0 0 0,-1 0 0,1 0 0,-1 0 0,-1 0-814,-14 0-3394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350 284 8648,'0'0'5008,"-9"-6"-2083,1 0-2499,-1 1-1,1 1 1,-1-1-1,0 1 1,0 1-1,-1 0 1,1 0-1,-1 1 1,1 0-1,-1 1 1,0 0-1,0 0 1,1 1-1,-1 0 1,0 1-1,-17 3 1,16 0-248,0 0 0,0 0 0,0 1 1,1 1-1,0 0 0,0 0 1,1 1-1,-1 0 0,-8 9 1,13-11-96,0-1 0,1 1 0,-1 0 0,1 0 0,0 1 0,1-1 0,-1 1 0,1 0 0,0 0 0,1 0 0,-1 0 0,1 0 0,0 1 0,1-1 0,-1 1 0,1-1 0,0 8 0,1-13-76,0 1 0,1-1-1,-1 0 1,0 0-1,0 0 1,0 0 0,1 0-1,-1 0 1,1 0-1,-1 0 1,1 0 0,-1 0-1,1 0 1,-1 0-1,1 0 1,0 0 0,0 0-1,-1-1 1,1 1-1,0 0 1,0 0 0,0-1-1,0 1 1,0-1 0,2 2-1,-1-1 4,1-1 0,1 1 0,-1 0-1,0-1 1,0 0 0,0 1 0,0-1 0,0 0-1,5-1 1,0-1 19,0 1-1,0-1 1,0 0-1,0-1 1,0 0 0,12-6-1,5-9-3,-1-1 0,-1-1-1,0-1 1,-2-1 0,-1-1 0,0 0 0,-2-2-1,-1 0 1,0-1 0,-2-1 0,-2 0 0,0-1-1,13-43 1,-17 31 47,-11 31-64,-10 23-61,-2 15 73,0 0-1,2 1 1,1 1 0,1 0 0,2 0-1,1 1 1,1-1 0,2 2 0,0 43-1,5-70-5,-1-1-1,1 0 1,0 0-1,1 0 1,-1-1-1,1 1 0,0 0 1,1 0-1,-1-1 1,1 0-1,3 5 1,-5-7-306,1 1 1,0-1-1,0 0 0,0 0 1,0 0-1,1 0 1,-1-1-1,0 1 1,5 2-1,-6-4-234,1 1 0,-1-1 0,1 1 0,-1-1 0,1 0 0,0 1 0,-1-1 0,1 0 0,-1 0 0,1 0 0,-1 0 0,1-1 0,-1 1 0,1 0 0,-1-1 0,1 1 0,-1-1 0,3 0 0,7-8-6499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 11531,'0'0'11723,"-8"-1"-11264,6 0-435,-1 1 0,1-1 0,-1 1-1,1 0 1,-1 0 0,1 0 0,-1 0 0,1 0-1,-1 1 1,1-1 0,0 1 0,-1-1 0,1 1-1,0 0 1,-1 0 0,1 0 0,-3 2 0,0 1 61,1 0 0,-1 1 0,1-1 1,0 1-1,0 0 0,0 0 0,-5 10 0,-4 9 212,0 0-1,2 1 0,0 0 1,2 0-1,1 1 0,0 1 0,3-1 1,0 1-1,1 0 0,2 0 1,1 34-1,1-59-292,0 0 0,0 0 0,1 0 1,-1 0-1,0 0 0,1 0 0,0 0 0,0 0 0,-1 0 0,1-1 1,0 1-1,0 0 0,1 0 0,-1-1 0,0 1 0,1-1 1,-1 1-1,1-1 0,-1 1 0,1-1 0,-1 0 0,1 0 1,0 0-1,0 0 0,0 0 0,0 0 0,-1 0 0,1-1 1,0 1-1,0-1 0,1 1 0,2-1 0,-1 0 9,0 1 0,-1-2-1,1 1 1,-1 0 0,1-1 0,-1 1-1,1-1 1,-1 0 0,1 0-1,-1-1 1,1 1 0,-1-1 0,0 1-1,0-1 1,0 0 0,0 0-1,0 0 1,3-4 0,0-2 12,0 1 0,0-1 1,-1 0-1,-1 0 0,1 0 0,-1-1 0,-1 1 1,0-1-1,0 0 0,0 0 0,-1-1 0,-1 1 1,1 0-1,-2-1 0,1 1 0,-1 0 0,-2-16 1,1 24-23,1-1 0,-1 0 0,1 0 0,-1 1 0,0-1 0,0 0 0,0 1 0,0-1 0,0 1 0,0 0 1,-1-1-1,1 1 0,0 0 0,-1-1 0,1 1 0,-1 0 0,1 0 0,-1 0 0,0 0 0,1 1 0,-1-1 0,0 0 0,0 1 1,1-1-1,-1 1 0,0 0 0,0-1 0,0 1 0,1 0 0,-1 0 0,0 0 0,0 0 0,0 1 0,0-1 0,0 0 1,1 1-1,-1-1 0,-2 2 0,0-1-1,0 0 0,1 0 0,-1 0 0,1 0 0,-1 1 0,1-1 0,0 1 1,-1 0-1,1 0 0,0 0 0,0 1 0,0-1 0,1 1 0,-1-1 0,1 1 0,-1 0 1,1 0-1,-4 6 0,6-7-1,-1-1 0,0 1 1,1-1-1,-1 1 0,1 0 0,0-1 1,-1 1-1,1 0 0,0-1 0,0 1 1,0 0-1,0-1 0,0 1 1,1 0-1,-1-1 0,0 1 0,1 0 1,-1-1-1,1 1 0,0 0 0,-1-1 1,1 1-1,0-1 0,0 0 1,1 2-1,0-1 4,1-1 0,-1 1 0,0-1 0,0 0 0,1 0 0,-1 0 0,1 0 0,-1-1 0,1 1 0,-1-1 0,1 1 0,-1-1 0,1 0 0,4 0 0,6-1 17,-1-1 0,0 0 0,1 0 0,-1-1 0,20-8 0,8-8-76,72-49-1,-82 49-162,-42 59-135,11-39 352,-15 30-2,1 0 0,1 0 0,2 2-1,-15 64 1,28-70-819,6-18-2266,8-8-4434,6-9-9172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3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2976 319 6822,'-12'-9'1148,"-39"-26"-920,-1 2 0,-90-40 0,71 41-232,-1 4 0,-2 2 1,0 4-1,-2 4 1,-111-14-1,-296 22 152,316 11-104,95 0-32,0 3-1,1 3 0,-1 3 0,2 4 0,-83 26 0,100-22-22,0 3 0,1 2 0,2 2 0,0 3 0,2 1 0,1 3 0,-48 42 0,36-22-7,2 2 0,3 4 0,3 1 1,2 3-1,2 1 0,-55 103 0,80-125 20,2 1 1,2 1-1,1 0 0,3 1 0,1 1 0,2 0 1,3 1-1,1 0 0,3 0 0,1 0 0,2 1 1,8 61-1,-1-75 5,1 0 0,1-1 1,2 0-1,1 0 0,2-1 0,1 0 1,1-1-1,32 46 0,-31-53 3,2-1-1,0 0 1,1-2 0,0 0-1,2-1 1,1-1-1,0-1 1,1-2 0,0 0-1,47 22 1,-25-21 151,0-1 0,0-3 0,1-1 0,1-2 0,81 4 0,-20-11 10,151-15 0,-64-8-106,0-9 1,238-68 0,-345 71-16,-1-3 1,-2-4-1,-1-4 0,-2-3 0,-1-4 0,-3-4 0,-2-2 1,-2-4-1,78-76 0,-127 105 10,0 0 0,-2-1 0,-1-1-1,-1-2 1,-2 0 0,-1-1 0,-1 0 0,23-63 0,-33 73 63,-2 0 1,0 0 0,-1 0 0,-1-1 0,-1 1 0,-1-1-1,-1 0 1,-1 1 0,-1-1 0,0 1 0,-2-1-1,-1 1 1,0 0 0,-2 0 0,-16-36 0,7 24-70,-2 2 1,-2 0 0,0 1 0,-2 1-1,-1 1 1,-1 1 0,-2 2-1,0 0 1,-46-32 0,35 32-263,-1 1 0,-1 2 0,-1 2 0,-1 2 1,-1 1-1,0 3 0,-60-14 0,-27 4-1981,0 2-1409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10474,'0'0'10922,"68"-4"-10121,-23 0-353,10-4-319,2 2-97,-2-1 0,-5 1-449,-9 2-672,-10 2-608,-10 2-353,-15 0-929,-19 8-5797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8840,'0'0'11179,"68"44"-10603,-25-44-159,4 0-289,-1 0-96,4 0-833,0-5-2017,-9-3-2628,-2-4-3394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14446,'0'0'9641,"8"-4"-8862,40-22-588,-1-1 0,-2-3-1,-1-1 1,-1-2-1,-2-2 1,71-78 0,-121 125-203,1 1 0,0 0-1,0 0 1,2 1 0,0 0 0,0 0 0,1 0 0,1 1 0,-3 20 0,5-22-72,0 0 1,1-1-1,1 1 1,0 0-1,0-1 1,2 1-1,-1-1 1,2 1-1,-1-1 1,2 0-1,0 0 1,8 18-1,4 13-4628,-16-12-3495,-5-15 136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10762,'0'0'6577,"10"6"-5157,-3-2-1259,1 0-1,0 0 1,0 0 0,0-1-1,0-1 1,1 1 0,-1-1-1,1-1 1,-1 1-1,15-1 1,236-13 1642,-128 3-3075,1 5-7085,-120 4 3729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14798,'0'0'9406,"14"-8"-8749,313-216 202,-304 210-872,-23 14 11,0 0 0,0-1 0,0 1 1,0 0-1,1 0 0,-1 0 0,0 0 0,0 0 0,0 0 1,0 0-1,0 0 0,1 0 0,-1 0 0,0 0 1,0 0-1,0 0 0,0 0 0,1 0 0,-1 0 1,0 0-1,0 0 0,0 0 0,0 1 0,0-1 0,0 0 1,1 0-1,-1 0 0,0 0 0,0 0 0,0 0 1,0 0-1,0 0 0,0 1 0,0-1 0,1 0 1,-1 0-1,0 0 0,0 0 0,0 0 0,0 0 1,0 1-1,0-1 0,0 0 0,0 0 0,0 0 0,0 0 1,0 1-1,0-1 0,0 0 0,0 0 0,0 0 1,0 0-1,0 0 0,0 1 0,0-1 0,0 0 1,0 0-1,0 0 0,0 1 0,-21 39 55,9-22-9,-61 111 75,67-116-123,0 1 1,1 0-1,0 0 0,1 0 0,1 0 1,0 1-1,-1 26 0,4-40-101,0 0-1,0-1 1,0 1-1,1 0 0,-1-1 1,0 1-1,0 0 1,1-1-1,-1 1 1,0 0-1,1-1 0,-1 1 1,1-1-1,-1 1 1,1-1-1,-1 1 0,1-1 1,-1 1-1,1-1 1,-1 0-1,1 1 0,-1-1 1,1 0-1,0 1 1,-1-1-1,1 0 1,0 0-1,-1 0 0,1 1 1,0-1-1,0 0 1,-1 0-1,1 0 0,0 0 1,-1 0-1,1 0 1,0 0-1,-1-1 1,1 1-1,0 0 0,-1 0 1,1 0-1,0-1 1,-1 1-1,1 0 0,-1-1 1,1 1-1,0-1 1,0 1-1,33-20-8799,-17-1 732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2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20 11179,'0'0'11253,"-11"-5"-9566,6 3-1553,2 1-51,0-1 1,-1 0-1,1 1 1,0-1-1,-1 1 1,0 0 0,1 0-1,-1 1 1,0-1-1,1 1 1,-1 0-1,0-1 1,0 2-1,1-1 1,-1 0-1,0 1 1,1 0 0,-1 0-1,0 0 1,1 0-1,-1 0 1,1 1-1,0 0 1,-1-1-1,-3 4 1,2-1-17,0 1 1,0 0-1,0 0 1,0 0-1,-4 8 1,9-13-67,-1 1 1,0 0 0,1-1-1,-1 1 1,1 0-1,-1-1 1,1 1 0,-1 0-1,1 0 1,0 0 0,-1 0-1,1-1 1,0 1-1,0 0 1,0 0 0,0 0-1,0 0 1,0 0 0,0 0-1,0 0 1,0 0-1,0-1 1,0 1 0,0 0-1,1 0 1,-1 0 0,0 0-1,1 0 1,-1-1-1,0 1 1,1 0 0,-1 0-1,1-1 1,-1 1-1,1 0 1,0 0 0,-1-1-1,1 1 1,0-1 0,-1 1-1,1-1 1,0 1-1,0-1 1,0 1 0,-1-1-1,1 0 1,0 1 0,0-1-1,1 0 1,84 17 71,-72-16-202,0 1 0,1 0 0,-1 1 0,0 1 0,0 0 0,-1 1 0,1 1 0,-1 0 0,14 8 0,-26-13 126,0-1 0,0 1 1,0 0-1,0-1 0,0 1 0,0 0 1,-1 0-1,1 0 0,0-1 1,0 1-1,-1 0 0,1 0 0,-1 0 1,1 0-1,-1 0 0,1 0 1,-1 1-1,1-1 0,-1 0 1,0 0-1,0 0 0,0 0 0,1 0 1,-1 1-1,0-1 0,-1 1 1,1 0 16,-1 0 1,0 0-1,0-1 1,0 1 0,0 0-1,0-1 1,-1 1-1,1-1 1,0 1 0,-1-1-1,1 0 1,-1 1-1,1-1 1,-3 1 0,-8 5 80,0-1-1,0 0 1,-20 5 0,28-9-119,-11 3 27,0 0 0,0-1-1,-1 0 1,1-1 0,-27 1-1,42-4-66,-1 0-1,0 0 0,1 0 1,-1 0-1,1 0 0,-1-1 1,1 1-1,-1 0 0,0 0 1,1 0-1,-1 0 0,1-1 1,-1 1-1,1 0 1,-1 0-1,1-1 0,-1 1 1,1 0-1,-1-1 0,1 1 1,0-1-1,-1 1 0,1-1 1,0 1-1,-1 0 0,1-1 1,0 1-1,-1-1 0,1 0 1,0 1-1,0-1 0,0 1 1,0-1-1,-1 1 0,1-1 1,0 1-1,0-1 0,0 0 1,0 1-1,0-1 0,0 1 1,0-1-1,1 1 0,-1-1 1,0 0-1,0 1 0,0-1 1,0 1-1,1-1 0,-1 1 1,0-1-1,1 1 0,-1-1 1,0 1-1,1-1 0,20-30-4193,5 0-728,4-4-1602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108 326 13997,'0'0'7581,"-11"6"-6546,4-3-967,-43 26 1363,46-26-1264,1-1 0,0 1 1,0 0-1,0 0 1,0 0-1,1 0 0,-1 0 1,1 1-1,-1-1 1,1 1-1,0 0 0,1-1 1,-1 1-1,-1 6 1,3-10-162,0 1 0,0-1 0,0 0 0,0 1 0,0-1 0,0 1 0,0-1 0,0 0 0,0 1 0,0-1 0,1 0 0,-1 1 0,0-1 0,0 0 0,0 1 0,0-1 0,1 0 0,-1 1 0,0-1 0,0 0 0,1 0 0,-1 1 0,0-1 0,1 0 0,-1 0 0,0 1 0,1-1 0,-1 0 0,0 0 0,1 0 0,-1 0 0,0 0 0,1 1 0,-1-1 0,0 0 0,1 0 0,22 1 153,20-8-466,-9-3-666,-24 6 627,1 0 0,0 1 1,0 1-1,0 0 0,19-2 0,-30 5 388,1-1-1,0 1 1,-1-1-1,1 1 1,-1-1-1,1 1 1,-1-1-1,1 1 1,-1 0-1,1-1 1,-1 1-1,1 0 1,-1-1-1,0 1 1,1 0 0,-1-1-1,0 1 1,0 0-1,0 0 1,1-1-1,-1 1 1,0 0-1,0 0 1,0 0-1,0-1 1,-1 2-1,1 3 1216,-1-18-880,1 7-584,1-1-1,-1 0 1,1 0 0,1 1 0,-1-1 0,1 0 0,0 1 0,0 0-1,1-1 1,0 1 0,0 0 0,1 0 0,-1 1 0,1-1 0,8-8 0,1 1-712,1 1 1,0 1-1,1 0 1,26-14 0,-29 18 289,0-1 1,-1-1-1,0 0 1,0-1 0,-1 0-1,17-21 1,-21 22 702,0 1 0,-1-1-1,0 0 1,4-12 0,-6 14 560,-1 0 1,0 0-1,0 0 0,-1 0 1,0-1-1,0-10 1,-1 18-570,0-1 1,0 1 0,0 0 0,1-1-1,-1 1 1,0-1 0,0 1 0,-1-1 0,1 1-1,0 0 1,0-1 0,0 1 0,0-1 0,0 1-1,0-1 1,-1 1 0,1 0 0,0-1 0,0 1-1,-1 0 1,1-1 0,0 1 0,0 0-1,-1-1 1,1 1 0,0 0 0,-1-1 0,1 1-1,-1 0 1,1 0 0,0-1 0,-1 1 0,1 0-1,-1 0 1,0 0 0,-16 6 476,-14 20-458,16-4 202,1 0 0,1 0 0,-15 34 0,24-47-188,0 0-1,1 1 0,0-1 0,1 1 0,0 0 1,0-1-1,1 1 0,0 0 0,1 0 0,0 0 1,1 0-1,2 11 0,-3-20-91,0 1 0,1 0 0,0 0 0,-1-1 1,1 1-1,0-1 0,0 1 0,0-1 0,0 1 0,0-1 0,0 1 0,0-1 1,0 0-1,1 0 0,-1 1 0,0-1 0,1 0 0,-1 0 0,1 0 0,0-1 1,2 2-1,0-1-81,-1 0 0,1 0 1,0-1-1,0 1 0,-1-1 1,1 0-1,0 0 0,0 0 0,7-2 1,-2 0-111,1-1 0,-1 0 0,1 0 0,-1-1 0,0 0-1,-1-1 1,10-5 0,6-15-117,-16 17-135,-14 24 578,5-14-111,0 0-1,0 0 1,0 0-1,0 0 0,0 0 1,1 0-1,-1 0 1,1 0-1,-1 0 1,1 0-1,0 0 0,0 0 1,0 0-1,0 0 1,0 1-1,1-1 0,-1 0 1,2 3-1,-2-4 2,1 0 1,0 0-1,0 0 0,0 0 1,0 0-1,0 0 0,0 0 1,0 0-1,0 0 0,0 0 0,1-1 1,-1 1-1,0 0 0,0-1 1,1 1-1,-1-1 0,1 1 1,-1-1-1,0 0 0,3 1 0,2-1 30,-1 0 0,1 0 0,-1 0 0,1-1 0,0 0 0,-1 0-1,1 0 1,-1-1 0,0 0 0,1 0 0,-1 0 0,7-5 0,9-7-15,-1-1-1,0 0 1,-1-2 0,0 0 0,22-29 0,-32 36-26,-2-1 1,1 1-1,-2-1 0,1 0 0,-2-1 1,1 0-1,-1 0 0,-1 0 1,0 0-1,-1 0 0,-1-1 1,2-18-1,-3 30-26,-1 0 0,0 0-1,1 0 1,-1 1 0,0-1 0,0 0 0,0 0 0,0 0-1,0 0 1,0 0 0,0 0 0,0 0 0,0 0 0,-1 1-1,1-1 1,0 0 0,0 0 0,-1 0 0,1 0 0,-1 1-1,1-1 1,-1 0 0,1 0 0,-1 1 0,1-1 0,-1 0-1,0 1 1,1-1 0,-1 0 0,0 1 0,1-1-1,-1 1 1,0-1 0,0 1 0,0 0 0,0-1 0,1 1-1,-1 0 1,0 0 0,0-1 0,0 1 0,0 0 0,0 0-1,0 0 1,-1 0 0,0 1-7,-1 0 0,0 0 0,0 0 1,1 0-1,-1 0 0,1 1 0,-1-1 0,1 1 0,0 0 0,0 0 0,0-1 0,0 2 0,-3 2 0,-3 6 31,0 1-1,1 0 1,0 0-1,1 0 1,1 1-1,0 0 1,0 0-1,2 0 1,-1 1-1,2 0 1,-2 17-1,3-20 10,0-1 0,1 0 0,1 0 0,-1 1 0,2-1 0,-1 0 0,1 0 0,1 0 0,0 0-1,1 0 1,-1-1 0,2 1 0,-1-1 0,1 0 0,13 16 0,-18-25-30,0 0-1,-1-1 1,1 1 0,0 0 0,0 0-1,0 0 1,0 0 0,0 0-1,0 0 1,1 0 0,-1 0-1,0-1 1,0 1 0,0 0 0,0 0-1,0 0 1,0 0 0,0 0-1,0 0 1,0 0 0,0 0-1,0 0 1,0-1 0,0 1 0,0 0-1,0 0 1,0 0 0,1 0-1,-1 0 1,0 0 0,0 0-1,0 0 1,0 0 0,0 0 0,0 0-1,0 0 1,0 0 0,0 0-1,1 0 1,-1 0 0,0 0-1,0 0 1,0 0 0,0 0-1,0 0 1,0 0 0,0 0 0,0 0-1,1 0 1,-1 0 0,0 0-1,0 0 1,0 0 0,0 0-1,0 0 1,0 0 0,0 0 0,0 0-1,1 0 1,-3-9-189,-6-3 85,0 0 1,-1 1-1,0-1 0,-1 2 0,-1-1 0,1 2 0,-14-10 0,-31-31 1010,54 49-855,1 1-1,-1 0 1,1-1-1,0 1 1,-1 0 0,1-1-1,-1 1 1,1 0-1,0-1 1,-1 1-1,1-1 1,0 1-1,-1-1 1,1 1-1,0-1 1,0 1-1,0-1 1,-1 1-1,1-1 1,0 1-1,0-1 1,0 1-1,0-1 1,0 1-1,0-1 1,0 1 0,0-1-1,0 1 1,0-1-1,0 0 1,0 1-1,0-1 1,1 1-1,-1-1 1,0 1-1,0-1 1,1 1-1,-1-1 1,0 1-1,1 0 1,-1-1-1,0 1 1,1-1-1,-1 1 1,0 0-1,1-1 1,-1 1 0,1 0-1,-1-1 1,1 1-1,-1 0 1,1 0-1,-1 0 1,1-1-1,-1 1 1,2 0-1,36-5 37,-30 4-63,60-3-127,-29 3-315,59-10-1,-86 8-580,1 0 0,-1-1 0,0 0 0,-1 0 0,13-8-1,5-7-4564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9033,'0'0'15118,"0"47"-14510,16-45-351,12-2-129,5 0-64,0 0-929,7-9-1473,-5 0-1858,-2-1-3011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3 8296,'0'0'15422,"-6"-2"-14802,0 1-487,-1 1 0,1 0 0,0 0 0,0 1 1,-1-1-1,1 1 0,0 1 0,0-1 0,0 1 0,0 0 1,0 0-1,0 1 0,1 0 0,-1 0 0,1 0 0,-7 6 1,-13 8 134,1 1 1,-27 28-1,46-42-257,1 0 1,0 1-1,0-1 0,0 1 0,1 0 0,0 0 1,0 0-1,0 0 0,0 1 0,1-1 0,0 1 0,-2 7 1,4-11-61,0 0 1,0 1 0,0-1-1,0 0 1,0 0-1,1 0 1,-1 0 0,1 0-1,-1 0 1,1 0 0,0 0-1,0 0 1,0 0-1,0 0 1,0 0 0,0 0-1,0-1 1,1 1 0,-1 0-1,1-1 1,-1 1-1,1-1 1,0 0 0,0 0-1,-1 1 1,1-1-1,0 0 1,0 0 0,0-1-1,0 1 1,0 0 0,0-1-1,0 1 1,0-1-1,4 1 1,7 1-1541,-1 0-1,1-1 1,18-1-1,4 0-4731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9929,'0'0'13645,"5"5"-13335,-3-3-292,0 0-1,0 0 1,0 0 0,0 0 0,1-1 0,-1 1-1,1-1 1,-1 0 0,1 1 0,0-1-1,-1 0 1,1-1 0,0 1 0,0 0-1,0-1 1,0 0 0,-1 1 0,6-1-1,1-1-134,0 0-1,0-1 1,-1 0-1,1 0 0,14-6 1,-15 6-232,0-1 0,-1 0 0,0 0 0,1-1 0,-1 0 0,-1 0 0,1-1 0,0 0 0,-1 0 0,6-6 0,-29 28 622,-8 13 533,23-27-658,0 1 0,0 0 1,0 0-1,1 0 0,0-1 1,0 1-1,0 1 1,0-1-1,0 0 0,1 0 1,-1 4-1,2-6-116,0-1-1,-1 0 0,1 0 1,0 1-1,-1-1 1,1 0-1,0 0 1,0 0-1,0 0 1,0 0-1,0 0 1,0 0-1,1 0 1,-1 0-1,0-1 0,0 1 1,1 0-1,-1-1 1,0 1-1,1-1 1,-1 1-1,0-1 1,1 0-1,-1 1 1,1-1-1,-1 0 1,0 0-1,1 0 0,-1 0 1,1-1-1,-1 1 1,2 0-1,-2-1-31,0 1 0,-1 0 0,1 0-1,0 0 1,0 0 0,-1 0 0,1 0-1,0 0 1,-1 0 0,1 0 0,0 1-1,0-1 1,-1 0 0,1 0 0,0 1-1,-1-1 1,1 0 0,-1 1 0,1-1 0,0 0-1,-1 1 1,1-1 0,-1 1 0,1-1-1,-1 1 1,1 0 0,-1-1 0,0 1-1,1-1 1,-1 1 0,0 0 0,1-1-1,-1 1 1,0 0 0,0-1 0,1 1-1,-1 0 1,0-1 0,0 1 0,0 0-1,0 0 1,0-1 0,0 1 0,0 0 0,0 0-1,0-1 1,-1 1 0,1 0 0,0-1-1,0 1 1,-1 0 0,1-1 0,0 1-1,-1 0 1,1-1 0,-1 1 0,1-1-1,0 1 1,-1-1 0,1 1 0,-2 0-1,-38 51 713,26-35-400,10-12-386,0 0-1,0 0 0,1 0 0,0 1 1,0-1-1,0 1 0,1 0 0,-1 0 1,-1 7-1,5-7-3123,3-6-3539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3080 445 7944,'-48'-53'922,"-1"2"1,-3 3-1,-2 2 1,-2 2 0,-75-44-1,101 71-871,0 1-1,-1 2 0,-1 1 1,0 1-1,-1 2 0,0 1 1,-1 2-1,0 1 0,-38-1 1,-12 3 71,1 5 0,-134 16 1,61 4 180,-207 55 1,274-50-150,0 4-1,2 3 1,-137 75 0,117-45-157,-169 131 1,205-135 357,3 2 0,3 3 0,-59 76 0,97-104-220,1 2 0,1 0 1,3 2-1,1 0 0,2 2 0,1 0 1,3 1-1,1 0 0,-13 78 0,22-88-116,1 0-1,2 1 0,1-1 0,2 1 0,1-1 0,2 0 0,1 0 1,1 0-1,2-1 0,2 0 0,0 0 0,2-1 0,31 57 1,-22-55 42,1-1 0,1-1 0,2-1 0,1-1 0,1-1 0,2-2 0,41 31 0,-29-29-23,1-2-1,1-2 0,1-2 1,1-1-1,55 16 0,-25-15 0,1-3 0,125 15 0,158-15 111,-149-22-125,-1-9 0,399-76 1,-146-30 273,-372 88 13,-2-3 0,-1-4 0,85-51 0,-137 67-79,-1-2-1,-1-1 1,0-1-1,-2-2 1,-2-1-1,33-40 1,-41 42-140,-2-1-1,0-1 1,-2-1-1,-2-1 1,0 0-1,-2-1 1,-1 0-1,7-35 1,-9 23-76,-1-2 0,-3 1 0,-2-1 0,-1 1 1,-3-1-1,-1 0 0,-3 0 0,-1 1 0,-3-1 0,-14-48 0,13 66-27,0-1 0,-2 2 0,-2 0 0,0 0 0,-1 1 0,-2 1 0,-24-29 0,26 36-3,-2 1 0,0 0 0,-1 2 0,0 0 0,-1 0-1,-1 2 1,0 0 0,-1 2 0,0 0 0,-26-9 0,11 8-479,-1 2 0,0 1 1,0 2-1,-64-2 0,-149 14-7863,126 8 98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8677 74 7111,'16'-2'1361,"194"-13"-556,-116 12 413,178-31-1,-271 34-1090,0 0 0,1 0 0,-1 0 0,0-1 0,1 1 0,-1 0-1,0 0 1,0-1 0,1 1 0,-1-1 0,0 1 0,0-1-1,0 1 1,0-1 0,0 0 0,0 0 0,0 1 0,0-1 0,2-2-1,-25-3 713,-47 3-723,-32 7 460,-1 4 1,1 5-1,-123 31 1,142-25-547,-1010 236 89,41 77-87,475-135-16,-1076 334-69,537-164-12,25 68-260,834-311 277,5 11 0,6 11 0,-373 292 0,296-157 0,278-236 99,1 2 0,2 2 1,3 2-1,-54 92 0,78-117 24,2 1 0,-18 49 0,28-68-68,0-1-1,0 0 1,0 1 0,1-1-1,0 1 1,1-1 0,-1 1-1,2 0 1,-1-1 0,1 1-1,0-1 1,0 1-1,1-1 1,0 1 0,6 12-1,-6-17-18,0 0 0,1 0-1,-1-1 1,1 1 0,0-1-1,-1 1 1,1-1 0,0 0-1,0 0 1,1-1 0,-1 1-1,0 0 1,1-1-1,-1 0 1,1 0 0,-1 0-1,1 0 1,-1-1 0,1 1-1,0-1 1,-1 0 0,1 0-1,0 0 1,6-2 0,-1 1-312,0 0-1,-1-1 1,1 0 0,0-1 0,-1 0 0,0 0 0,1-1 0,-1 0-1,8-6 1,30-28-4032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6:4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7 300 12107,'-1'3'74,"0"0"-1,0 1 1,0-1-1,0 1 1,0-1-1,1 1 1,0-1-1,0 1 1,0-1-1,0 1 1,0-1-1,1 1 1,-1-1-1,1 1 1,0-1-1,0 1 1,1-1-1,-1 0 1,1 1-1,-1-1 1,1 0-1,0 0 1,0 0-1,0-1 1,1 1-1,-1 0 1,1-1-1,3 4 1,9 6 511,0-1 0,1 0 0,0 0 0,18 7 0,-31-17-511,22 13 159,1-1-1,0-2 1,1-1 0,0-1 0,1-1 0,-1-1 0,2-2 0,-1-1 0,0-1 0,1-1-1,0-2 1,-1 0 0,1-2 0,-1-2 0,1 0 0,-1-2 0,-1-1 0,1-1-1,-1-2 1,0 0 0,-1-2 0,-1-1 0,25-16 0,-20 9-113,-2-1 0,0-2-1,43-46 1,-63 60-103,0 0-1,0 0 0,-1-1 1,-1 0-1,0 0 1,0-1-1,-1 0 1,0 1-1,-1-2 0,0 1 1,0 0-1,-2-1 1,1 0-1,-2 0 1,1-14-1,-2 24-17,-1-1-1,1 1 1,-1-1 0,0 1-1,0-1 1,0 1-1,0 0 1,-1 0 0,1-1-1,0 1 1,-1 0 0,0 0-1,1 0 1,-1 0 0,0 1-1,0-1 1,0 0-1,0 1 1,-1-1 0,1 1-1,0 0 1,-1 0 0,1 0-1,0 0 1,-1 0 0,1 0-1,-1 1 1,0-1-1,1 1 1,-5 0 0,-13-3-110,0 1 0,-40 2 1,38 1-119,-8 1-123,23-1 179,-1-1 0,0 1 0,0-1 1,0 0-1,0-1 0,0 0 0,-12-3 0,19 4 24,1-1 0,-1 1-1,0-1 1,1 0 0,-1 1 0,1-1 0,-1 0 0,1 1 0,-1-1 0,1 0-1,-1 0 1,1 0 0,0 0 0,-1 1 0,1-1 0,0 0 0,0 0 0,-1 0-1,1 0 1,0 0 0,0-1 0,1-23-6446,-1 18 3851,2-10-5867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7:3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8565 772 10762,'-923'-306'-1085,"835"280"1012,-153-37 265,-3 10 0,-1 10 0,-317-12 0,-804 34-126,1211 22-62,-223 6 65,-603 89 1,744-54-42,3 11 0,2 9 0,-372 154 0,423-135-30,4 8 0,3 7 0,5 8 0,-160 130 0,231-154 0,4 4 0,4 3 0,3 5 0,4 3 0,5 4-1,4 3 1,-90 167 0,118-178 8,3 2 1,5 2-1,4 1 0,4 2 1,5 1-1,4 1 0,4 1 1,5 1-1,4 0 0,5 107 0,6-165-4,2 0-1,2 0 0,1 0 0,3-1 0,1 0 0,2-1 0,2 0 0,2-2 0,2 0 0,46 72 1,-30-64-2,2-1 1,1-2-1,3-1 1,1-3-1,2-1 1,2-3-1,83 52 1,-42-40-26,2-4 0,2-3 0,2-5 1,1-4-1,2-4 0,162 27 1,616 31-179,-742-79 199,1174 62 37,4-56 217,-939-32-204,512-90 0,349-172 498,-429 32-453,-577 163 96,315-167-1,-454 204-53,-2-4-1,-2-4 0,-2-3 1,-4-4-1,121-124 1,-163 147-96,-2 0 0,-2-2 1,-2-2-1,-2-1 1,-1-1-1,-3-1 1,-2-1-1,-2-1 1,-2-1-1,-2 0 0,-3-1 1,12-84-1,-19 79 40,-1 0 1,-4-1-1,-1 1 0,-4 0 0,-1 0 0,-3 0 0,-3 1 0,-31-98 0,7 73 165,-3 1 0,-4 2 0,-3 2 0,-3 2 0,-3 2 0,-4 3 1,-74-74-1,-19 0-31,-321-238 1,258 234-1057,-6 9-1,-362-167 1,456 249-320,-2 7 0,-2 4 0,-168-33 0,94 41-2668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7:0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10 349 5093,'0'0'1361,"-5"1"-1238,1 1 23,14-1 170,40 2 555,52 3 17,-14 3-700,164-5 0,-70-5 156,727-15 559,-39-28-690,-525 43-205,1019-33 59,-647-22-44,137-9 7,-759 59-30,1998-98 32,-1626 82 153,296 3 655,-711 24-681,72 16-1,-79-11-151,0-3-1,66 3 1,-110-10-72,0 0 0,1 0 0,-1 0 0,0 1 0,0-1 1,1-1-1,-1 1 0,0 0 0,1 0 0,-1 0 0,0-1 1,1 1-1,-1 0 0,0-1 0,0 0 0,0 1 1,1-1-1,-1 0 0,0 1 0,0-1 0,0 0 0,0 0 1,0 0-1,0 0 0,0 0 0,-1 0 0,1 0 0,0 0 1,0 0-1,-1 0 0,1-1 0,-1 1 0,1 0 1,0-3-1,1-32-3352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7:1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162 415 3203,'-9'0'262,"-17"1"-215,10-1 326,-1 1 0,1 0 0,-1 1 0,1 0 0,-17 6-1,32-7-350,0-1 0,0 0 0,1 1 0,-1-1-1,0 1 1,1-1 0,-1 1 0,0-1 0,1 1-1,-1 0 1,1-1 0,-1 1 0,1 0-1,-1 0 1,1-1 0,0 1 0,-1 0 0,1 0-1,0-1 1,0 1 0,-1 0 0,1 0 0,0 0-1,0-1 1,0 1 0,0 0 0,0 0 0,0 0-1,0 0 1,0-1 0,1 1 0,-1 0-1,0 0 1,0 0 0,1-1 0,-1 1 0,0 0-1,1 0 1,-1-1 0,1 1 0,-1 0 0,1-1-1,-1 1 1,1 0 0,0-1 0,-1 1 0,2 0-1,28 28 279,-18-21-275,1 0 1,-1-1 0,2 0 0,-1-1-1,1 0 1,0-1 0,0-1 0,0 0-1,1-1 1,17 1 0,21 0 60,80-4 0,-58-1 89,459 3 1384,497-3-268,-346-25-1219,-166 5-53,2618-130 104,-1581 77-86,320 5 764,-1328 41-778,587-57 55,-442 1-14,-468 67 534,248 14 0,-264 27-321,-137-12-1157,106 2-1,-174-14 715,-2 1-43,0-1 1,0 0-1,0 0 1,0 0 0,0 0-1,0 0 1,0 0 0,1-1-1,-1 1 1,0 0-1,0-1 1,0 0 0,0 0-1,0 1 1,-1-1 0,1 0-1,0-1 1,0 1-1,-1 0 1,1 0 0,0-1-1,1-1 1,2-24-5568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7:4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3587,'0'0'4244,"3"-3"-4025,1 0-173,0 1-1,0-1 1,0 1 0,0 0-1,0 0 1,1 0 0,-1 1-1,1 0 1,-1 0-1,1 0 1,0 0 0,-1 0-1,7 1 1,77 1 637,-45 1-505,13 1-101,-1 3 1,65 14-1,59 7 38,461-18 321,-492-11-391,637-31 508,-111 2-113,1105 39-120,-54 15 326,-1037-40-520,215 0 31,1450 38-93,-1692-19 361,46 2 74,-691-4-492,13 0 14,0 1 0,0 2 0,0 1 0,29 7 0,-35 0-325,-22-11 207,0 0 0,-1 1 0,1-1-1,-1 0 1,1 1 0,0-1 0,-1 1-1,1-1 1,-1 1 0,1-1 0,-1 1-1,0 0 1,1-1 0,-1 1 0,1-1-1,-1 1 1,0 0 0,0-1 0,1 1-1,-1 0 1,0-1 0,0 1 0,0 0-1,0-1 1,0 1 0,0 0 0,0 0-1,0-1 1,0 1 0,0 0 0,0-1-1,-1 2 1,-6 8-2935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7:4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16528,'0'0'3203,"-1"0"-897,-5 6-1409,-3 9 32,6 9 384,-2 1-705,5 7-512,0 3-96,0 0-1281,7 0-2594,5-5-3108</inkml:trace>
  <inkml:trace contextRef="#ctx0" brushRef="#br0" timeOffset="1">22 617 13805,'0'0'4260,"-21"62"-2819,21-50-352,0-5-736,0-4-289,5-3-2050,4-8-7687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8:5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91 206 7303,'0'0'-155,"-9"-2"321,1 0-189,0 0 0,0-1 1,1 0-1,-1 0 0,1 0 0,0-1 1,-12-8-1,10 3 173,18 9 1130,19 2-83,8-10-919,63-24 1,-64 19-232,0 2 0,38-6 1,292-48 2237,-320 57-2264,-1 2 0,1 3 1,0 1-1,-1 2 0,1 2 1,0 3-1,66 13 1,3 0 769,1-5 1,211-5 0,-291-8-861,258-23 183,-116 5-73,74 3-76,462 33 0,-381 18 144,398 25-47,83-65 95,-357-4-165,138-7 23,-19-1 28,0 34 28,447 9 1076,-626-25-880,153 0-254,147 1 6,-319 15-1,102 0 7,-256-20 24,308 9 1306,-526-5-1337,1 1 1,-1-1-1,0 1 0,0 0 1,0 1-1,-1-1 0,1 1 1,-1 0-1,0 0 0,7 9 1,12 8-2111,5 1-2819,-7-4-2323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9:0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41 180 8968,'0'0'550,"-8"4"609,-24 14-444,36-15 883,16-1-1217,19-1-278,107-14 99,63-3-9,6 24 794,-135-3-714,0-2-1,110-12 0,43-28 7,-105 14-154,183-8 0,283 60 201,89-8-60,1-55 124,-143-2-326,759-38-37,-174 107 58,-156 11-85,2-43 0,-348-3 0,757-24 310,480 0-11,-1199 36-613,-507-11-995,-142-2-1965,-26-8-450,-25-6-1364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9:0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11563,'0'0'-7,"0"0"0,-1 0-1,1 0 1,0 0 0,0 0 0,0 0 0,-1 0-1,1 0 1,0 0 0,0 1 0,0-1 0,-1 0-1,1 0 1,0 0 0,0 0 0,0 0 0,0 0-1,-1 0 1,1 1 0,0-1 0,0 0 0,0 0 0,0 0-1,0 0 1,0 0 0,-1 1 0,1-1 0,0 0-1,0 0 1,0 0 0,0 1 0,0-1 0,0 0-1,0 0 1,0 0 0,0 1 0,0-1 0,0 0-1,0 0 1,0 0 0,0 1 0,0-1 0,0 0 0,0 0-1,0 0 1,0 0 0,0 1 0,0-1 0,1 0-1,-1 0 1,0 0 0,0 0 0,0 1 0,0-1-1,0 0 1,0 0 0,1 0 0,-1 0 0,0 0-1,0 1 1,21 6-32,38 3 354,-49-9-302,843 64 1704,-622-56-1592,786 26 65,-270-13 21,249 49 108,-5 41 803,885 15 1147,-813-142-1227,66 0-910,-669 20-423,-154 9-3123,-169-7-440,-16-5-1426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39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5894,'0'0'1644,"8"5"-1249,15 1-256,0-1-1,0-1 1,0-1 0,0-1 0,0-1 0,25-2-1,23 5 251,112 19 0,-108-11-92,88 2 0,536-20 2283,25-1-1759,-330 27-627,-20 0 322,1010-10 341,-537-10-262,-236 24-146,-90-1-273,1021-22 16,223-110-160,-1136 88-33,-133 10-121,-203-29 89,-208 24 30,2 4 0,94-2-1,-179 14-19,0 0 0,1 1 0,-1-1-1,0 1 1,0-1 0,0 1 0,0 0-1,1-1 1,-1 1 0,0 1 0,0-1-1,-1 0 1,1 0 0,0 1 0,0-1-1,0 1 1,-1-1 0,1 1 0,1 2-1,-3-4-95,1 1 1,-1 0-1,1 1 0,-1-1 0,0 0 0,1 0 0,-1 0 1,0 0-1,0 0 0,1 0 0,-1 0 0,0 1 1,0-1-1,0 0 0,-1 0 0,1 0 0,0 0 0,0 0 1,-1 0-1,1 0 0,0 0 0,-1 0 0,1 0 0,-1 0 1,1 0-1,-1 0 0,0 0 0,0 0 0,1 0 0,-1 0 1,0 0-1,0-1 0,0 1 0,0 0 0,1-1 0,-1 1 1,0 0-1,0-1 0,-1 0 0,1 1 0,-1 0 0,-29 9-4829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0:4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449 277 5637,'-69'14'173,"-110"18"860,147-28-401,0-2-1,0-1 0,-51-4 1,62-3 1007,33-1-587,38-1-604,390-29 132,453-25-306,1151 49 2288,-2039 13-1509,-14-2-440,-38-3-292,-70-5-434,-723 14 238,-3 53-63,498-31-14,-666 65-16,985-86-56,26-5 19,0 0-1,0 0 0,0 0 1,0 0-1,0 0 0,0 0 1,1 0-1,-1 0 1,0 0-1,0 0 0,0 0 1,0 0-1,0 0 1,0 0-1,0 0 0,0 0 1,1 0-1,-1 0 0,0 0 1,0 0-1,0 0 1,0 1-1,0-1 0,0 0 1,0 0-1,0 0 0,0 0 1,0 0-1,0 0 1,1 0-1,-1 0 0,0 0 1,0 1-1,0-1 1,0 0-1,0 0 0,0 0 1,0 0-1,0 0 0,0 0 1,0 0-1,0 1 1,0-1-1,0 0 0,0 0 1,0 0-1,0 0 1,0 0-1,0 0 0,0 0 1,0 1-1,-1-1 0,1 0 1,0 0-1,0 0 1,0 0-1,0 0 0,0 0 1,0 0-1,0 0 1,0 0-1,0 0 0,47 7-422,412-1 462,-304-8-4,1183-22 35,-550 7-39,-672 15-23,415-16 37,-513 14-59,-23-1-99,-32-3-237,-858-15-639,625 26 947,-36-2 110,-495-4 187,6-51 249,765 50-472,12 3 1,0-2 0,0 0 0,-35-11 0,59 16-90,1-1 0,-1-1 1,0 1-1,1-1 0,-1 0 1,1 0-1,8-2 0,13 0-64,888-52-863,-467 20 969,940-72 1681,-1350 107-1632,-32 0-61,0-1-1,0 0 1,0 0-1,0-1 1,10-1-1,-53 13-630,-1-1 1,-49 7-1,20-4-285,-561 103-5026,343-68 2403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0:4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135 191 6022,'-57'-13'412,"46"9"-13,0 1 0,0 0 0,0 1 0,-21-1 0,31 3-527,26 13 187,6-2 140,1-2-1,0-1 1,0-1 0,64 4-1,135-9 594,-122-4-591,-68 2-122,657-20 381,736-47 666,-908 61-1036,266 0 7,-601 13-173,-162-4 63,0 1-1,-1 1 0,1 2 1,43 16-1,-127-32 795,-1 2 0,-72 2 1,-365 25-716,-1 33-5,159-16-55,-904 36 58,-191-58-117,1326-13 79,104-2-30,0 0 0,0 0 0,0 0 0,0 0 0,0 0 0,1 0 0,-1 0 0,0 0 0,0 1 0,0-1 0,0 0 0,0 0 0,0 0 0,0 0 0,0 0 0,0 0 0,0 1 0,0-1 0,0 0 0,0 0 0,0 0 0,0 0 0,0 0 0,0 1 0,0-1 0,0 0 0,0 0 0,0 0 0,0 0 0,0 0 0,0 0 0,0 1 0,0-1 0,0 0 0,0 0 0,0 0 0,0 0 0,0 0 0,-1 0 0,1 1 0,0-1 0,0 0 0,0 0 0,0 0 0,0 0 0,0 0 0,0 0 0,-1 0 0,1 0 0,0 0 0,0 0 0,0 0 0,0 0 0,0 0-1,-1 0 1,1 0 0,14 6-183,42 2 166,0-3 0,0-2 0,59-5 0,-39 1 14,619-36-489,1-37-380,-634 67 882,1957-240-594,-2007 243 153,-32 1 369,-40 1 92,-1179 20 287,4 80-28,565 27-505,236-4-3088,300-78 1012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0:5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1074 1 4068,'-10'0'144,"-37"-1"-96,0 3-1,0 1 1,-83 18 0,-147 50 87,229-57-107,-80 24 630,-158 25 1,255-60 565,30-3-1127,0 0-1,0 1 1,1-1 0,-1 0-1,0 0 1,0 0-1,0 0 1,0 0 0,1 0-1,-1 0 1,0 0-1,0-1 1,0 1 0,0 0-1,1 0 1,-1-1-1,0 1 1,0 0 0,1-1-1,-1 1 1,0-1-1,0 1 1,1-1 0,-1 1-1,1-1 1,-1 0-1,0 0 1,1 0 100,16 2-137,0 1 0,31 7 0,11 1-37,85 2 69,213-11-1,144-47 84,755-69-52,-962 112-127,-192 4-8,-142-12 1025,10 1-868,-64-3-9,0 3 0,-178 7 0,151 4-101,-820 61 216,1-1-256,958-61-699,-3 0 81,-1 0 1,1-1-1,0 0 1,14-4-1,23-13-2959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1:2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56 360 5830,'-5'-8'26,"-2"-4"158,0-1 0,0 0 0,2-1 0,0 1 0,0-1-1,1 0 1,1 0 0,-3-27 0,5 36-124,1 0 0,-1 0-1,1 0 1,1 0 0,-1 0 0,1 0-1,-1 1 1,1-1 0,1 0 0,-1 0-1,1 1 1,0-1 0,0 1 0,0-1-1,1 1 1,-1 0 0,1 0 0,0 0-1,0 0 1,1 0 0,-1 1 0,1-1-1,-1 1 1,1 0 0,0 0 0,1 1-1,-1-1 1,0 1 0,1 0 0,8-3 0,46-10 394,0 3 0,120-8 0,-108 14-359,112-11 199,1 9-1,351 30 1,162 35-123,-154-16 58,171-3 9,42 5 1382,314 30-1044,-63-94-474,-777 16-6,-1390-5 64,-14-42 0,-160-29-1561,-2 49 112,1075 31 1393,-469 19 117,686-6-441,43-12 197,1 0 0,-1 0 0,1 0 0,-1 1 0,0-1 0,1 0-1,0 0 1,-1 1 0,1-1 0,-1 0 0,1 1 0,-1-1 0,1 1 0,0-1 0,-1 0-1,1 1 1,0-1 0,-1 1 0,1-1 0,0 1 0,-1-1 0,1 1 0,0-1 0,0 1-1,0 0 1,0 0-10,1 0 0,0 0 1,0 0-1,0 0 0,-1-1 0,1 1 0,0 0 0,0-1 0,0 1 0,0-1 0,0 1 0,0-1 0,1 1 0,-1-1 0,0 0 0,0 1 0,0-1 1,2 0-1,63 11 27,-1-2 0,1-3 1,92-5-1,-62 0 29,1892 14 823,-510-7-315,-226 19-549,-46 0 9,-798-19 709,-497-8-253,-509 7-30,-1798 28-673,1574-78 218,179 6-1117,0 34-2659,455 15 1967,4 6-524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0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9897,'0'0'1287,"10"-3"-1218,37-8 546,0 3-1,89-6 0,112 10 1131,-181 4-1382,2016 37 3471,-1109-12-3136,-286-4 277,351 5-599,-905-25-367,233-5 8,-262-2-14,151-27 0,-251 32-3,-1 1 1,1-1-1,-1 0 1,1-1-1,-1 1 1,0-1-1,0 0 1,0 0-1,0 0 1,0 0-1,0-1 1,5-3-1,-7 2-4,0 1 0,0 0-1,0 0 1,-1-1 0,0 1-1,1-1 1,-1 1-1,0-1 1,-1 0 0,1 1-1,-1-1 1,1 0 0,-1 0-1,-1-6 1,2 7-45,-1 0 0,0 0 1,0 0-1,0 0 0,0 0 1,0 0-1,-1 0 0,1 0 0,-1 1 1,0-1-1,0 0 0,0 0 0,0 1 1,0-1-1,-1 0 0,-2-4 1,0 5 54,0 1 0,0-1 0,0 1 0,0-1 1,0 1-1,0 0 0,0 0 0,0 1 1,0-1-1,0 1 0,-1 0 0,-4 1 1,-367 20 43,125 0-47,-1841-1-1626,1791-25 1625,-1001-6-1734,696 55 1474,3 43 360,186-25 167,410-60-263,14-1-1,34 0 2,61-3 39,299-23 32,344-15 73,990 30-60,2 53 43,-1308-31-129,833 34 37,-1242-45 19,3 0-299,-42-3 132,-45-6 147,-68-18 0,23 4-48,-840-93 48,-9 85-50,740 30-7,-1900 23-149,809 87 21,1285-106 233,27-3-148,42-1-148,-27 0 239,227-1-1886,1 1-3669,-136 0 1717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0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4584 944 5926,'5'-10'203,"0"0"1,-1 0 0,0 0 0,0-1 0,-1 0 0,-1 1 0,1-1-1,-2 0 1,0 0 0,0-1 0,-1 1 0,0 0 0,-1 0-1,0 0 1,-1 0 0,0 0 0,-1 0 0,0 0 0,-1 1 0,0-1-1,0 1 1,-1 0 0,-1 1 0,0-1 0,0 1 0,-14-16-1,-17-16-96,-2 2 0,-2 1 0,-2 3-1,0 1 1,-3 2 0,-66-35-1,15 17-107,-3 4-1,-129-40 1,78 41-38,-2 6 1,-2 7 0,0 7 0,-2 6 0,-158 3 0,109 18 22,1 10 0,0 8-1,-274 63 1,347-52 34,1 5 0,1 6 0,3 5-1,-132 70 1,197-84-8,1 3 0,3 2 0,1 3-1,1 2 1,3 2 0,2 3 0,1 2-1,3 2 1,-71 103 0,89-108 15,2 0 1,1 2-1,3 1 1,2 1 0,-19 72-1,34-99-9,0 1 0,2 0 1,0 0-1,2 0 0,1 0 0,1 0 0,1 0 0,1 0 0,1 0 0,2 0 0,0 0 1,1-1-1,19 45 0,-9-38 50,2-2 0,0 0 0,2-1 0,1-1 1,2-1-1,0-1 0,1-1 0,2-2 0,0 0 1,2-1-1,40 23 0,5-4 168,2-3 0,1-3 0,124 36-1,-51-28-47,3-6-1,1-8 1,174 11-1,468-21 162,-535-31-317,-2-11 0,-1-11 0,-1-11-1,-3-12 1,-3-10 0,461-194 0,-336 76 39,-321 154-25,-2-3-1,-1-1 1,-2-3 0,71-73 0,-103 93-8,0 0 0,-2-1 0,0-1 0,-2 0 1,0-1-1,-1 0 0,-2-1 0,9-25 0,-14 32-19,-1 0 0,0-1 1,-2 1-1,0-1 0,0 0 0,-2 1 0,0-1 1,-1 0-1,0 0 0,-2 1 0,0-1 0,-1 1 1,-6-19-1,-2 8 26,-1 0 1,-2 0-1,0 1 1,-2 1-1,0 1 1,-2 0 0,0 1-1,-2 2 1,-39-33-1,2 7 99,-3 3-1,-114-63 0,78 57-135,-3 4 0,-2 5 0,-1 5-1,-198-43 1,122 48-85,-1 7 0,-212 1 0,180 24-754,-278 37-1,-206 78-5544,351-46-2201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14478,'0'0'3096,"12"1"-2007,164 0 3158,57 3-2440,-172 8-1574,5 2-737,-23-17-3325,-28-5 28,-5-5-2669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5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1112 246 3683,'0'0'1757,"-7"-10"-1346,-71-128 1767,76 131-2136,-2 1 0,1 0 1,-1 0-1,0 0 0,0 0 1,0 1-1,-1 0 0,0 0 0,0 0 1,-1 0-1,1 1 0,-1 0 1,0 0-1,0 0 0,0 1 0,-8-3 1,5 3-37,0 1 0,1 0 0,-1 1 0,0 0 0,-1 0 0,1 1 0,0 0 0,0 0 0,0 1 0,0 1 0,-10 2 0,-11 5-30,1 2 0,0 1 0,0 1 1,1 1-1,1 2 0,-29 21 1,10-4 21,2 2 0,1 3 0,2 1 0,1 2 0,3 1 0,1 3 0,2 0 0,-47 86 0,49-68 12,2 1 0,3 2 0,4 0 0,2 2 1,3 0-1,-15 115 0,31-168-21,0 0 0,1 0-1,0-1 1,1 1 0,1 0 0,1 0 0,3 16 0,-4-27 51,0 0 0,1 0 0,0 0 0,0 0 1,0 0-1,1 0 0,-1-1 0,1 1 0,0-1 1,0 0-1,0 1 0,0-1 0,0-1 0,1 1 0,-1 0 1,1-1-1,0 0 0,0 0 0,0 0 0,0 0 0,0-1 1,0 1-1,0-1 0,1 0 0,-1 0 0,0-1 0,10 1 1,14-1 199,1 0 0,-1-2 1,1-1-1,-1-1 0,0-1 1,0-2-1,0-1 0,-1-1 1,40-19-1,14-13 187,128-84-1,-155 88-265,-2-2 1,-1-3-1,72-77 1,-90 83-142,-2-2 1,-2 0-1,-1-3 1,-2 0-1,31-67 1,-48 89 12,-1-1 0,-1-1 0,-1 1 0,-1-1 0,0 0 0,-2 0 0,2-26 0,-5 41-89,0 0 0,0 1 0,-1-1 0,0 0 0,0 0 0,0 0 0,0 1 0,-1-1 0,0 1 0,0-1-1,-1 1 1,1 0 0,-1 0 0,0 0 0,-1 0 0,1 0 0,-1 1 0,0-1 0,0 1 0,0 0 0,-1 1 0,0-1 0,1 1 0,-1-1 0,0 2 0,0-1 0,-1 0-1,1 1 1,-1 0 0,-9-2 0,-6-1-510,0 2 1,0 0-1,0 2 0,0 0 0,0 1 0,-1 1 0,1 2 0,-39 8 0,4 2-4969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1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2644 338 5285,'-4'-10'657,"-6"-8"-467,0 0 1,-2 0 0,0 1 0,0 1 0,-2 0 0,0 1 0,-1 0-1,0 1 1,-1 1 0,-1 0 0,0 2 0,0 0 0,-1 0-1,-1 2 1,-28-11 0,-14-1 275,-1 3 0,0 2 0,-1 3 0,-124-8 0,85 17 81,0 5 1,-140 18-1,119-1-465,1 6 1,1 4-1,-187 72 1,225-66-54,0 4 1,3 3-1,2 4 1,1 3-1,-117 96 1,170-123-33,1 1-1,0 1 1,2 1-1,1 1 1,1 1-1,1 1 1,-26 51-1,39-67 3,0 0 0,0 1 0,1 0 1,1 0-1,0 0 0,0 0 0,1 0 0,1 1 0,0-1 0,1 1 0,0-1 1,1 1-1,0-1 0,1 0 0,1 0 0,0 1 0,0-2 0,1 1 1,1 0-1,0-1 0,0 0 0,12 18 0,5-1 15,1-1 0,1-1-1,1-1 1,1-2 0,2 0 0,0-2 0,1 0-1,1-3 1,0 0 0,2-2 0,33 12 0,3-2 2,1-4 0,1-3 0,1-2 0,99 9 0,0-12 109,284-13 1,-375-7-14,0-4 1,0-3 0,-2-3-1,1-4 1,-2-4 0,-1-2 0,-2-4-1,0-3 1,-2-4 0,-2-2 0,-2-3-1,-1-3 1,-3-3 0,-1-3 0,-3-2-1,60-71 1,-95 97-13,-1-1 0,-2-1 0,-1-1 0,-1-1 0,28-65 0,-42 84-48,-1-1 0,0 0 0,-1 0 0,-1 0 0,0-1 0,-1 1 0,0 0 0,-1-18 0,-1 22 8,-1 0-1,0 0 0,0 0 1,-1 0-1,0 0 1,0 1-1,-1 0 1,0-1-1,0 1 1,-1 1-1,0-1 1,-1 1-1,-8-9 0,-1 1-28,0 1 0,-2 1-1,1 1 1,-2 0-1,0 1 1,0 1 0,-1 1-1,0 0 1,0 2-1,-1 0 1,-39-8 0,2 5-26,-1 2 1,-117 1 0,101 8-23,0 4 0,0 3-1,1 3 1,0 4 0,-76 25 0,88-19-2155,-85 41 0,102-40-1800,15-12-3042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2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581 631 6983,'14'-4'533,"57"-14"-203,650-151 1833,-519 131-1667,341-19 1,922 79-320,-1428-18-170,-25-1-24,-19-2-80,-552-32 322,257 6-151,-809-1 81,434 18-54,430-9 660,-279-55-1,513 70-727,-14-3 113,-1 1-1,0 1 0,-40 2 0,68 1-149,-1 0 0,1 0 0,0 0 0,-1 0 0,1 0 0,0 0 0,0 0 0,-1 0 0,1 0 1,0 0-1,-1 0 0,1 0 0,0 0 0,0 1 0,-1-1 0,1 0 0,0 0 0,0 0 0,-1 0 0,1 1 0,0-1 0,0 0 0,-1 0 0,1 1 0,0-1 0,0 0 0,0 0 0,0 1 0,0-1 0,-1 0 0,1 1 0,0-1 0,0 0 0,0 0 0,0 1 0,0-1 0,0 0 0,0 1 0,0-1 0,0 0 0,0 1 0,0-1 0,0 0 0,0 1 0,0-1 0,0 0 0,1 0 0,-1 1 0,0-1 0,0 0 0,0 0 0,0 1 0,0-1 0,1 0 0,-1 0 0,0 1 0,0-1 0,1 0 0,-1 0 0,0 0 0,0 1 0,1-1 0,-1 0 0,0 0 0,0 0 0,1 0 0,-1 0 0,0 1 0,1-1 0,20 15-74,-1-8 112,-1 0-1,1-2 1,0 0 0,37 3 0,91-1 149,-125-7-178,1737-46 166,-663-31-100,-501 32-46,-568 43-34,-13 1-260,1 0 0,28-6 0,-44 7 237,0 0 1,1 0 0,-1 0-1,1 0 1,-1 0 0,0 0 0,1 0-1,-1 0 1,0 0 0,1 0-1,-1-1 1,0 1 0,1 0 0,-1 0-1,0 0 1,1 0 0,-1-1-1,0 1 1,1 0 0,-1 0 0,0-1-1,0 1 1,1 0 0,-1 0-1,0-1 1,0 1 0,0 0 0,1-1-1,-1 1 1,0 0 0,0-1 0,0 1-1,0 0 1,0-1 0,0 0-1,-11-6-461,-24-3-28,-69-8 270,-202-9 1,-113 28 1212,370 0-900,-619 38 528,3 31-502,375-37-40,74-10-10,-328 40 558,9 43-2282,475-91-438,19-7-1576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2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454 229 9865,'0'0'529,"8"-4"10,6-3-359,1 1 1,0 1-1,0 1 0,0 0 1,1 0-1,-1 2 0,1 0 1,20 0-1,-30 2-127,1 0 139,0 0 0,0 0 0,0 0 1,0 1-1,-1 0 0,1 0 0,0 1 1,-1 0-1,10 4 1842,-16-6-2003,0 0-1,0 0 1,0 0 0,0 0-1,0 0 1,0 0 0,0 0-1,0 1 1,0-1 0,0 0 0,0 0-1,0 0 1,0 0 0,0 0-1,0 0 1,0 0 0,0 0 0,0 1-1,0-1 1,0 0 0,0 0-1,0 0 1,0 0 0,0 0-1,0 0 1,0 0 0,0 0 0,0 0-1,0 0 1,0 1 0,0-1-1,1 0 1,-1 0 0,0 0 0,0 0-1,0 0 1,0 0 0,0 0-1,0 0 1,0 0 0,0 0-1,0 0 1,1 0 0,-1 0 0,0 0-1,0 0 1,0 0 0,0 0-1,0 0 1,0 0 0,0 0 0,0 0-1,1 0 1,-1 0 0,0 0-1,0 0 1,0 0 0,0 0-1,0 0 1,0 0 0,0 0 0,0 0-1,0-1 1,1 1 0,-1 0-1,0 0 1,9-8 144,5-3 27,-14 7-84,0 1-1,0-1 0,0 1 1,0 0-1,-1-1 1,1 1-1,-1-1 1,0 1-1,0 0 1,0-1-1,-2-2 0,3 5-88,0 0-1,-1 0 0,1 0 0,-1 0 0,0 0 1,1 0-1,-1 0 0,0 0 0,0 0 0,1 1 1,-1-1-1,0 0 0,0 1 0,0-1 0,0 1 1,0-1-1,0 1 0,0-1 0,0 1 0,0-1 1,0 1-1,-1 0 0,-34-10 361,23 6-188,-2 0-167,-1 1-1,1 1 1,-1 0-1,0 1 1,-18 1 0,-38-4 20,26-5-67,32 5 1,0 1 1,0 1 0,-20-1-1,-3 3 34,-1-1-1,-46-9 1,80 10-22,1-1 0,-1 1 0,1-1 0,0 0 0,-1 0 0,1 0 0,0 0 0,0 0 0,0-1 0,-1 0 0,2 1 0,-1-1 0,0 0 0,0 0 0,-4-5 0,1 3-1,0 0 1,0 1-1,-1 0 1,0 0-1,0 0 1,-11-2 0,12 2-3,4 3-18,-13 0 18,11 1 3,0-1 1,0 0 0,0 0 0,0 0-1,0-1 1,0 1 0,0-1-1,1 0 1,-1 0 0,0 0-1,-3-2 1,6 1 15,-1 2-16,2-1-5,1 2-264,-1-1 123,1 0 0,0 0 0,-1 0 0,1 1-1,0-1 1,-1 0 0,1 1 0,-1-1 0,1 1 0,-1-1 0,1 0 0,-1 1 0,1-1 0,-1 1-1,0 0 1,1-1 0,-1 1 0,1-1 0,-1 1 0,0-1 0,0 1 0,1 0 0,-1-1 0,0 1-1,0 0 1,0 1 0,6 17-6194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2730 553 9225,'-13'-7'582,"-92"-41"944,-2 6 0,-121-32 0,74 26-323,11 3-816,-3 7 0,-1 6 0,-175-15 0,299 45-386,-939-104 244,867 95-893,23 3-1484,-90-21 0,111 14-889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 16 10346,'0'0'1356,"-9"-3"-801,3 0-484,2 2-58,1-1 0,-1 1 0,1 0 0,-1 0 0,0 0 0,0 0 0,0 0 0,1 1 0,-1 0 0,0 0 0,0 0 0,0 0 0,0 1 0,0-1 0,1 1 0,-1 0 0,0 0 0,0 0 0,-5 3 0,-92 63 832,3 4 0,-89 84 1,176-145-787,7-8-32,0 1-1,0 1 1,0-1 0,1 0-1,0 1 1,-1 0 0,1 0-1,0 0 1,0 0-1,1 0 1,0 1 0,-1-1-1,-1 7 1,4-10-25,1 0 0,-1-1 0,1 1 0,-1 0 0,1-1-1,-1 1 1,1-1 0,-1 1 0,1-1 0,-1 1 0,1-1 0,0 1 0,-1-1 0,1 0 0,0 1-1,0-1 1,-1 0 0,1 0 0,0 1 0,0-1 0,-1 0 0,1 0 0,0 0 0,0 0 0,-1 0-1,1 0 1,1 0 0,30 0 110,-25 0-74,320-11 905,-176 2-972,2 7-1,154 17 0,-46 28-5143,-147-20 940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19859,'0'0'1153,"29"52"-641,-13-29-223,5 0-161,2-5-96,9-2 0,-1-9-256,6-8-385,-1 1-544,-2-13-673,-6-9-1953,-4-1-1602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11147,'0'0'4067,"-59"84"-1504,36-37-834,-1 6-736,3 0-128,3-4-288,11-6-385,3-6-128,4-14-128,9-11-833,11-12-801,7-9-2433,-4-19-5991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284 104 15695,'0'0'5925,"16"58"-5764,-17-24-65,-8 1-32,-2-1-64,6-4-673,-1-5-800,-1-7-769,-4-10-1058,1-7-1312</inkml:trace>
  <inkml:trace contextRef="#ctx0" brushRef="#br0" timeOffset="1">0 40 13389,'0'0'3277,"9"-7"-1873,-8 6-1357,4-2 69,0-1 0,-1 1 0,1 0 0,0 0 0,1 1 0,-1-1 0,1 1 0,-1 0 0,1 0 0,-1 1 0,1 0 0,0 0 0,8 0 0,19 1 94,1 1-1,0 2 0,33 8 1,-49-7-217,-1 0 0,1 2 1,-1 0-1,-1 1 1,1 0-1,-1 2 1,20 13-1,-33-21 52,0 1-1,-1 0 1,0-1 0,1 1-1,-1 0 1,0 1 0,0-1-1,0 0 1,0 1 0,0-1-1,-1 1 1,1-1 0,-1 1-1,1 0 1,-1 0 0,0-1-1,0 1 1,0 0 0,-1 0-1,1 0 1,-1 0 0,0 0-1,0 0 1,0 0 0,0 0-1,0 0 1,0 0 0,-1 0-1,0 0 1,1 0 0,-1 0-1,0 0 1,0 0 0,-1 0-1,1-1 1,-1 1 0,1 0 0,-1-1-1,0 0 1,0 1 0,0-1-1,0 0 1,0 0 0,-1 0-1,1 0 1,0 0 0,-1-1-1,-3 3 1,-18 9 315,-1 0 1,0-2 0,-1-1-1,0-1 1,-1-1-1,0-1 1,0-2-1,0 0 1,-1-2 0,-31 0-1,57-3-369,1 0 0,-1 0 0,0 0 0,1 0 0,-1 0 0,1 0 0,-1 0-1,0-1 1,1 1 0,-1 0 0,1-1 0,-1 1 0,1-1 0,-1 0 0,1 1 0,0-1 0,-3-2-1,4 2-53,0 1 0,0-1-1,-1 0 1,1 1-1,0-1 1,0 0-1,0 1 1,0-1-1,0 0 1,0 1-1,1-1 1,-1 0 0,0 1-1,0-1 1,0 1-1,1-1 1,-1 0-1,0 1 1,1-1-1,-1 1 1,0-1 0,1 0-1,-1 1 1,1-1-1,-1 1 1,1 0-1,0-1 1,5-5-837,1 0 1,0 0-1,1 1 1,12-7-1,19-7-3392,6-1-1666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15278,'0'0'9097,"70"21"-8424,-24-18-449,8-2-64,-1-1-128,6 0-384,-16 0-1410,-4-1-128,-15 1-96,-14 0-1185,-24 6-4580,-20-1 2402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15631,'0'0'5755,"9"9"-4784,15 8-608,0 0 0,0-2 0,2-1 0,36 16 0,-50-25-251,1 0-1,-1 1 1,-1 1 0,1 0-1,-1 0 1,13 11 0,-22-16-47,0 0 0,0 0 0,0 1 1,-1-1-1,1 0 0,0 1 0,-1-1 0,1 1 1,-1 0-1,0-1 0,0 1 0,0 0 1,0 0-1,-1-1 0,1 1 0,-1 0 0,1 0 1,-1 0-1,0 0 0,0 0 0,-1 0 1,1 0-1,-1 0 0,1 0 0,-1-1 0,0 1 1,0 0-1,0 0 0,0-1 0,0 1 1,-1-1-1,1 1 0,-1-1 0,-2 4 0,-12 12 123,0 0 0,-1-1 0,0 0 0,-2-2 0,-29 21 0,-22 18-659,68-52-73,-2 1 413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9673,'0'0'11115,"89"15"-9482,-26-15-800,4-6-609,7-3-160,-8 3 0,-4-1-128,-10 0-1537,-7 1-1602,-12 1-5413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27 11339,'0'0'8552,"-12"-6"-7463,5 3-942,4 0-89,-1 1-1,-1 0 0,1 0 1,0 0-1,0 1 0,-1 0 1,1-1-1,-1 1 0,1 1 1,-1-1-1,1 1 1,-1 0-1,0 0 0,1 0 1,-1 0-1,1 1 0,-9 2 1,-7 4 370,2 2 0,-1 0 0,1 1 0,-28 21 1,35-23-271,1 0 1,0 1 0,1 0 0,-1 1 0,2 0 0,0 0 0,0 1 0,-9 16 0,16-26-150,0 1 1,0 0-1,-1 0 0,1 0 1,0 0-1,1 0 1,-1 0-1,0 0 0,1 0 1,-1 1-1,1-1 0,-1 0 1,1 0-1,0 0 0,0 1 1,0-1-1,0 0 1,1 0-1,-1 0 0,0 1 1,1-1-1,0 0 0,-1 0 1,1 0-1,0 0 1,0 0-1,0 0 0,0 0 1,1 0-1,-1 0 0,0-1 1,1 1-1,-1 0 0,1-1 1,0 0-1,0 1 1,-1-1-1,1 0 0,0 0 1,0 1-1,0-1 0,0-1 1,0 1-1,4 1 0,8 1 26,0 0 0,1 0-1,0-1 1,-1-1 0,20-1-1,-34 0-33,97-1-1585,-72-1-1417,47-9 0,-10-5-4852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16239,'0'0'5862,"-52"56"-4645,43-31-352,9 0-609,0-1-192,3-1-32,10-3-32,1-2-672,-1-6-738,-6-4-608,-2-2-1185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13869,'0'0'7848,"47"-8"-7112,-8 12-95,11 0-385,7 0-160,6-1-96,-4-2-672,-6-1-2147,2 0-2594,-10 0-1378</inkml:trace>
  <inkml:trace contextRef="#ctx0" brushRef="#br0" timeOffset="1">845 0 16944,'0'0'2274,"-38"59"-1121,33-38-320,0 0-513,5-1-288,0 0-32,5-2-672,2 0-802,-2-4-768,-5-4-1377,0-3-2691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4228,'0'0'14382,"68"0"-13037,-23-1-160,12-3-673,6-4-287,-3-1-129,-4-1-32,-10 0-256,-9-1-1442,-19 0 1,-11 0-4709,-7-4-4901</inkml:trace>
  <inkml:trace contextRef="#ctx0" brushRef="#br0" timeOffset="1">43 21 14798,'0'0'7911,"88"-21"-7270,-38 21-353,5 0-160,0 0-128,-1 0-352,-6 0-1410,-5 0-2401,-4 0-4806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14253,'0'0'8392,"28"64"-8328,-17-38-96,-2 0-1089,-2-4-1089,-2-5-2947,-3-3-3843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9225,'0'0'10538,"43"-27"-10378,2 27 0,12 0-160,7 0-224,6 0-4004,-1 0-4549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3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9 13869,'-11'-2'2333,"-1"-1"-2079,0 1 0,-1 1 0,1 0 0,-1 1 0,1 0 0,-1 1 0,1 1 0,0 0 0,-1 0 0,1 1 0,0 1-1,1 0 1,-17 7 0,17-4-42,1 0-1,-1 0 1,1 1-1,1 0 1,-1 1 0,1 0-1,1 0 1,0 1-1,0 0 1,1 0-1,0 1 1,-9 21-1,13-27-187,1 1-1,0-1 0,1 1 0,-1-1 1,1 1-1,0 0 0,0 0 1,1-1-1,0 1 0,0 0 0,0 0 1,1 0-1,0-1 0,0 1 1,0 0-1,1-1 0,0 1 1,0-1-1,0 1 0,0-1 0,1 0 1,0 0-1,0 0 0,1 0 1,-1-1-1,1 1 0,0-1 0,0 0 1,8 5-1,-4-2 26,1-1 0,1 0 0,-1 0 0,1-1 0,0 0 0,0-1 0,1 0-1,-1-1 1,1 0 0,0-1 0,0 0 0,0 0 0,0-1 0,0-1 0,0 0 0,0 0 0,14-3 0,-22 2 31,-1 0 1,0 0-1,0 0 1,1 0-1,-1 0 1,0-1-1,0 1 1,0-1-1,0 0 1,0 1-1,-1-1 1,1 0-1,0 0 1,-1 0-1,0 0 1,1 0-1,-1 0 1,0-1-1,0 1 1,0 0-1,0-1 0,-1 1 1,1-1-1,0 1 1,-1 0-1,0-1 1,0-2-1,1 2-52,-1 0-1,0 0 0,0 0 0,-1 0 0,1 0 0,-1 0 0,1 0 0,-1 0 0,0 0 1,0 1-1,0-1 0,0 0 0,-1 1 0,1-1 0,-1 1 0,0-1 0,1 1 1,-1 0-1,0-1 0,0 1 0,-1 0 0,-2-2 0,1 2-42,0-1 0,0 1-1,-1-1 1,1 1 0,-1 1 0,1-1-1,-1 1 1,0-1 0,0 1 0,0 1-1,0-1 1,0 1 0,-7 0 0,25 7-60,5-3 77,0-1 0,0 0 1,1-2-1,-1 0 0,0-1 0,22-3 0,-16 1-621,0 2 0,46 4 0,-69-4 606,-1 0-1,1 0 1,-1 1-1,0-1 1,1 0-1,-1 1 1,0-1-1,1 0 1,-1 1-1,0-1 1,1 1-1,-1-1 1,0 0-1,0 1 1,1-1-1,-1 1 1,0-1-1,0 1 1,0-1-1,0 1 1,0-1-1,0 1 1,0-1-1,0 0 1,0 1-1,0-1 1,0 1-1,0-1 1,0 1-1,0-1 1,0 1-1,0-1 1,0 1-1,0-1 1,-1 1-1,1-1 1,0 0-1,0 1 1,-1-1-1,1 1 1,0-1-1,-1 0 1,1 1-1,-12 19-6,9-17-77,-7 10 181,0 0-1,1 1 1,-13 28 0,14-5-4219,8-24-3248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7143,'0'0'4708,"79"20"-3875,-27-15 416,8-3-384,3 0-641,-6-2-192,-2 0 64,-14 0-96,-7 0-993,-9-2-1377,-16-4-1249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10282,'0'0'6406,"68"49"-5349,-22-50-449,4 1-319,6 0-193,-5 0-64,-2-1-673,-15-4-2978,-9 0-1602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4260,'0'0'480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13325,'0'0'875,"11"-4"-213,16-3-371,0 1 0,1 1 0,-1 2 0,1 1 0,0 1 0,0 1 0,-1 2 0,1 1 0,54 12-1,-80-15-242,-1 0-1,1 0 0,0 1 1,-1-1-1,1 1 0,0-1 1,-1 1-1,1 0 0,0-1 1,-1 1-1,1 0 0,-1 0 1,0 0-1,1 0 0,-1 0 1,0 0-1,0 1 0,1-1 1,-1 0-1,0 1 0,0-1 1,0 1-1,-1-1 0,1 1 1,0-1-1,-1 1 0,1 0 1,-1-1-1,1 1 0,-1 0 1,0-1-1,1 1 0,-1 0 1,0-1-1,0 1 0,0 0 0,-1 0 1,1-1-1,0 1 0,-1 0 1,1-1-1,-1 1 0,1 0 1,-1-1-1,0 1 0,0-1 1,1 1-1,-1-1 0,0 1 1,0-1-1,-2 2 0,-6 9 384,-1 0 0,0-1 0,-1 1 0,-15 11 0,24-22-429,-31 27 329,-26 22 336,28-12-4217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12748,'0'0'6630,"43"69"-6053,-40-35-353,3-1-128,-1-1-64,0-3 0,1-3-192,-3-5-1121,-3-8-1730,0-4-1697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12300,'0'0'5445,"79"5"-4068,-31-5-480,9 0-481,8 0-127,1 0-161,-2 0-96,-5 0-32,-11 0-961,-14-5-865,-9 0-1985,-18-4-2179</inkml:trace>
  <inkml:trace contextRef="#ctx0" brushRef="#br0" timeOffset="1">49 40 11915,'0'0'8680,"82"-17"-8263,-16 16-193,3-3-96,10 2-64,-1-4-64,-4 2-1633,-12-1-4133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14862,'0'0'1441,"64"10"33,-17-9-33,14 2-352,6-3-224,1 0-673,0 0-160,-9-2-128,-11 2-1185,-14 0-481,-25 0-576,-9 2-737,-7-1-2466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11275,'0'0'5028,"71"19"-2882,-17-19-512,13 0-865,7 0-545,-1 0-160,-5 0-32,-11 0-1185,-9-1-3299,-14-3-3844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12075,'0'0'6567,"52"65"-5671,-36-36-575,7-5-193,9-4-32,4-7 0,3-9 32,4-5-864,-2-3-1314,-7-16-1730,-6-5-1153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131 203 11659,'0'0'2210,"-45"58"-544,24-19-289,3 3-224,2 0-320,0-1-193,5-3-287,8-4-129,3-6-160,0-8 0,3-3-32,8-9-1505,3-8-2499,0 0-2338</inkml:trace>
  <inkml:trace contextRef="#ctx0" brushRef="#br0" timeOffset="1">384 0 13421,'0'0'5701,"8"69"-5413,-12-34-192,0 0-64,4-1 1,-3-4-33,3-5-65,0-5-1376,-5-11-2082,-1-9-2115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7911,'0'0'9850,"8"-6"-8783,0 1-978,0 1 0,1 0 0,0 0-1,0 1 1,0 0 0,0 0-1,1 1 1,-1 1 0,1-1-1,-1 1 1,1 1 0,13 1 0,22-1 10,62 8 0,-94-7-100,-1 1 1,0 1-1,1 0 0,-1 1 1,0 1-1,-1-1 1,1 2-1,-1 0 1,0 0-1,11 8 1,-20-12 5,0-1 0,0 1 0,-1 0 0,1 0 0,0-1 0,0 1 0,-1 0 0,1 0 0,-1 1 0,0-1 1,0 0-1,0 0 0,0 1 0,0-1 0,0 1 0,0-1 0,-1 0 0,1 1 0,-1-1 0,0 1 0,0 0 0,0-1 0,0 1 0,0-1 0,-1 1 1,1-1-1,-1 1 0,1-1 0,-1 0 0,0 1 0,0-1 0,-2 5 0,-1-1 91,-1 1 0,1-1 0,-1 0 0,-1 0 0,1 0 0,-1-1-1,1 0 1,-2 0 0,-7 5 0,-18 10 542,-60 28 1,77-42-644,1 0 0,-1-1 0,1-1 1,-1 0-1,-1-1 0,1-1 0,-18 1 1,33-11-6712,7-2-1548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9353,'0'3'2498,"0"-1"-672,5 0-705,17 1 769,6 1-32,13-2-161,9-2-159,7 0-610,6 0-287,3-7-353,-9-2-160,-7 5-128,-11 4-64,-14 0-1345,-10 0-2306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91 10570,'9'-5'1441,"-6"3"-1259,34-20 3024,-36 21-2942,1 0 0,0 0 1,-1-1-1,1 1 1,-1 0-1,0-1 0,1 1 1,-1-1-1,0 0 0,0 1 1,0-1-1,0 0 0,0 0 1,0 1-1,0-1 1,-1 0-1,1 0 0,-1 0 1,1 0-1,-1 0 0,0-3 1,-1 3-204,1 1 0,-1 0 0,0-1 0,0 1 0,0 0 0,0-1 0,0 1 0,0 0 0,0 0 0,-1 0 0,1 0 0,0 0 0,-1 0 0,1 0 0,-1 0 0,1 1 0,-1-1 0,1 0 0,-1 1 0,1 0 0,-1-1 0,1 1 0,-1 0 0,0 0 0,1-1 0,-1 1 0,-2 1 0,-52 0-202,50-1 234,-2 1-95,0 1 1,0-1-1,1 2 0,-1-1 0,1 1 1,-1 0-1,1 0 0,0 1 0,0 0 1,1 0-1,-1 1 0,-10 10 1,12-11-3,0 1 1,0 0 0,1 0-1,0 0 1,0 1 0,0-1 0,1 1-1,0 0 1,0 0 0,0 0 0,1 0-1,-1 1 1,2-1 0,-1 1-1,-1 10 1,3-15 6,0 0-1,1 0 1,-1 0 0,0-1-1,1 1 1,-1 0-1,1 0 1,0 0-1,-1-1 1,1 1 0,0 0-1,0-1 1,0 1-1,0 0 1,0-1-1,1 0 1,-1 1 0,0-1-1,1 0 1,-1 1-1,1-1 1,-1 0-1,1 0 1,-1 0 0,1 0-1,0-1 1,0 1-1,-1 0 1,5 0 0,5 2-35,0-1 1,0 0-1,21 1 1,-25-3-44,112 3-3244,-39-9-3435,-12-6-4248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9865,'0'0'12743,"0"2"-12364,-1 7-190,-1-1-1,1 0 1,-1 0-1,-1 0 1,-6 15-1,-3 9 203,-5 26 116,1-8-285,2 0-1,2 1 0,-7 71 1,19-121-302,1-1 1,-1 1 0,0 0-1,0 0 1,0-1 0,0 1-1,0 0 1,0 0-1,0-1 1,0 1 0,-1 0-1,1-1 1,0 1 0,0 0-1,-1-1 1,1 1-1,0 0 1,-1-1 0,1 1-1,0 0 1,-1-1 0,1 1-1,-1-1 1,1 1-1,-1-1 1,1 1 0,-2 0-1,-10-14-3298,-8-30-3561,8 6 1841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15471,'0'0'7431,"84"0"-7239,-40-1-128,3 1-64,6 0-192,-10 0-2211,-4 0-2914,-5 0-4164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4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11 15951,'-8'-3'747,"-4"1"-471,-1-1 0,1 2 0,-1 0 0,1 0 0,-1 1 0,1 1 1,-1 0-1,1 0 0,-1 1 0,1 1 0,0 0 0,0 1 0,0 0 0,-13 7 0,16-6-185,0 0 1,0 0 0,0 1-1,0 0 1,1 0 0,0 1 0,1 0-1,-1 0 1,1 1 0,1 0 0,0 0-1,0 1 1,0-1 0,1 1-1,0 1 1,1-1 0,0 1 0,-4 14-1,7-19-64,0-1-1,0 1 0,0 0 1,0-1-1,1 1 0,0 0 1,0-1-1,0 1 1,1 0-1,-1-1 0,1 1 1,0-1-1,1 1 0,-1-1 1,1 1-1,0-1 0,0 0 1,0 0-1,0 1 0,1-2 1,0 1-1,-1 0 0,2-1 1,-1 1-1,0-1 0,6 5 1,-1-3 12,0-1 0,1 1 0,0-1-1,0 0 1,0-1 0,0 0 0,0-1 0,1 0 0,-1 0 0,1-1 0,-1 0 0,11-1 0,-12 0-25,0 0 0,0 0 0,0-1 0,0 0 1,0-1-1,-1 0 0,16-5 0,-21 6-7,0 0 0,0 0 0,0 0 0,0 0-1,-1-1 1,1 1 0,0 0 0,-1-1-1,1 1 1,-1-1 0,0 0 0,1 0-1,-1 1 1,0-1 0,0 0 0,0 0 0,0 0-1,0 0 1,-1 0 0,1 0 0,-1 0-1,1 0 1,-1 0 0,0 0 0,1-1-1,-1 1 1,0 0 0,-1 0 0,1 0 0,0 0-1,-1 0 1,1 0 0,-1-1 0,1 1-1,-2-3 1,0 3 0,0-1-1,0 0 1,0 1-1,0-1 1,-1 1-1,1 0 1,-1-1-1,1 1 1,-1 1-1,0-1 1,1 0-1,-1 1 1,0-1-1,0 1 1,-1 0-1,1 0 1,0 0-1,0 0 1,-5 0-1,1-1 64,0 1 0,0 0 0,-1 0 0,1 1-1,0 0 1,0 0 0,-14 2 0,20-2-68,1 0 0,0 0 0,0 1 0,0-1 0,0 0 0,-1 0 0,1 0-1,0 0 1,0 0 0,0 0 0,-1 0 0,1 0 0,0 0 0,0 1 0,0-1 0,0 0 0,0 0 0,-1 0 0,1 0 0,0 0 0,0 1 0,0-1 0,0 0 0,0 0 0,0 0 0,0 1 0,0-1-1,0 0 1,0 0 0,0 0 0,0 1 0,0-1 0,0 0 0,0 0 0,0 0 0,0 1 0,0-1 0,0 0 0,0 0 0,0 0 0,0 1 0,0-1 0,0 0 0,0 0 0,0 0 0,0 0 0,0 1 0,0-1-1,1 0 1,-1 0 0,0 0 0,0 0 0,0 0 0,0 1 0,0-1 0,1 0 0,-1 0 0,0 0 0,0 0 0,0 0 0,1 0 0,12 8 42,14-4 46,0-1 0,1-1 0,-1-1 0,1-2 0,-1-1 0,37-6 0,3 0-229,-63 13-252,-10 7 218,-11 11 134,6-10-41,-47 62 404,54-69-465,0 0 0,1 1 0,-1-1 0,2 1 0,-1-1 0,1 1-1,0 0 1,0 0 0,0 0 0,0 12 0,5-9-6222,9-9-8590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5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64 8360,'0'0'4004,"12"-3"-2195,49-12 545,97-8 0,-83 13-2310,-131 1 794,5 8-818,3-1 117,1 2-1,0 2 0,-94 16 1,137-14-184,16-1 54,20 0 75,109 2 105,160-16 0,-299 10 749,-9 0-365,-25-1-193,-42-1-395,-176 3 551,247 0-655,6 0-235,13 1-1026,26-2-3800,13-11-3589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5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10922,'0'0'1137,"10"-5"134,8-3-661,1 0 1,0 2-1,0 0 0,0 1 1,24-4-1,150 2 276,-97 6-699,-80-2 217,-19-4 637,-24-4-441,-35 2-572,0 3 0,-112 4 0,122 2-22,495-10 235,-473 3 570,-32-2-763,-38 3 62,-128 8-1,217 3-149,10-3-1057,9 0-2378,14-2-3086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0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9257,'-4'8'128,"-4"7"29,1 2 0,1-1 0,0 1 0,2 0 0,0 0 0,0 0 0,2 0 0,0 1 0,1-1-1,1 1 1,0-1 0,2 1 0,0-1 0,1 1 0,6 20 0,-5-24 49,1 0 0,0 0 0,1-1 0,1 0 0,0 0 0,1 0 0,0-1 0,1 0 0,0-1 0,1 0 0,0-1 0,1 1 0,0-2-1,0 0 1,1 0 0,0-1 0,1 0 0,0-2 0,20 9 0,-10-7 30,1-2-1,0 0 1,0-2 0,0-1-1,0 0 1,1-2 0,-1-1-1,1-1 1,-1-1 0,0-1-1,42-11 1,19-10 640,154-66 1,-191 70-755,9-4 20,324-120 579,-324 127-456,0 2 0,1 2 1,0 4-1,111-5 0,-161 14-250,1 0 1,0 0-1,0 1 0,0 1 1,0-1-1,-1 1 0,1 1 1,-1 0-1,14 6 1,-18-7-15,0 1 0,0 0 0,-1-1 1,0 1-1,0 1 0,1-1 0,-2 0 1,1 1-1,0-1 0,-1 1 1,1 0-1,-1 0 0,0 0 0,-1 0 1,1 0-1,-1 0 0,1 1 0,-1-1 1,-1 0-1,1 1 0,0 4 1,0 18 78,-1 0 1,-4 29 0,2-32-695,0 0-1,2 0 1,3 28-1,-3-51 411,0 0 0,0 0 0,1 0-1,-1 0 1,0 0 0,1 0 0,-1 0 0,1 0-1,-1 0 1,1 0 0,-1 0 0,1-1 0,0 1-1,0 0 1,-1 0 0,1-1 0,0 1 0,0 0-1,1 0 1,7 1-10061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0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2114,'0'0'13335,"6"-9"-12614,-1 2-602,0 2-1,1-1 1,0 1 0,0-1-1,0 1 1,0 1 0,1 0-1,-1-1 1,10-2 0,83-31 578,-74 30-628,312-88 475,-282 84-365,-1 2-1,1 2 1,1 4-1,71 1 1,-119 5-96,0 0 0,1 0 1,-1 0-1,0 1 0,0 0 1,-1 1-1,1 0 0,-1 0 1,0 1-1,0 0 0,0 0 1,-1 0-1,1 1 0,-1 0 0,9 12 1,-6-8 197,1 0 1,0-1-1,0 0 0,1-1 1,17 10-1,3-4 67,0-2-1,1-1 1,1-1-1,0-2 0,0-1 1,64 5-1,209-11 1050,-231-3-934,-35 0-131,1-1-1,-1-1 1,71-19-1,-96 19-333,1-1 1,-1 0-1,0-1 0,-1-1 0,0-1 0,0 0 1,0-1-1,-1 0 0,0-1 0,-1 0 1,0-1-1,15-18 0,-8-1-1551,-19 29 1365,1 0 0,-1-1 0,1 1 0,-1 0 0,1-1 0,-1 1 0,0 0 0,0-1 0,1 1 0,-1 0 0,0-1 0,0 1 0,0-1 0,0 1 0,-1 0 0,1-1 0,0 1 0,-1 0 0,1-1 0,-1 1 0,1 0 1,-1 0-1,-1-2 0,-23-15-5108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0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86 11851,'0'0'2621,"9"-8"-1099,29-25-289,-37 33-1022,1-1 0,-1-1 0,0 1 0,0 0 0,1 0 0,-1 0-1,0 0 1,0-1 0,-1 1 0,1-1 0,0 1 0,0 0 0,-1-1 0,1 0 0,-1 1 0,1-1 0,-1 1 0,1-4 0,-1 5-149,-1-1 0,1 0 1,0 0-1,-1 0 1,1 1-1,-1-1 1,1 0-1,-1 1 1,0-1-1,1 0 1,-1 1-1,0-1 1,1 1-1,-1-1 0,0 1 1,1-1-1,-1 1 1,0 0-1,0-1 1,0 1-1,1 0 1,-1 0-1,0-1 1,-1 1-1,-8-1-36,0 0-1,0 0 1,0 1-1,-12 1 1,15-1 133,-15 2-123,-1 2-1,1 0 1,0 2 0,0 0-1,1 1 1,0 2-1,0 0 1,1 1-1,0 1 1,1 1 0,-24 19-1,38-27-31,-1 1-1,1-1 1,0 1 0,1 1-1,-8 10 1,11-15-6,0 0 1,0 1-1,0-1 1,0 1-1,1-1 0,-1 1 1,0 0-1,1-1 1,-1 1-1,1-1 1,0 1-1,-1 0 1,1-1-1,0 1 0,0 0 1,0 0-1,0-1 1,1 1-1,-1 0 1,0-1-1,1 1 1,-1-1-1,1 1 0,-1 0 1,1-1-1,0 1 1,0-1-1,-1 1 1,1-1-1,2 2 1,3 2 0,0-1-1,0 0 1,0 0 0,1 0 0,0-1 0,-1 0 0,1 0 0,0-1 0,1 0 0,8 2 0,87 12 1,-67-12 6,48 7-6,120 20 0,-200-30-7,0 0-1,0 0 0,0 0 1,0 0-1,0 1 0,0 0 1,-1 0-1,1 0 1,-1 0-1,6 5 0,-8-7 4,-1 1 0,1-1 0,-1 1 0,0-1-1,1 1 1,-1-1 0,0 1 0,1 0 0,-1-1-1,0 1 1,0 0 0,0-1 0,1 1 0,-1-1-1,0 1 1,0 0 0,0-1 0,0 1 0,0 0 0,0-1-1,0 1 1,-1 0 0,1-1 0,0 1 0,-1 0-1,0 1 3,0 0 0,0 0 0,-1 0 0,1-1 0,-1 1-1,1-1 1,-1 1 0,1-1 0,-1 0 0,0 0-1,-3 2 1,-18 9 94,-1-1 0,0-2 0,0 0 0,-47 9-1,-108 12 1292,150-26-1009,-1 0-43,-103 15 603,-144 1 0,317-39-4644,26-6-1436,18-5-3102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1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17838 832 5701,'-8'-12'-69,"7"11"67,-126-206-642,116 187 699,1 1 0,-2 0 0,-1 1-1,0 1 1,-1 0 0,-1 0 0,-1 1 0,-18-14-1,8 10 281,0 2 0,-2 1-1,0 0 1,-56-22 0,3 12 44,0 3 0,-1 3 0,-112-12 1,-996-72 1040,-9 86-1253,741 17-89,-3990 17 1922,4102-11-2041,-2460 23 751,2058-27-690,-329 5 14,-129 75-30,8 66 2,973-117-6,-756 110 497,636-89 368,281-41-815,1 3 1,-117 37-1,157-41-55,1 1-1,1 2 1,0 0-1,0 1 1,1 1-1,1 1 1,0 0-1,1 2 1,0 0-1,2 1 1,-18 23-1,15-15-34,1 1 0,1 1 1,2 0-1,1 1 0,1 1 0,1 0 0,2 1 1,-9 40-1,15-50-27,1-1-1,1 1 1,1 0 0,1 1 0,0-1-1,2 0 1,0 0 0,1-1 0,1 1 0,1-1-1,1 1 1,0-1 0,2-1 0,11 21-1,5 1 74,2-1-1,1-2 1,3 0 0,0-2-1,3-2 1,0 0-1,2-3 1,2-1-1,44 28 1,34 13 89,233 102 0,-20-38-129,6-15 0,556 122 0,721 27 350,93-114-203,5-79-72,-1008-49-30,959 17 53,-1-71 0,162-94 80,-8-94 0,-1620 186-136,1083-181 20,-23-91 27,-755 124-46,-433 149 35,-2-3 0,-1-3 0,-1-2 0,-3-3-1,76-67 1,-110 85 76,-2-1 0,0-1 0,-2 0 0,0-2 0,-2-1 0,-1 0 0,-1-1 0,14-34 0,-23 44-48,-1-1 1,0 0-1,-1 0 1,-1 0 0,-1 0-1,-1 0 1,0-1-1,-2 1 1,0-1-1,-1 1 1,-1-1-1,-1 1 1,0 0-1,-11-33 1,1 22-58,-1 1-1,-1 0 1,-2 1 0,-1 1 0,0 0 0,-2 2 0,-2 0-1,0 1 1,-45-37 0,5 11-27,-3 3 0,-131-72 0,62 52-213,-2 7 0,-282-83 0,-304-25-1534,450 116 851,-285-63-3896,398 72-423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1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3390 8392,'0'0'2349,"2"-12"-1911,1-8-236,2 0 0,0 1 0,2-1 0,13-30 0,50-86 977,-24 49-822,3-10 29,-5-3 1,52-171-1,-84 228-286,-3-1 1,-1 0-1,-2 0 0,-2 0 0,-2-1 1,-2 1-1,-2-1 0,-2 1 1,-13-59-1,-7 14 133,-4 1-1,-4 2 1,-85-163-1,-169-221 64,201 339-278,49 73-11,2-2 0,4-1-1,-36-97 1,51 111-19,2-1-1,2 0 0,2 0 1,2-1-1,0-79 1,7 77-3,9-61-1,4 44-2809,-7 59 132,0 15-2510,-1 6 1755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1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8 875 10090,'0'0'2039,"-3"-8"-1628,1 3-359,1 1 1,0-1-1,1 0 0,-1 0 1,1 0-1,0 1 0,0-1 1,1 0-1,-1 0 0,1 1 1,0-1-1,0 0 0,3-6 1,32-70 531,-15 37-182,103-257 763,-96 219-1094,32-147 1,-56 188-60,-3 25-66,0 37-155,-1 19 228,2 0 0,1 1 0,3-2 0,1 1 0,2-1 0,22 62 0,-22-79-30,1-1 0,0 0 0,2-1 0,0 0 0,1-1-1,1 0 1,1-1 0,1 0 0,0-2 0,1 0 0,1-1 0,39 26 0,-32-27-472,0-1 1,2-1-1,-1-1 0,2-1 0,-1-2 1,40 8-1,64 0-2859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7911,'0'-9'3129,"0"5"-2857,0 0 1,0 0-1,0 0 1,1 0-1,-1 0 0,1 0 1,0 0-1,0 0 1,1 0-1,-1 0 1,1 0-1,0 1 1,0-1-1,0 1 0,0-1 1,0 1-1,1 0 1,0 0-1,0 0 1,0 0-1,0 0 0,0 1 1,0-1-1,1 1 1,-1 0-1,1 0 1,-1 0-1,8-2 1,8-1-27,0 2 0,0 0 1,0 0-1,0 2 1,1 1-1,-1 0 1,0 1-1,0 1 1,0 1-1,0 1 1,27 8-1,-43-11-213,1 0 0,-1 0 0,0 0 0,0 0 0,0 1 0,-1-1 0,1 1 0,0 0 0,0 0 0,-1 0 0,1 0 0,-1 0 0,0 0 0,0 1 0,1-1 0,-1 1 0,-1-1 0,1 1 0,0 0 0,-1 0 0,0 0 0,1 0 0,-1 0 0,0 0 0,0 0 0,-1 0 0,1 0 0,-1 1 0,0-1 0,1 0 0,-1 0 0,-1 1 0,1-1-1,0 0 1,-1 0 0,0 0 0,0 0 0,-1 4 0,-3 5 198,-1 0 0,0-1 0,-1 1 0,0-1 0,-1 0 0,0-1 0,-18 18 0,-123 106 420,160-141-6723,2 0 3528,10-12-4594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15086,'0'0'3748,"13"76"-3428,-12-32 32,5-2-159,4-3-97,3-7-32,3-8-32,7-13 32,2-10 0,9-1 64,0-12-416,2-12-1570,3-7-2562,-3-5-1730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12075,'-9'10'2579,"-134"177"2981,123-156-4949,2-1 1,1 2-1,1 0 0,-21 66 0,36-92-686,0-1 0,0 1 0,0-1 0,1 1 0,0-1 1,0 1-1,0-1 0,1 1 0,-1 0 0,1-1 0,1 0 0,1 7 0,1 3-2837,-3-3-1311,-1 0-1905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13485,'0'0'2434,"48"1"-1825,-8-9-97,3-3-352,3 0-96,4 2-32,-9 1-288,-3 3-2434,-19 5-1186,-13 0-5093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13100,'0'0'4965,"55"11"-4228,-10-11-161,6 1-448,12 2-63,3 1-194,-2-1-2657,-3 0-2948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2819,'0'0'15374,"-50"40"-14669,47-21-65,3 2-255,0-1-225,19-5-96,6 0 32,9-8 0,4-4-736,5-3-1282,1-4-2306,1-10-2499</inkml:trace>
  <inkml:trace contextRef="#ctx0" brushRef="#br0" timeOffset="1">481 0 12748,'0'0'1271,"-7"10"47,-31 43 833,13-18-139,-30 52-1,49-76-1930,0 1 0,1 0 0,0 1 0,1-1-1,0 1 1,1 0 0,1 0 0,0 0 0,0 15 0,2-1-177,-3 45-3046,2-67 2056,0 1-1,-1-1 1,0 0 0,1 0-1,-2 0 1,-3 8 0,0-5-3954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17008,'0'0'1121,"-45"48"-608,17-13 736,-3 6-320,8 6-385,-2-3-288,16-5-191,4-5-162,5-9-1888,0-5-258,7-10-864,-2-10-320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9897,'0'0'4196,"0"-9"-2519,1 3-1406,-1 4-229,-1 1 0,1-1 0,0 0 0,0 1 0,0-1-1,1 1 1,-1-1 0,0 0 0,1 1 0,-1-1 0,1 1-1,-1-1 1,1 1 0,0-1 0,-1 1 0,1-1 0,0 1-1,0 0 1,0-1 0,0 1 0,0 0 0,1 0 0,-1 0-1,0 0 1,0 0 0,1 0 0,-1 0 0,1 0-1,-1 1 1,1-1 0,-1 0 0,1 1 0,-1-1 0,1 1-1,2-1 1,32-2 149,0 1 0,0 2 0,0 1 0,0 2 0,0 2-1,-1 1 1,1 1 0,-2 2 0,1 2 0,-1 1 0,49 25-1,-76-33-157,0 0 0,0 1 0,0 0 0,0 0 0,-1 0 0,0 1 0,0 0 0,0 1-1,-1-1 1,7 12 0,-10-14 27,0 0-1,0 0 1,0 0-1,-1 0 0,0 0 1,0 0-1,0 0 1,0 0-1,0 0 1,-1 1-1,0-1 1,0 0-1,0 0 0,-1 0 1,1 1-1,-1-1 1,0 0-1,0 0 1,0 0-1,-1 0 0,0 0 1,1 0-1,-4 4 1,-2 2 141,-1 0 1,0 0 0,-1-1-1,0 0 1,0-1 0,-1 0-1,0 0 1,0-1 0,-14 7-1,-10 4 595,-63 24 1,64-30-344,0-1 1,-1-2 0,0-1 0,0-1-1,-69 3 1,100-10-482,1 0 1,0 0-1,0 0 0,-1 0 1,1-1-1,0 1 0,0-1 1,-1 1-1,1-1 0,0 0 1,0 1-1,0-1 0,0 0 1,0-1-1,0 1 1,0 0-1,0-1 0,1 1 1,-1-1-1,0 1 0,1-1 1,-1 0-1,1 1 0,0-1 1,-1 0-1,1 0 0,0 0 1,-1-3-1,1 0-646,-1-1 1,1 0-1,1 1 1,-1-1 0,1 0-1,0 1 1,0-1-1,1 0 1,0 1-1,3-12 1,16-39-9305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6342,'0'0'443,"9"-2"-400,36-11-33,-29 6 43,1 2 0,0 0-1,0 1 1,0 1 0,1 0 0,-1 2-1,36 0 1,21 9 182,0-4 0,95-5-1,-48-1 952,662 47-839,-538-24-331,363 32 59,852 42 266,-619-82-794,-709-13-2169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2:2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6854,'45'4'326,"624"0"1981,-420-9-2110,156-1 392,958-6 194,676 58 220,-18-26-148,0-68 138,-1134 23-684,228-19-184,332-7 1170,-764 60-1129,-740-3-914,-6 12-3693,33-9 1131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89 440 9577,'-8'-8'299,"3"1"-594,-26-28 1214,29 33-1187,-1 0 0,1 0 0,0 0 0,-1 0 0,0 0 0,1 1 0,-1-1 1,0 1-1,0 0 0,0 0 0,0 0 0,0 0 0,0 0 0,-4 0 0,219-2 2932,280-30-2307,142-53-280,3 0 55,-227 41 48,759-64 115,-1038 103-341,258 22 1,-321-9-1023,-9-6-2033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50 4228,'-7'9'11510,"2"-4"-10926,-20 24 3475,-41 59-1,60-79-3844,0 1 1,1-1-1,0 1 0,1 0 1,0 0-1,0 1 1,1-1-1,1 1 0,0-1 1,0 1-1,1 0 0,0 15 1,2-25-213,-1-1 0,0 1-1,0 0 1,1-1 0,-1 1 0,1-1 0,-1 1 0,0-1 0,1 1 0,-1-1 0,1 1-1,-1-1 1,1 0 0,-1 1 0,1-1 0,0 1 0,-1-1 0,1 0 0,-1 0 0,1 1-1,0-1 1,-1 0 0,1 0 0,0 0 0,-1 0 0,1 0 0,0 0 0,-1 0 0,1 0-1,0 0 1,-1 0 0,1 0 0,0 0 0,-1 0 0,1-1 0,0 1 0,-1 0 0,1 0-1,-1-1 1,1 1 0,0 0 0,-1-1 0,1 1 0,-1-1 0,1 1 0,0-1 0,29-19-38,-17 3-212,0 0-1,0-1 1,-2 0-1,-1-1 0,0-1 1,-1 1-1,-1-2 1,8-30-1,-17 54 121,-4 13 163,0 0-1,1 0 1,-2 25 0,7-41-20,0 1-1,0 0 1,0 0-1,0 0 0,0-1 1,0 1-1,0-1 1,0 1-1,0-1 1,0 1-1,0-1 1,0 1-1,0-1 1,0 0-1,1 0 1,-1 1-1,0-1 1,0 0-1,0 0 1,0 0-1,1 0 1,-1 0-1,0-1 1,0 1-1,0 0 1,2-1-1,36-5 220,-24 1-208,0 0 0,-1-1 1,0 0-1,-1-1 0,1 0 1,-1-1-1,-1-1 0,0 0 1,0-1-1,0 0 0,-2-1 1,1 0-1,-1 0 0,16-25 1,-20 15 49,-13 13-120,5 8 35,1 0-1,-1 0 1,0 0 0,1 0-1,-1 1 1,1-1 0,-1 1-1,0-1 1,1 1 0,-1 0-1,1-1 1,-1 1-1,1 0 1,0 0 0,-1 0-1,1 0 1,0 0 0,0 1-1,-2 1 1,-11 12 57,1 1 1,1 0-1,-13 21 1,22-32-21,1 0 1,-1 0-1,1 0 0,0 0 1,0 0-1,0 0 1,0 1-1,1-1 0,0 0 1,0 1-1,1-1 0,0 1 1,0-1-1,0 1 0,0 0 1,1-1-1,1 7 1,-1-10-22,0 1 1,0-1-1,0 0 1,1 1-1,-1-1 1,1 0-1,-1 0 1,1 0-1,0 0 1,0 0-1,0 0 1,0 0-1,0-1 1,0 1 0,0-1-1,1 1 1,-1-1-1,0 0 1,1 0-1,-1 0 1,1 0-1,-1-1 1,1 1-1,0-1 1,-1 1-1,1-1 1,0 0-1,-1 0 1,1 0 0,0 0-1,-1-1 1,1 1-1,-1-1 1,1 1-1,3-2 1,2-1 19,0 1-1,0-1 1,0-1 0,0 0 0,0 0 0,-1 0-1,1-1 1,-1 0 0,10-10 0,33-37 37,61-82 0,-97 109-52,-14 20-81,-11 15-2,-9 11 57,2 1 0,-23 36 0,34-48 64,1 1 1,0 0-1,1 0 0,0 1 1,1-1-1,0 1 0,1 0 0,-2 15 1,5-25-44,0-1 1,-1 0 0,1 0-1,0 1 1,1-1 0,-1 0-1,0 0 1,0 1 0,0-1-1,1 0 1,-1 0 0,1 1-1,-1-1 1,1 0 0,-1 0-1,1 0 1,0 0 0,0 0-1,-1 0 1,1 0 0,0 0-1,0 0 1,0 0 0,2 1-1,-1-1 18,1 0 0,0 1-1,0-1 1,0 0 0,0-1-1,0 1 1,0 0-1,0-1 1,0 1 0,3-1-1,1 0-58,0 0 0,0-1 0,0 0 0,-1 0 0,1 0 0,-1-1 0,1 0 0,-1 0 0,8-4 1,11-14-3280,-9-8-3891,-10 4-1871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3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8168,'0'0'987,"13"-3"-976,306-46 598,-188 33-124,444-48 337,583 12 1,-989 49-590,163 3 241,-272 4-493,1 2-1,-1 3 1,81 22 0,-120-20-302,-21-11 297,0 0 0,0 1 0,1-1 0,-1 0 0,0 1 1,0-1-1,0 0 0,0 0 0,0 1 0,0-1 0,0 0 0,1 1 1,-1-1-1,0 0 0,0 1 0,0-1 0,0 0 0,0 1 0,0-1 1,-1 0-1,1 1 0,0-1 0,0 0 0,0 0 0,0 1 0,0-1 1,0 0-1,0 1 0,-1-1 0,1 0 0,0 0 0,0 1 0,0-1 1,-1 0-1,1 0 0,-2 2-124,0-1 0,-1 1 0,1-1 0,0 0 1,-1 0-1,1 0 0,-1 0 0,1 0 0,-1-1 0,0 1 1,1-1-1,-5 1 0,-34-1-3263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3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11115,'0'0'-1378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3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95 124 8104,'0'0'-160,"-50"-66"-257,28 36-1280,-1 3-450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3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542 188 4004,'-16'2'1377,"10"-1"-1231,-2-1-42,0 1-1,0 0 1,0 0-1,0 1 0,1 0 1,-1 0-1,1 1 1,0 0-1,-1 0 1,1 1-1,1 0 0,-1 0 1,1 1-1,-7 5 1,-9 13-13,1 1 0,1 1 1,2 1-1,0 1 0,-26 54 1,-51 155 27,50-101 141,-41 213-1,72-267 9,4 0 0,3 0-1,4 1 1,8 91 0,-1-137-241,2 0 1,1 0 0,2-1-1,1 0 1,2-1 0,1 0-1,2-1 1,31 52 0,-28-59 18,0 0 1,1-1 0,1-1 0,2 0 0,0-2-1,1-1 1,2-1 0,0-1 0,0 0-1,36 17 1,-46-29 12,0 0 1,0-1-1,1-1 0,0 0 1,0-1-1,0 0 0,0-2 1,1 0-1,-1-1 0,1 0 0,-1-1 1,1-1-1,16-3 0,-12-1 54,-1 0 0,0-1 0,0-1 0,0-1 0,-1-1 0,0 0 0,-1-1 0,0-2-1,30-24 1,-7 0 154,-2-2 1,-2-2-1,-1-1 0,-3-2 0,-1-1 0,-2-2 0,24-49 0,-10 4 92,-3-2 0,53-183 0,-57 133-256,21-163 0,-46 208-93,-5 0-1,-7-160 1,-2 228-24,-1 1-1,-1-1 1,-2 1 0,-1 0 0,-1 0 0,-2 1-1,0 0 1,-24-42 0,27 57-8,-1 1 0,0 1 0,-1 0 0,0 0 0,-1 0 0,0 1 1,-1 1-1,0 0 0,0 0 0,-1 1 0,0 1 0,0 0 0,-1 0 0,0 1 0,0 1 1,-1 0-1,1 1 0,-1 0 0,-24-2 0,18 4-80,0 1-1,0 0 1,0 2 0,0 0-1,0 2 1,1 0 0,-1 1-1,1 1 1,0 1 0,-29 12 0,18-3-544,0 2 1,1 0 0,0 2 0,2 2 0,-33 29-1,-12 20-2391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3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69 4324,'-9'1'203,"-31"6"363,39-8-499,0 1 1,1 0-1,-1 0 1,0 1-1,0-1 1,0 0-1,1 0 1,-1 0 0,0 0-1,0 1 1,1-1-1,-1 0 1,0 1-1,0-1 1,1 1-1,-1-1 1,0 1-1,1-1 1,-1 1-1,1-1 1,-1 1-1,1 0 1,-1-1-1,0 2 1,12 10 887,29 6-16,-39-17-896,81 22 603,2-2 1,0-5-1,117 9 0,-143-19-573,958 42 287,0-91-218,-57 12-217,-1397-3 414,157 6-304,-463 11 364,1 42-285,242-5 35,459-18-138,-21 0-23,58-2-14,7-1-15,32-2-94,358-45 550,-87 8-334,589-14 64,2 48-129,-734 12-32,-156-4-143,-21 2 67,-1092 154-1558,580-62-2669,265-52-1489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4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7207,'0'0'1826,"10"0"-1191,78 6-455,317 7-136,-155-28 607,111-2 449,548 24-241,342-6-394,-567-27 813,954-17-367,-1622 48-931,-16-4-22,0-1-1,0 0 1,1 0 0,-1 1-1,0-1 1,0 0-1,0 1 1,-1-1-1,1 0 1,0 0-1,0 1 1,0-1 0,0 0-1,0 0 1,0 1-1,0-1 1,0 0-1,0 0 1,-1 1-1,1-1 1,0 0 0,0 0-1,0 1 1,-1-1-1,1 0 1,0 0-1,0 0 1,0 0-1,-1 1 1,1-1 0,0 0-1,0 0 1,-1 0-1,1 0 1,0 0-1,-1 0 1,1 0 0,0 0-1,0 0 1,-1 0-1,1 0 1,0 0-1,-1 0 1,1 0-1,0 0 1,0 0 0,-1 0-1,1 0 1,0 0-1,0 0 1,-1 0-1,1 0 1,-26 0-2820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4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431 101 2434,'5'-8'5440,"-4"6"-4818,22-35 1699,-22 35-2073,0 0 0,0 0 0,0 0 0,0 0 0,-1 0 0,1 0-1,0 0 1,-1 0 0,0-1 0,1 1 0,-1 0 0,0 0 0,0 0 0,0 0-1,0-1 1,-1 1 0,1 0 0,0 0 0,-2-3 0,0 4-131,1 0 0,0 0 0,-1 0 0,1 0 0,-1 0 0,0 1 0,1-1 0,-1 1 0,0-1 0,1 1 0,-1 0 0,0 0 0,1 0 0,-1 0 0,0 0 0,-3 0 0,-29 4 339,23-1-335,0 0 0,1 1 0,-1 0 0,1 0-1,0 1 1,0 1 0,1 0 0,-18 14 0,-66 66 530,83-76-580,-21 21 159,2 2 0,-43 61 0,65-84-204,0 1 0,1 0 1,0 1-1,0-1 0,2 1 0,-1 0 0,1 0 0,1 1 1,0-1-1,1 1 0,0-1 0,1 1 0,1 24 1,1-34-16,-1-1 0,1 1 0,-1-1 0,1 1 0,0-1 0,0 1 0,0-1 0,0 0 0,0 0 0,1 1 0,-1-1 0,1 0 0,-1 0 1,1 0-1,0 0 0,0-1 0,0 1 0,0 0 0,0-1 0,3 2 0,0 0 12,0-1 0,0 0 0,1-1 0,-1 1 0,0-1 0,1 0-1,-1 0 1,1-1 0,6 1 0,2-2 18,-1 0-1,1 0 0,-1-1 1,1-1-1,-1 0 1,0-1-1,14-6 0,-5-1 0,-1 0-1,31-23 1,-46 30-25,-1 0 0,0 0-1,0 0 1,0-1 0,0 0 0,-1 0-1,1 0 1,-1 0 0,-1-1 0,1 0 0,-1 0-1,0 0 1,4-12 0,-7 18-8,0-1 1,1 1-1,-1 0 0,0-1 1,0 1-1,0 0 0,0-1 0,0 1 1,0 0-1,0-1 0,0 1 1,0 0-1,0-1 0,0 1 1,0 0-1,0-1 0,0 1 0,0 0 1,0-1-1,0 1 0,0 0 1,-1-1-1,1 1 0,0 0 1,0 0-1,0-1 0,0 1 0,-1 0 1,1-1-1,0 1 0,0 0 1,-1 0-1,1 0 0,0-1 1,0 1-1,-1 0 0,1 0 0,0 0 1,-1 0-1,1-1 0,-17 6 82,-15 17-29,28-17-47,0-2-2,1 0 0,-1 0 1,1 1-1,0-1 0,0 1 0,0 0 1,0 0-1,1 0 0,0 0 1,-1 0-1,2 1 0,-1-1 0,0 1 1,0 4-1,2-8-9,1-1-1,0 1 1,-1-1-1,1 1 1,0-1-1,-1 1 1,1-1-1,0 0 1,0 1 0,-1-1-1,1 0 1,0 1-1,0-1 1,0 0-1,0 0 1,-1 0 0,1 0-1,0 0 1,0 0-1,0 0 1,-1 0-1,1 0 1,0 0-1,0-1 1,0 1 0,-1 0-1,1-1 1,1 0-1,28-7 93,38-28 65,-57 29-154,0 1 1,0-1-1,0 2 1,1-1-1,0 2 1,0 0-1,0 0 0,18-3 1,-29 8-11,-1-1 1,1 1-1,-1-1 1,1 0-1,-1 1 1,1-1-1,-1 1 1,1 0-1,-1-1 1,0 1-1,1-1 1,-1 1-1,1 0 1,-1-1-1,0 1 1,0 0-1,0-1 1,1 1-1,-1 0 1,0-1-1,0 1 1,0 0-1,0 0 1,0-1-1,0 1 1,0 0-1,0-1 1,0 1-1,-1 0 1,1-1-1,0 1 1,0 0-1,-1-1 1,1 2-1,-8 28 126,-29 53 221,28-66-320,0 1 0,2 0 1,0 1-1,-7 28 0,14-46-26,0-1-1,-1 0 0,1 1 1,0-1-1,0 0 0,0 1 1,0-1-1,0 0 0,0 0 1,0 1-1,0-1 0,0 0 1,0 1-1,0-1 0,0 0 0,0 1 1,0-1-1,0 0 0,1 0 1,-1 1-1,0-1 0,0 0 1,0 1-1,0-1 0,1 0 1,-1 0-1,0 1 0,0-1 1,0 0-1,1 0 0,-1 0 1,0 1-1,0-1 0,1 0 1,-1 0-1,0 0 0,0 0 1,1 0-1,-1 1 0,1-1 1,15-4-593,16-17-1892,-7-9-1312,-2-6-1949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4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27 386 12684,'0'0'2947,"-5"9"-1783,-15 26-572,19-35-569,1 0 0,0 1-1,0-1 1,0 0 0,0 0 0,0 0 0,0 1-1,0-1 1,-1 0 0,1 0 0,0 1 0,0-1-1,0 0 1,0 0 0,0 1 0,0-1-1,0 0 1,0 0 0,0 0 0,0 1 0,1-1-1,-1 0 1,0 0 0,0 1 0,0-1-1,0 0 1,0 0 0,0 0 0,0 1 0,0-1-1,1 0 1,-1 0 0,0 0 0,0 0 0,0 1-1,0-1 1,1 0 0,-1 0 0,0 0-1,0 0 1,1 0 0,13 3 522,14-5 179,-5-3-559,-1-1 0,-1-2 0,1 0 0,-1-1 0,0-1 0,-1 0 0,0-2 0,-1 0 0,23-21 0,-30 16 96,-12 16-247,-1 1 0,1 0 1,0-1-1,0 1 0,-1 0 0,1-1 0,0 1 0,0 0 1,-1 0-1,1-1 0,0 1 0,-1 0 0,1 0 0,0 0 1,-1 0-1,1-1 0,-1 1 0,1 0 0,0 0 1,-1 0-1,1 0 0,0 0 0,-1 0 0,1 0 0,-1 0 1,1 0-1,0 0 0,-1 0 0,1 0 0,-1 0 0,-3 1 53,0-1-1,1 1 0,-1 0 1,0 0-1,0 0 0,1 1 0,-1-1 1,-5 4-1,-6 7 126,-1 0-1,2 2 1,-20 22-1,28-29-110,0 0 1,0 0-1,1 1 1,0-1-1,1 1 1,0 0-1,0 1 0,1-1 1,-4 16-1,7-23-74,0-1-1,1 1 1,-1 0-1,0-1 1,1 1-1,-1-1 1,1 1 0,-1-1-1,1 1 1,-1-1-1,1 1 1,-1-1-1,1 1 1,0-1-1,-1 0 1,1 1-1,0-1 1,-1 0-1,1 0 1,0 1 0,-1-1-1,1 0 1,0 0-1,-1 0 1,1 0-1,0 0 1,0 0-1,-1 0 1,1 0-1,0 0 1,-1 0-1,1 0 1,0-1 0,1 1-1,30-5 187,-14-2-133,1-1 0,-2 0 0,1-1 0,-1-1-1,20-15 1,76-65 1,-112 89-59,31-27-21,-1-2 0,41-49 1,-61 64 9,1 0 0,-2-1 0,0 0 0,-1 0 0,-1-1 0,0-1 0,10-35 0,-18 52 7,1 0 1,-1 0-1,0 0 1,1 0 0,-1 0-1,0 0 1,0 0 0,0 0-1,1 0 1,-1 0 0,0 0-1,0 0 1,-1 0-1,1 0 1,0 0 0,0 0-1,0 0 1,-1 0 0,1 0-1,-1 0 1,1 1 0,0-1-1,-1 0 1,0 0 0,0-1-1,0 2-2,0 0 0,0 0 0,0-1 0,0 1 0,0 0 0,0 0 0,0 0 0,0 1 0,0-1 0,0 0 0,0 0 1,0 0-1,0 1 0,0-1 0,0 1 0,0-1 0,0 0 0,0 1 0,-1 0 0,-45 35-127,21-12 244,0 2 1,2 1-1,1 0 1,1 2-1,2 1 1,0 0-1,-24 54 0,41-77-85,1 0-1,0 0 0,0-1 0,1 1 0,0 0 0,0 0 1,0 0-1,1 14 0,1-19-26,-1 0 0,0 1 0,1-1 0,-1 0 0,1 0 0,-1 1 0,1-1 0,0 0 0,0 0 0,0 0 0,1 0-1,-1 0 1,0 0 0,1 0 0,-1 0 0,1-1 0,-1 1 0,1-1 0,0 1 0,0-1 0,0 1 0,0-1 0,0 0 0,0 0 0,0 0 0,0 0 0,0 0 0,5 0 0,8 2-310,1-1 1,0 0-1,0-1 1,-1-1-1,1-1 1,17-2-1,-19 0-1557,0 0 0,0 0-1,26-11 1,0-5-4177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4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237 203 11403,'-9'2'2952,"-9"4"-2192,-1 0 0,1 2-1,1 0 1,-1 1 0,1 1 0,1 1 0,0 0 0,1 1-1,0 1 1,0 0 0,-14 18 0,28-30-722,-1 1 0,1 0 1,0-1-1,-1 1 0,1 0 0,0 0 0,0 0 1,0 0-1,0 0 0,1 0 0,-1 0 1,0 0-1,0 3 0,2-5-33,-1 1 0,0 0-1,0-1 1,0 1 0,0-1 0,0 1 0,1 0-1,-1-1 1,0 1 0,0-1 0,1 1-1,-1-1 1,0 1 0,1-1 0,-1 1 0,1-1-1,-1 0 1,1 1 0,-1-1 0,1 1 0,-1-1-1,1 0 1,-1 1 0,1-1 0,-1 0-1,1 0 1,-1 0 0,1 1 0,0-1 0,4 0 14,0 1 1,0-1 0,0 0 0,0 0 0,0-1 0,-1 1-1,1-1 1,0 0 0,0-1 0,7-2 0,18-10-199,0-1 0,-1-1 1,-1-2-1,0 0 1,-1-2-1,-2-1 0,0-1 1,-1-2-1,-1 0 0,-1-1 1,-2-1-1,34-56 1,-51 78 176,-1-1 1,0 0 0,0 0-1,0 0 1,0-1 0,-1 1-1,1-8 1,-6 9-8,-7 10-3,-8 10 54,-5 9 234,1 0-1,1 1 1,2 1-1,-24 39 1,43-63-253,-1 0 0,1-1 0,0 1 0,0 0 0,0 0 0,0 0 0,0 0 0,1 0 0,0 0 0,-1 5 0,1-7-42,0 0 0,1 0 0,-1 0 0,0 0 0,0 0-1,1 0 1,-1 0 0,1 0 0,-1 0 0,1 0 0,-1 0 0,1 0 0,0 0 0,-1 0 0,1-1 0,0 1 0,0 0 0,-1 0 0,1-1 0,1 2 0,3-1-509,0 1 1,0 0-1,-1-1 0,1 0 0,0 0 0,0-1 0,0 1 1,0-1-1,0 0 0,7-1 0,17-2-5648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4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22 10762,'0'0'7250,"-10"3"-6615,1-1-358,1 1 0,-1 0 0,0 0-1,-15 9 1,22-10-200,-1-1 0,0 1 0,1 0-1,0 0 1,-1 0 0,1 0 0,0 0-1,0 1 1,0-1 0,0 1 0,1-1-1,-1 1 1,1 0 0,0 0 0,-1-1-1,1 1 1,0 0 0,1 0 0,-1 0-1,0 0 1,1 0 0,0 4 0,0-6-68,0-1 0,1 1 0,-1-1 0,1 1 0,-1-1 0,1 1 0,-1-1 0,1 1 0,-1-1 0,1 0 0,0 1 0,-1-1 0,1 0 1,0 1-1,-1-1 0,1 0 0,0 0 0,-1 0 0,1 0 0,0 1 0,-1-1 0,1 0 0,0 0 0,-1 0 0,1-1 0,0 1 0,0 0 0,0 0 0,26-2 129,-7-3-254,1 0 0,-1-2 0,0 0-1,0-1 1,29-17 0,46-17-1109,-95 41 1224,0 1 0,0 0 0,0 0 0,0 0 0,0 0 0,0 0 0,1 0 0,-1 0 1,0 0-1,0 0 0,0 0 0,0 0 0,0 0 0,1-1 0,-1 1 0,0 0 0,0 0 0,0 0 0,0 0 0,0 0 0,1 0 0,-1 0 0,0 0 0,0 1 0,0-1 0,0 0 0,0 0 0,1 0 0,-1 0 0,0 0 0,0 0 0,0 0 0,0 0 0,0 0 0,0 0 0,0 0 0,1 0 1,-1 1-1,0-1 0,0 0 0,0 0 0,0 0 0,0 0 0,0 0 0,0 0 0,0 1 0,0-1 0,0 0 0,0 0 0,0 0 0,0 0 0,0 0 0,0 0 0,0 1 0,0-1 0,0 0 0,0 0 0,0 0 0,0 0 0,0 0 0,0 1 0,0-1 0,0 0 0,0 0 0,0 0 1,0 0-1,0 0 0,0 1 0,-9 15 133,-15 15 464,20-26-394,1-1 1,-1 1-1,1 0 0,0 0 0,0 0 0,0 0 0,-3 12 1,6-17-191,0 0 0,0 1 1,0-1-1,0 0 0,0 1 0,0-1 1,0 1-1,0-1 0,0 0 1,0 1-1,1-1 0,-1 0 1,0 1-1,0-1 0,0 0 0,1 1 1,-1-1-1,0 0 0,0 0 1,1 1-1,-1-1 0,0 0 1,1 0-1,-1 0 0,0 1 0,1-1 1,-1 0-1,0 0 0,1 0 1,-1 0-1,0 0 0,1 0 1,-1 1-1,1-1 0,-1 0 0,0 0 1,1 0-1,-1 0 0,1 0 1,-1-1-1,1 1 0,20 0 103,-17-1-68,14-2-67,-1 0 0,1-2 0,-1 0 0,0-1 0,22-10 1,-22 8-308,0 1 1,1 1-1,-1 1 1,36-7 0,-52 12 323,0 1 0,0-1 1,-1 0-1,1 0 0,0 0 0,0 0 1,0 1-1,0-1 0,-1 0 1,1 1-1,0-1 0,0 1 0,-1-1 1,1 1-1,0-1 0,-1 1 1,1-1-1,-1 1 0,1 0 0,-1-1 1,1 1-1,-1 0 0,1-1 1,-1 1-1,1 0 0,-1 0 0,0-1 1,1 1-1,-1 0 0,0 0 1,0 0-1,0 0 0,0-1 0,0 1 1,0 0-1,0 0 0,0 0 1,0 0-1,0-1 0,0 1 1,0 0-1,-1 0 0,1 0 0,0 0 1,-1-1-1,0 2 0,-14 43 232,-7-4 50,-58 121 1754,80-161-2028,0 0 1,-1-1 0,1 1-1,0-1 1,0 1-1,0-1 1,0 1 0,0-1-1,-1 1 1,1-1 0,0 0-1,0 1 1,-1-1-1,1 1 1,0-1 0,-1 1-1,1-1 1,0 0 0,-1 1-1,1-1 1,-1 0 0,1 1-1,-1-1 1,1 0-1,0 0 1,-1 1 0,1-1-1,-1 0 1,1 0 0,-1 0-1,1 0 1,-1 0-1,0 0 1,1 0 0,-1 0-1,1 0 1,-1 0 0,1 0-1,-1 0 1,1 0 0,-1 0-1,1 0 1,-1 0-1,1-1 1,-1 1 0,1 0-1,-1 0 1,1-1 0,0 1-1,-2-1 1,1 0 4,0-1 1,-1 1-1,1-1 0,0 1 1,0-1-1,0 1 0,0-1 1,1 0-1,-1 0 0,0 1 1,1-1-1,-1-2 0,0-3-28,1 1 1,0-1-1,0 1 0,1-1 0,0 1 0,0-1 0,0 1 1,1 0-1,0 0 0,0 0 0,1 0 0,-1 0 0,1 0 0,1 0 1,-1 1-1,1 0 0,0 0 0,0 0 0,1 0 0,-1 0 1,1 1-1,6-5 0,15-10-103,0 1 1,2 1-1,39-18 1,-14 7 206,-45 24-66,-4 3-7,-1 0 1,0-1-1,0 1 0,0-1 0,0 0 1,0 0-1,0 0 0,0 0 1,0 0-1,-1-1 0,1 1 0,-1-1 1,0 0-1,4-5 0,-9 7 2,1 1 0,0-1 0,-1 1 0,1 0 0,0 0 0,-1 0 0,1 0 0,0 0 1,-1 0-1,-2 1 0,-1 1 24,1-1 1,-1 1-1,1 1 1,0-1-1,0 1 1,0-1-1,1 1 1,-1 1-1,1-1 1,-1 1-1,1 0 1,0 0-1,1 0 1,-1 0-1,1 1 1,-1-1-1,1 1 1,1 0-1,-1 0 1,1 0-1,0 0 1,0 0-1,0 1 1,-1 8-1,3-13-37,0 0 0,1 0-1,-1 0 1,0-1 0,1 1-1,-1 0 1,1 0 0,-1-1 0,1 1-1,0 0 1,-1-1 0,1 1-1,0 0 1,-1-1 0,1 1 0,0-1-1,0 1 1,0-1 0,-1 0-1,1 1 1,0-1 0,0 0 0,0 1-1,0-1 1,0 0 0,-1 0-1,1 0 1,0 0 0,0 0 0,0 0-1,1 0 1,38 0-411,-29-1 32,3 0-856,1-1 1,-1-1-1,0 0 1,0-1-1,21-8 1,-22 6-239,0 2 1,1 0-1,-1 0 1,1 1-1,25-2 1,-38 5 2698,-11 11 5168,-19 5-4591,22-13-739,6-2-928,-1 0 1,1 0-1,0 0 0,-1-1 1,1 1-1,-1 0 0,0-1 1,1 1-1,-1-1 0,1 1 1,-1-1-1,0 0 0,1 0 1,-4 0-1,4-1-120,1 1 0,-1-1 0,0 0 0,1 0 0,-1 0 0,1 0 0,-1 0 0,1 0 0,-1 0 0,1 0 0,0 0 0,-1 0 0,1 0 0,0 0 1,0 0-1,0 0 0,0-1 0,0 1 0,0 0 0,0 0 0,1-2 0,-1 1-2,1 0 1,0 0 0,0-1-1,0 1 1,0 0 0,1 0-1,-1 0 1,0 0 0,1 1-1,0-1 1,-1 0-1,1 1 1,0-1 0,0 1-1,0-1 1,2 0 0,18-21 191,-21 22-209,0 0 0,-1 0 0,1 0 0,0 0 0,0 1 1,0-1-1,0 0 0,0 0 0,0 1 0,0-1 0,0 0 0,0 1 0,0-1 0,0 1 0,2-1 1,9-5-1368,-5-7-3528,-6 2-384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16528,'0'0'4292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4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12 11979,'-2'-11'5515,"-3"11"-2048,-12 22-823,-11 35-1575,25-51-972,-2 4-30,0 1 1,0 0 0,1 0 0,0 1-1,1-1 1,1 1 0,0 0 0,0 0-1,0 19 1,3-29-66,0 0 0,-1 0-1,1-1 1,0 1 0,0-1 0,0 1 0,0 0-1,0-1 1,1 0 0,-1 1 0,0-1 0,1 0-1,-1 1 1,1-1 0,-1 0 0,1 0 0,-1 0-1,1-1 1,0 1 0,-1 0 0,1 0 0,0-1-1,0 1 1,0-1 0,0 0 0,-1 0-1,4 1 1,60 1-89,-49-3-105,21 0-333,50 3-429,-87-2 955,1 0 1,0 0-1,-1 0 1,1 0-1,0 0 1,0 0-1,-1 0 1,1 0-1,0 0 1,-1 0-1,1 1 1,0-1-1,-1 0 1,1 0-1,-1 1 1,1-1-1,0 0 1,-1 1-1,1-1 1,-1 1-1,1-1 1,-1 1-1,1-1 1,-1 1-1,1-1 1,-1 1-1,0-1 1,1 1-1,-1 0 1,0-1-1,1 1 1,-1 0-1,0-1 1,0 1-1,0 0 1,0-1-1,1 1 1,-1 0-1,0-1 1,0 1-1,0 0 1,0-1-1,0 1 1,-1 0-1,1-1 1,0 1-1,0 0 1,0-1-1,-1 1 1,1 0-1,0-1 1,-1 1-1,1-1 1,0 1-1,-1 0 1,1-1-1,-1 1 1,1-1-1,-1 1 1,1-1-1,-1 0 1,0 1-1,-36 31 631,20-22-356,0 0 0,0-1 0,-1-1 0,-1-1 0,1 0 0,-1-1 0,0-2 0,-1 0 0,-22 2 0,42-6-283,-1 0 0,1 0 0,0 0 1,0 0-1,-1 0 0,1 0 0,0 0 0,-1 0 1,1 0-1,0 0 0,0 0 0,-1-1 0,1 1 0,0 0 1,0 0-1,0 0 0,-1 0 0,1-1 0,0 1 1,0 0-1,0 0 0,-1 0 0,1-1 0,0 1 1,0 0-1,0 0 0,0-1 0,0 1 0,0 0 1,-1 0-1,1-1 0,0 1 0,0 0 0,0 0 1,0-1-1,0 1 0,0 0 0,0-1 0,0 1 1,0 0-1,0 0 0,0-1 0,0 1 0,1 0 1,-1 0-1,0-1 0,0 1 0,0 0 0,0 0 1,0-1-1,0 1 0,1 0 0,-1 0 0,0 0 1,0-1-1,0 1 0,1 0 0,-1 0 0,0 0 0,1-1 1,12-15-1063,5 2-1100,1 1 1,0 1 0,1 0 0,0 2-1,39-15 1,-9 7-3357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4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92 207 4420,'0'0'13154,"-9"7"-11558,1-1-1322,-1-1 78,1 1 0,1 0 0,-1 0 0,1 1 1,0 0-1,1 0 0,-1 0 0,-8 15 0,15-22-348,0 1 0,0-1 0,0 0-1,0 0 1,0 1 0,0-1-1,0 0 1,0 0 0,0 1 0,0-1-1,0 0 1,0 0 0,0 1-1,0-1 1,0 0 0,0 1 0,0-1-1,0 0 1,0 0 0,0 0-1,1 1 1,-1-1 0,0 0-1,0 0 1,0 1 0,0-1 0,1 0-1,-1 0 1,0 0 0,0 0-1,1 1 1,-1-1 0,0 0 0,0 0-1,1 0 1,-1 0 0,0 0-1,0 0 1,1 0 0,-1 0 0,0 0-1,1 0 1,19 2 79,19-6 16,-14-4-254,-1-1 0,-1-1 1,0-1-1,0-2 0,-1 0 0,0-1 0,-2-1 1,1-1-1,-2-1 0,0 0 0,-1-2 0,-1 0 0,16-24 1,-32 42 162,2-3 35,1-1 1,-1 1-1,0-1 0,-1 0 1,1 0-1,-1 0 1,0 0-1,0-1 1,0 1-1,1-11 0,-3 16-14,0-1-1,-1 1 0,1 0 0,0 0 0,0-1 0,0 1 1,-1 0-1,1 0 0,0-1 0,0 1 0,0 0 1,-1 0-1,1 0 0,0 0 0,0-1 0,-1 1 0,1 0 1,0 0-1,-1 0 0,1 0 0,0 0 0,-1 0 0,1 0 1,0 0-1,0 0 0,-1 0 0,1 0 0,0 0 0,-1 0 1,1 0-1,0 0 0,-1 0 0,1 0 0,0 0 0,0 0 1,-1 0-1,1 0 0,0 1 0,-1-1 0,1 0 0,0 0 1,0 0-1,0 0 0,-1 1 0,1-1 0,0 0 1,0 0-1,0 1 0,-1-1 0,1 0 0,0 0 0,0 1 1,0-1-1,0 0 0,0 1 0,-1-1 0,-14 14 459,7-4-317,1-1 0,1 1-1,0 0 1,0 0 0,1 0-1,0 1 1,1 0 0,-4 12-1,7-20-154,0 0-1,0 1 0,0-1 0,1 0 0,-1 0 1,1 1-1,0-1 0,0 0 0,0 0 1,0 1-1,1-1 0,-1 0 0,1 0 0,0 1 1,0-1-1,0 0 0,0 0 0,0 0 1,1 0-1,-1 0 0,1 0 0,0-1 0,0 1 1,0-1-1,0 1 0,1-1 0,-1 0 1,1 1-1,-1-1 0,1 0 0,0-1 0,5 4 1,3-1-4,0-1 0,1 0 1,-1 0-1,19 1 1,-19-3-83,-1 0 0,0 1 1,1 0-1,-1 1 0,0 0 1,11 6-1,-20-9 70,-1 0 0,1 0 0,-1 1 1,1-1-1,-1 0 0,1 0 0,-1 1 0,1-1 1,-1 1-1,1-1 0,-1 0 0,1 1 0,-1-1 0,1 1 1,-1-1-1,0 1 0,0-1 0,1 1 0,-1-1 0,0 1 1,0 0-1,1-1 0,-1 1 0,0-1 0,0 1 1,0 0-1,0-1 0,0 1 0,0-1 0,0 1 0,0 0 1,0-1-1,0 1 0,0-1 0,-1 2 0,-17 18 20,-30 7-67,44-25-211,1-1 1,-1 0-1,0 0 0,0 0 0,1 0 0,-1 0 1,0-1-1,0 1 0,0-1 0,0 0 0,0 0 1,1-1-1,-1 1 0,0-1 0,0 0 0,0 0 1,1 0-1,-1 0 0,-5-4 0,4 2 83,0-1-1,0 0 1,0 0-1,1 0 1,0 0-1,0-1 1,0 0-1,0 0 1,1 0 0,0 0-1,-4-8 1,-1-7 177,1 0 1,0 0 0,2-1-1,0 0 1,1 0 0,-1-24 0,4 37 302,1 1 1,-1-1 0,1 1 0,1 0 0,-1-1 0,4-11-1,-3 17-212,0 0-1,0 0 1,0 0 0,0 0-1,0 0 1,0 1-1,0-1 1,1 0-1,-1 1 1,1-1 0,-1 1-1,1 0 1,0-1-1,0 1 1,-1 0 0,1 0-1,0 0 1,0 0-1,0 0 1,0 1-1,0-1 1,0 1 0,0-1-1,1 1 1,-1 0-1,0-1 1,3 2-1,9-1 39,1 0 1,0 2-1,-1 0 0,1 1 0,-1 0 0,0 1 0,24 10 0,-19-7-1475,1-1 0,-1 0-1,23 3 1,-7-7-7276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5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39 9449,'0'0'5397,"-10"-7"-3876,8 6-1493,-1-2 65,-1 0 0,0 0 0,-1 0 0,1 0 0,0 1 0,-1 0-1,1 0 1,-1 0 0,0 0 0,0 1 0,0 0 0,0 0 0,0 0 0,0 0 0,0 1 0,0 0 0,0 0 0,0 0 0,0 1 0,0 0 0,0 0 0,0 0 0,-6 3 0,-2 2 73,0 2 1,0 0 0,1 0 0,0 2 0,1-1 0,0 1 0,0 1 0,1 0-1,0 0 1,1 1 0,1 0 0,-10 19 0,8-13-33,1 0 0,0 1-1,2 0 1,0 1 0,2 0 0,0-1 0,1 2 0,-2 28-1,5-43-131,1-1 0,0 1 0,0 0 0,1 0 0,-1-1 0,1 1 0,0 0 0,1-1 0,0 1 0,-1-1 0,2 1 0,-1-1 0,0 0 0,1 0 0,0 0 0,6 7 0,-5-8 9,1 0 0,0-1 0,0 1 0,0-1 0,0 0 0,0 0 0,0-1-1,1 0 1,-1 0 0,1 0 0,0 0 0,0-1 0,-1 0 0,1 0 0,0-1-1,6 0 1,4 0 15,-1 0 0,1-1-1,-1-1 1,0-1 0,1 0-1,-1-1 1,-1-1 0,1 0-1,27-14 1,-35 16 19,-1-1 1,0 1-1,0-1 1,0 0-1,0-1 0,-1 0 1,1 0-1,-1 0 0,0 0 1,-1-1-1,1 0 0,-1 0 1,0 0-1,-1 0 0,0-1 1,0 1-1,0-1 0,0 0 1,-1 0-1,-1 0 1,1 0-1,-1 0 0,1-8 1,-2 13-8,0 0 1,0 0 0,0 1 0,0-1 0,0 0 0,-1 1 0,1-1 0,0 0-1,-1 1 1,1-1 0,-1 0 0,0 1 0,0-1 0,1 1 0,-1-1 0,0 1-1,0-1 1,0 1 0,-1 0 0,1-1 0,0 1 0,0 0 0,-1 0 0,1 0-1,-1 0 1,1 0 0,-1 0 0,1 1 0,-1-1 0,1 0 0,-1 1-1,0-1 1,1 1 0,-1-1 0,0 1 0,0 0 0,1 0 0,-3 0 0,0 0-19,0 0 0,0 1 0,-1 0 0,1-1 0,0 1 0,0 1 0,0-1 0,0 1 0,0-1 0,1 1 0,-1 0 0,0 0 0,1 1 0,0-1 0,-4 4 0,3-2-9,0 0 1,0 1-1,0-1 0,1 1 0,0 0 0,0-1 1,0 1-1,1 1 0,-1-1 0,1 0 1,0 1-1,1-1 0,-1 1 0,1-1 1,0 1-1,1 0 0,-1 0 0,2 8 1,-1-12-12,1 0 0,0-1 0,0 1 1,-1-1-1,1 1 0,1-1 0,-1 1 1,0-1-1,0 1 0,0-1 0,1 0 1,-1 0-1,1 0 0,-1 0 0,1 0 1,-1 0-1,1 0 0,0 0 1,-1 0-1,1-1 0,0 1 0,-1-1 1,1 0-1,0 1 0,0-1 0,0 0 1,-1 0-1,4 0 0,62-1 156,-57 0-133,8-1-210,0-1 0,-1-1 0,0-1 0,33-13-1,12-3-1192,-62 20 1374,0 1 0,1 0 0,-1 0 0,0 0 0,0 0 1,1 0-1,-1 0 0,0 1 0,1-1 0,-1 0 0,0 0 1,0 0-1,1 0 0,-1 0 0,0 0 0,1 0 1,-1 1-1,0-1 0,0 0 0,0 0 0,1 0 0,-1 1 1,0-1-1,0 0 0,1 0 0,-1 0 0,0 1 0,0-1 1,0 0-1,0 1 0,0-1 0,0 0 0,1 0 0,-1 1 1,0-1-1,0 0 0,0 1 0,0-1 0,0 0 1,0 0-1,0 1 0,0-1 0,0 0 0,0 1 0,0-1 1,0 0-1,-1 1 0,1-1 0,0 0 0,0 0 0,0 1 1,0-1-1,0 0 0,0 0 0,-1 1 0,1-1 0,0 0 1,0 0-1,-1 0 0,1 1 0,0-1 0,0 0 1,-1 0-1,-10 21 61,11-21-63,-16 24-54,13-20-58,-1 1 0,1 0 1,0-1-1,0 2 0,0-1 1,1 0-1,-1 0 1,1 1-1,1-1 0,-1 1 1,1 0-1,-1 6 0,17-15-4946,4-15 459,4-8-2872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5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41 374 14798,'-5'8'1158,"4"-6"-998,-28 56 1704,28-55-1707,0 0 1,0 0 0,0 0 0,1 1-1,-1-1 1,1 0 0,0 0 0,0 6 0,0-8-95,0 0 0,0 0 0,1 0 0,-1 0 0,0 0 0,1-1 1,-1 1-1,1 0 0,-1 0 0,1 0 0,-1 0 0,1-1 0,-1 1 1,1 0-1,0-1 0,-1 1 0,1 0 0,0-1 0,0 1 0,-1-1 1,1 1-1,0-1 0,0 1 0,0-1 0,0 0 0,0 1 0,0-1 1,1 0-1,10 2 11,-1-2 0,1 1 0,-1-2 0,1 1 0,0-2 0,-1 1 1,1-1-1,-1-1 0,0 0 0,0-1 0,0 0 0,13-8 0,-11 6-119,-1 0 0,0-1-1,-1-1 1,1 0-1,-1-1 1,-1 0 0,0-1-1,0 1 1,-1-2 0,9-12-1,-16 20 41,0 1 0,-1-1 0,1 0 0,-1 0-1,0 0 1,0 0 0,0 0 0,0 0 0,0 0 0,-1 0-1,1 0 1,-1-1 0,0 1 0,0-4 0,0 7 5,0-1 0,0 0 0,0 0 0,-1 1 0,1-1 0,0 0 0,-1 1 0,1-1-1,0 1 1,-1-1 0,1 0 0,-1 1 0,1-1 0,-1 1 0,1-1 0,-1 1 0,0-1 0,1 1 0,-1 0 0,1-1 0,-1 1 0,0 0 0,0-1 0,-1 1-1,0-1 1,0 1-1,0 0 1,0 0-1,-1 0 1,1 0-1,0 0 0,0 1 1,0-1-1,0 1 1,0-1-1,-2 2 1,-5 1 58,0 2 1,1-1 0,-1 1-1,1 1 1,0-1-1,0 2 1,1-1 0,0 1-1,-9 10 1,-54 74 892,62-80-693,1 1 0,1 0 0,-9 23 0,14-32-211,0 1-1,0-1 1,0 0 0,0 1-1,1-1 1,0 1 0,-1-1-1,1 1 1,1 4 0,-1-7-41,0 0 0,1 0 1,-1 0-1,1 0 1,-1 0-1,1 0 0,-1 0 1,1 0-1,-1 0 0,1 0 1,0 0-1,0 0 0,-1 0 1,1 0-1,0-1 0,0 1 1,0 0-1,0 0 0,0-1 1,0 1-1,0-1 0,0 1 1,0-1-1,0 0 0,0 1 1,0-1-1,2 0 0,10 2 6,0-2 0,0 0-1,1 0 1,-1-1 0,0-1-1,0 0 1,0-1 0,-1-1-1,1 0 1,-1 0-1,0-1 1,0-1 0,21-12-1,8-8-20,-2-1-1,53-46 0,-64 48 16,-2-1 1,0-2-1,-2 0 1,-1-1-1,-2-2 0,0 0 1,-3-1-1,0-1 1,15-41-1,-31 68 12,0 1 0,0-1 1,-1 1-1,1-1 0,-1 0 0,-1 0 1,1 0-1,-1-8 0,0 13-5,0 1-1,0-1 1,0 0-1,0 0 1,-1 0-1,1 1 1,0-1-1,-1 0 1,1 1-1,0-1 1,-1 0 0,1 1-1,-1-1 1,1 0-1,-1 1 1,1-1-1,-1 1 1,0-1-1,1 1 1,-1-1 0,0 1-1,1-1 1,-1 1-1,-1-1 1,0 1 12,-1 0 0,1-1 0,0 1 0,0 1 0,-1-1 0,1 0 0,0 0 0,0 1 0,-1-1 0,1 1 0,0 0 0,0 0 0,-3 1-1,-10 6-9,1 0 0,-1 2-1,1-1 1,1 2 0,0 0-1,0 0 1,-16 21 0,1 2 9,-43 65 0,59-78 64,0 0 1,-16 42-1,24-53-51,1-1-1,0 1 1,1 1-1,0-1 1,1 0-1,0 1 0,0-1 1,1 0-1,1 12 1,0-19-35,0-1 0,-1 1 1,1 0-1,0 0 0,0 0 1,0 0-1,1 0 0,-1-1 0,1 1 1,-1-1-1,1 1 0,0-1 1,0 0-1,0 1 0,0-1 0,1 0 1,2 2-1,0-1-5,0 0-1,1 0 0,-1-1 1,1 0-1,0 0 1,-1 0-1,1 0 1,7 0-1,10 0-638,0 0 0,0-2 0,34-3 0,-52 3 350,12-2-1614,0-1 1,0 0-1,25-9 0,-4-3-3630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5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160 264 9321,'0'0'7095,"-10"4"-5857,0 2-982,0 0 1,0 0-1,1 1 0,0 0 0,0 1 0,1 0 1,-1 0-1,2 0 0,-1 1 0,2 1 1,-1-1-1,-5 12 0,8-15-31,-20 42 1106,23-45-1249,0-1-1,0 0 1,0 1-1,0-1 1,0 1 0,1-1-1,-1 1 1,1 0-1,0-1 1,0 1 0,0 0-1,0-1 1,0 1-1,0-1 1,1 5 0,1-6-75,-1 0 1,0 0 0,0-1 0,0 1 0,0 0 0,1-1 0,-1 1 0,0 0 0,1-1 0,-1 0 0,0 1 0,1-1-1,-1 0 1,1 1 0,-1-1 0,0 0 0,1 0 0,-1 0 0,1-1 0,-1 1 0,1 0 0,-1 0 0,0-1-1,1 1 1,1-2 0,37-12 53,-1-7-197,-1-3-1,-1-1 0,0-2 0,-3-1 0,0-2 0,-2-1 0,-1-1 1,-1-2-1,-2-1 0,36-61 0,-58 86 134,-2 4 17,0 1 1,0-1-1,-1-1 0,0 1 1,0-1-1,-1 1 0,0-1 1,0 0-1,0 1 1,0-8-1,-26 25 819,1 11-563,1 2 1,1 0 0,1 1 0,1 1-1,2 1 1,-28 56 0,40-73-207,0 0 0,1 1 0,0-1 0,1 1 0,0-1 0,1 1 0,0 0 0,1 0 0,0 13 0,1-22-63,0-1-1,0 0 0,0 0 1,1 1-1,-1-1 1,0 0-1,1 1 0,-1-1 1,1 0-1,-1 0 0,1 0 1,0 1-1,-1-1 0,1 0 1,0 0-1,0 0 0,0 0 1,0 0-1,0-1 0,0 1 1,0 0-1,0 0 1,2 1-1,1-1-15,0 1 1,0 0-1,0-1 0,0 0 1,1 0-1,-1 0 1,8 0-1,0-1-1138,0 0 0,1 0 1,-1-2-1,24-4 0,-6-5-5365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5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18 9065,'13'-18'6514,"-14"30"-2351,-16 34-2301,8-29-1641,6-11-24,0 0 0,0 1 1,0 0-1,1-1 0,-3 12 0,5-18-185,0 1-1,0-1 0,0 0 0,0 0 0,0 0 0,0 1 0,0-1 1,0 0-1,0 0 0,0 1 0,0-1 0,0 0 0,1 0 0,-1 0 0,0 0 1,0 1-1,0-1 0,0 0 0,0 0 0,1 0 0,-1 0 0,0 1 1,0-1-1,0 0 0,1 0 0,-1 0 0,0 0 0,0 0 0,0 0 0,1 0 1,-1 0-1,0 1 0,0-1 0,0 0 0,1 0 0,-1 0 0,0 0 1,0 0-1,1 0 0,-1 0 0,0 0 0,1-1 0,16-2 176,13-8-30,23-19-13,-40 21-235,0 1-1,0 0 1,1 1 0,0 1-1,1 0 1,-1 1-1,1 0 1,20-3 0,-34 8 88,0 1 1,0-1-1,0 0 1,0 1 0,-1-1-1,1 0 1,0 1 0,0-1-1,0 1 1,-1-1 0,1 1-1,0-1 1,-1 1-1,1 0 1,0-1 0,-1 1-1,1 0 1,-1-1 0,1 1-1,-1 0 1,0 0 0,1 0-1,-1-1 1,0 1-1,1 0 1,-1 0 0,0 0-1,0 0 1,0 0 0,0 0-1,0 0 1,0-1 0,0 1-1,0 0 1,0 0-1,0 0 1,0 0 0,-1 0-1,1 0 1,0-1 0,-1 3-1,-11 42 129,-18 11 171,23-46-238,1 0 0,1 0 0,0 0 0,0 1 0,-6 21 1,14-32-194,-1-1 0,0 1 0,1 0 0,-1-1 0,0 0 0,0 0 0,1 1 1,-1-1-1,0 0 0,0-1 0,0 1 0,3-3 0,24-19-2989,5-7-2776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5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13421,'-10'8'1692,"-21"14"-881,6-5 114,1 1 1,-44 42-1,68-60-916,-1 1-1,1-1 0,-1 1 1,1-1-1,-1 1 0,1-1 1,-1 1-1,1-1 0,-1 1 1,1 0-1,0-1 0,-1 1 1,1 0-1,0-1 0,0 1 1,-1 0-1,1-1 0,0 1 1,0 0-1,0 0 0,0-1 1,0 1-1,0 0 0,0-1 1,0 1-1,0 0 0,0 0 1,0-1-1,1 1 0,-1 0 1,0-1-1,0 1 1,1 1-1,1-1 4,-1 0 1,1 0-1,-1-1 1,1 1-1,0 0 1,-1 0 0,1-1-1,0 1 1,0-1-1,-1 1 1,1-1-1,0 0 1,2 0-1,64-2 182,-64 2-179,9-2-77,0 0 0,0-1 0,-1-1 1,1 0-1,-1-1 0,17-8 1,-25 11 20,1 0 0,-1 0 1,0-1-1,0 1 0,0-1 0,0 0 1,-1 0-1,1-1 0,-1 1 1,1-1-1,-1 1 0,-1-1 1,1 0-1,0 0 0,-1-1 1,0 1-1,0 0 0,0-1 0,0 1 1,1-9-1,-3 12 80,0 0 0,0 0 0,-1 0 0,1 0 1,0 0-1,0 0 0,-1 0 0,1 0 0,-1 0 0,1 0 0,-1 1 0,1-1 0,-1 0 0,1 0 1,-1 0-1,0 1 0,1-1 0,-1 0 0,0 1 0,0-1 0,0 1 0,0-1 0,1 1 0,-1-1 0,0 1 1,0-1-1,0 1 0,0 0 0,0 0 0,0-1 0,0 1 0,0 0 0,0 0 0,0 0 0,0 0 0,0 0 1,0 0-1,0 0 0,0 1 0,0-1 0,-1 1 0,-4-1 64,1 1 1,-1 0-1,1 0 0,-1 1 0,1-1 1,-9 6-1,7-3-29,0 1 0,0 0 0,0 0 0,1 1 0,0-1 0,0 1 0,0 1-1,1-1 1,0 1 0,1 0 0,-1 0 0,1 1 0,1-1 0,-1 1 0,1 0 0,0 0 0,1 0 0,0 0 0,-1 10 0,3-17-76,0 0-1,0 0 1,0 0 0,1 0 0,-1 0 0,0 0-1,0 0 1,1 0 0,-1 0 0,0 0 0,1-1-1,-1 1 1,1 0 0,-1 0 0,1 0 0,0-1-1,-1 1 1,1 0 0,0-1 0,0 1 0,-1 0-1,1-1 1,0 1 0,0-1 0,0 1 0,-1-1-1,3 1 1,35 3-404,-24-6-284,1 0-1,0 0 1,14-6-1,19-11-4194,2-7-1942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5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161 175 13645,'0'0'3085,"-10"2"-2497,0 0-480,1 1 0,0 0 0,0 1 0,0 0 0,0 0 0,1 1 0,-16 11 0,19-12 51,0 0 0,0 1-1,0 0 1,0-1 0,1 2 0,0-1-1,0 0 1,0 1 0,1 0 0,0 0-1,0 0 1,0 0 0,1 0 0,-3 11-1,4-15-94,0 1-1,1 0 1,-1 0-1,1 0 1,-1 0-1,1 1 1,0-1-1,0 0 0,1 0 1,-1 0-1,0 0 1,1 0-1,0 0 1,0 0-1,0-1 1,0 1-1,0 0 0,1 0 1,-1-1-1,4 6 1,-2-6-40,0-1 1,0 1-1,0-1 0,0 1 1,0-1-1,0 0 1,0 0-1,1 0 0,-1-1 1,0 1-1,1-1 1,-1 0-1,0 0 0,1 0 1,-1 0-1,0 0 1,1-1-1,-1 0 0,6-2 1,5 0 4,-1-2 0,0 0-1,-1-1 1,1 0 0,-1-1 0,-1 0 0,1-1 0,-1 0 0,13-13 0,-1 0-41,-1-2-1,-1 0 1,19-29 0,-39 50 6,51-79-297,-49 75 301,0 0 0,0 0 0,-1 0 0,0-1 0,0 1 0,0 0-1,-1-1 1,0 1 0,0-1 0,0 0 0,-1 1 0,-1-9 0,1 15 4,0-1 0,0 0 0,0 1 1,-1-1-1,1 0 0,0 1 0,0-1 0,-1 0 0,1 1 1,0-1-1,-1 1 0,1-1 0,-1 1 0,1-1 1,-1 1-1,1-1 0,-1 1 0,1-1 0,-1 1 0,1-1 1,-1 1-1,1 0 0,-1 0 0,0-1 0,1 1 1,-1 0-1,0 0 0,0-1 0,-25 4 86,-19 21 22,32-13-108,0 0 0,1 1 0,0 0 0,-19 28 0,27-35-5,1 0 0,0 0 1,0 1-1,0-1 1,0 1-1,1 0 1,0 0-1,0 0 0,1 0 1,0 0-1,0 0 1,0 0-1,1 0 0,0 1 1,0-1-1,0 0 1,2 7-1,-1-11-52,0 0 0,0 0 0,0 0-1,1 0 1,-1 0 0,1 0 0,-1 0 0,1-1 0,0 1 0,-1 0 0,1-1 0,0 1-1,0-1 1,0 0 0,0 0 0,1 0 0,2 2 0,50 15-1142,-29-9 776,-22-8 411,-1 0 1,1 0 0,-1 1 0,1 0 0,-1 0-1,0 0 1,0 0 0,0 0 0,0 0 0,0 1 0,-1 0-1,1-1 1,-1 1 0,1 0 0,-1 0 0,0 0 0,0 1-1,0-1 1,-1 0 0,3 7 0,-4-6 42,1 1 0,-1-1 1,0 1-1,0 0 0,0-1 1,0 1-1,-1-1 0,0 1 1,0-1-1,0 1 0,-1-1 1,1 0-1,-1 0 0,0 0 1,-1 0-1,-2 6 0,1 2-2547,17-20-2264,9-11-806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5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13901,'0'0'2504,"-6"8"-1202,-22 30-396,2 1-1,2 0 0,-35 78 0,50-95-763,0 1 0,2-1 0,0 1 0,2 0-1,0 1 1,2-1 0,0 1 0,2 0 0,3 43 0,-2-66-137,-1 0 0,1 0 0,0 0 0,0-1 0,0 1 0,1 0 1,-1 0-1,0 0 0,0 0 0,0-1 0,1 1 0,-1 0 0,0 0 0,1 0 0,-1-1 0,0 1 0,1 0 1,-1 0-1,1-1 0,-1 1 0,1 0 0,0-1 0,-1 1 0,1-1 0,0 1 0,-1-1 0,1 1 1,0-1-1,0 1 0,-1-1 0,1 0 0,0 0 0,0 1 0,0-1 0,0 0 0,-1 0 0,1 0 1,0 0-1,0 0 0,0 0 0,0 0 0,0 0 0,-1 0 0,1 0 0,0 0 0,0 0 0,0-1 0,0 1 1,-1 0-1,1-1 0,0 1 0,0-1 0,-1 1 0,1-1 0,0 1 0,-1-1 0,1 1 0,0-1 1,0-1-1,45-42 103,-41 38-277,37-44-1172,-25 29 377,1 0 0,29-26 0,-43 47 1032,-6 8 106,-5 8 315,-8 4-30,11-16-342,0 1-1,0-1 1,0 1-1,1 0 1,-1 0-1,2 1 1,-1-1-1,0 0 1,1 1-1,-2 8 1,16-18 417,0-4-472,-1-1 0,1 0 0,-1 0 0,-1-2 0,0 1 0,-1-1 0,10-14 0,-6 8-51,1 0-1,22-19 1,-36 36 8,1-1 0,0 0-1,0 1 1,-1-1 0,1 1-1,0 0 1,0-1 0,0 1 0,0 0-1,-1-1 1,1 1 0,0 0-1,0 0 1,0 0 0,0 0 0,0 0-1,0 0 1,0 0 0,0 0-1,-1 0 1,1 0 0,0 0 0,0 1-1,0-1 1,0 0 0,1 1-1,23 18 238,-21-16-245,-1 0 0,0 0 0,1 0 0,-1-1 0,1 0 0,0 1 0,6 1 0,2-1-400,0-1-1,0 0 1,1-1-1,-1 0 1,25-3 0,-17 0-1978,-1-1 0,0 0 0,21-8 1,-7-1-4585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3:5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137 112 3748,'0'0'10281,"-10"0"-8658,-1 0-1079,1 0 0,-1 1 1,1 1-1,-17 4 0,24-5-393,0 0 0,-1 0 0,1 0 0,0 0 0,0 1 0,0 0 0,0-1 0,0 1 0,0 0 0,0 1 0,1-1 0,-1 0 0,1 1 0,-1-1 0,1 1 0,0 0 0,0 0 0,0 0 0,1 0 0,-1 0 0,-1 3 0,3-5-151,0-1 0,0 1 0,0-1 0,0 0 0,0 1 1,0-1-1,0 1 0,0-1 0,0 0 0,0 1 0,1-1 0,-1 0 0,0 1 0,0-1 0,0 1 0,0-1 0,1 0 0,-1 1 0,0-1 0,0 0 0,0 0 0,1 1 0,-1-1 1,0 0-1,1 1 0,-1-1 0,0 0 0,1 0 0,-1 0 0,0 1 0,1-1 0,-1 0 0,0 0 0,1 0 0,0 0 0,22 4 43,23-7-483,-29-2-394,-1 0 1,0-1-1,17-9 0,-19 8 52,1 1-1,-1 0 1,29-7-1,-42 13 793,-1 0 0,1 0 0,-1 1-1,0-1 1,0 0 0,1 0 0,-1 0 0,0 0-1,1 0 1,-1 1 0,0-1 0,1 0 0,-1 0-1,0 1 1,0-1 0,0 0 0,1 0-1,-1 1 1,0-1 0,0 0 0,0 1 0,1-1-1,-1 0 1,0 0 0,0 1 0,0-1 0,0 0-1,0 1 1,0-1 0,0 0 0,0 1-1,0-1 1,0 1 0,0-1 0,0 0 0,0 1-1,0-1 1,0 0 0,0 1 0,-1-1-1,-1 17 701,-6 4 162,0-1-1,-22 38 1,-12 26 933,35-61-1500,1 0 0,1 1 1,1 0-1,1 0 0,0 38 0,-1 8-230,4-68-58,0 0 0,0-1 0,0 1 0,0 0 0,0 0 0,0-1 0,-1 1 0,1 0 0,-1 0 1,1-1-1,-1 1 0,0-1 0,1 1 0,-1-1 0,0 1 0,0-1 0,0 1 0,0-1 0,-1 0 0,1 1 0,0-1 0,0 0 1,-1 0-1,1 0 0,-1 0 0,1 0 0,-1 0 0,1-1 0,-1 1 0,0 0 0,1-1 0,-1 1 0,-3 0 0,3-2 26,0 1 0,-1-1 0,1 1 0,0-1 0,0 0 0,0 1 0,0-1 0,0 0 0,0 0 0,0-1 0,0 1 0,0 0 0,0-1 0,1 1 0,-1-1 0,0 1 0,1-1 0,0 0 0,-1 0 0,1 0 0,0 0 0,0 0-1,0 0 1,0 0 0,-1-3 0,-1-3-74,0-1-1,0 0 0,1 1 0,0-1 0,1 0 1,0 0-1,0 0 0,1 0 0,0 0 1,0 0-1,1 0 0,0 0 0,1 0 0,3-10 1,-1 8-25,1 1 1,0 0-1,0 1 0,1-1 1,1 1-1,-1 0 1,1 0-1,1 1 1,0 0-1,9-8 1,18-10-31,1 2 1,1 2 0,1 1-1,70-28 1,-82 38 185,1-1-91,0 2 23,-1-2 1,0 0-1,-1-2 0,0-1 0,43-35 1,-66 48 14,0 1 0,-1-1 1,1 0-1,0 0 1,-1 0-1,0 0 1,1 0-1,-1 0 1,0-1-1,0 1 1,0 0-1,0-1 1,-1 1-1,1 0 1,0-4-1,-1 5-14,0 0 1,-1 0-1,1 0 0,0 0 0,0 0 1,-1 0-1,1 0 0,-1 1 0,1-1 1,-1 0-1,1 0 0,-1 0 0,1 1 1,-1-1-1,0 0 0,1 1 0,-1-1 1,0 0-1,1 1 0,-1-1 0,0 1 1,0-1-1,0 1 0,0 0 0,1-1 1,-1 1-1,0 0 0,0-1 1,0 1-1,0 0 0,0 0 0,0 0 1,0 0-1,0 0 0,0 0 0,0 0 1,-1 1-1,-6-1-23,0 1 1,0 0-1,0 1 1,0 0-1,1 0 1,-1 1-1,1 0 1,-1 0-1,1 0 1,0 1-1,0 0 1,1 1-1,-1 0 1,1 0-1,-11 11 1,11-10 87,-1 1 0,1 1 0,1-1 0,-1 1 1,1 0-1,1 1 0,0-1 0,0 1 0,0-1 1,1 1-1,0 0 0,1 1 0,-2 11 1,4-19-93,0 0 0,0 0 1,0-1-1,0 1 0,0 0 1,0 0-1,1 0 0,-1 0 0,1 0 1,-1 0-1,1 0 0,0-1 1,-1 1-1,1 0 0,0-1 1,0 1-1,1 0 0,-1-1 1,0 1-1,0-1 0,1 0 1,1 2-1,1 0 31,0-1-1,0 0 1,0 0-1,0 0 1,1 0-1,-1-1 1,0 1 0,1-1-1,6 0 1,2 1-580,-1-1 0,1-1 0,0 0 1,0-1-1,0-1 0,15-3 0,14-13-6028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13229,'0'0'4078,"-8"2"-1355,-2 1-2139,-78 25 3400,79-25-3844,0 1 0,0 0 0,1 1 1,0 0-1,0 0 0,0 0 0,0 1 0,-7 9 0,14-15-158,0 1 1,0 0-1,0 0 0,0 0 0,0 0 1,0 0-1,1 0 0,-1 0 0,0 0 0,1 0 1,-1 0-1,1 0 0,-1 0 0,1 1 1,0-1-1,-1 0 0,1 0 0,0 1 1,0-1-1,0 0 0,0 0 0,0 1 0,0-1 1,0 0-1,0 0 0,0 1 0,1-1 1,-1 0-1,1 0 0,-1 0 0,1 1 1,-1-1-1,1 0 0,-1 0 0,1 0 0,0 0 1,0 0-1,0 0 0,-1 0 0,1 0 1,0-1-1,0 1 0,0 0 0,0 0 1,1-1-1,-1 1 0,0-1 0,0 1 0,0-1 1,0 1-1,2-1 0,11 5-499,-1-1-1,1 0 0,25 3 1,-21-4-34,-9-1 449,-1 0 0,1 0-1,-1 1 1,0 0-1,0 1 1,0 0-1,-1 0 1,12 8-1,-17-10 186,0-1 0,0 1-1,0 0 1,-1 0 0,1 0-1,-1-1 1,0 2-1,1-1 1,-1 0 0,0 0-1,0 0 1,0 1 0,0-1-1,-1 0 1,1 1-1,-1-1 1,1 0 0,-1 1-1,0-1 1,0 1 0,0-1-1,0 1 1,-1-1-1,1 1 1,0-1 0,-1 0-1,0 1 1,0-1 0,1 0-1,-1 0 1,-1 1-1,1-1 1,0 0 0,-3 3-1,-1 3 133,0 0 0,-1-1 0,0 0 0,0 0 0,-1 0 0,1-1 0,-2 0 0,1 0 0,0 0 0,-1-1 0,0-1 0,-1 1 0,1-1 0,-12 4 0,19-8-276,1 0 0,-1 0 0,1 0 0,-1 0 0,1 0 0,-1 0 1,1 0-1,-1 0 0,1 0 0,-1 0 0,1 0 0,-1 0 0,1 0 0,-1-1 0,1 1 1,-1 0-1,1 0 0,0 0 0,-1-1 0,1 1 0,-1 0 0,1-1 0,0 1 1,-1 0-1,1-1 0,-1 1 0,1-1 0,0 1 0,0 0 0,-1-1 0,1 1 1,0-1-1,0 1 0,-1-1 0,1 1 0,0-1 0,0 1 0,0-1 0,0 1 0,0-1 1,0 1-1,0-1 0,0 1 0,0-1 0,0 1 0,0-1 0,0 1 0,0-1 1,0 1-1,1-1 0,-1 1 0,0-1 0,1 0 0,9-29-5358,8 0-1948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4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11 405 7944,'0'0'2300,"-3"-9"-1734,2 7-538,0-1 0,0 0 0,0 0 0,0 0-1,0 0 1,1 0 0,-1 0 0,1 0 0,0 0 0,0 0 0,0 0-1,0 0 1,0 0 0,1 0 0,0 0 0,-1 0 0,1 0 0,0 1 0,0-1-1,0 0 1,1 0 0,-1 1 0,1-1 0,0 1 0,-1-1 0,1 1-1,0-1 1,0 1 0,0 0 0,1 0 0,2-2 0,43-29 285,1 2 1,1 2-1,2 3 1,72-27-1,227-59-225,-263 90-51,-162 61 465,-613 290 453,657-313-808,29-14-102,7-2-16,50-19-4,118-56 66,226-86-1,-453 189-133,-59 39-1,-5 4-2031,51-34-1240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4:0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63 181 9065,'0'0'1761,"12"3"-837,-6-1-779,0-1-20,0 1 0,0-1 0,1 0 1,-1 0-1,0-1 0,0 0 0,1 0 0,-1 0 0,0-1 1,1 0-1,-1 0 0,12-4 0,472-178 788,-848 335-962,121-46 861,169-74 277,68-32-1086,0 0-1,0 0 0,0 0 0,0 0 1,0 0-1,1 0 0,-1 0 0,0 0 0,0 0 1,0 0-1,0 0 0,0 0 0,0 0 1,0 1-1,0-1 0,0 0 0,0 0 0,0 0 1,0 0-1,0 0 0,0 0 0,0 0 1,0 0-1,0 1 0,0-1 0,0 0 1,0 0-1,0 0 0,0 0 0,0 0 0,0 0 1,0 0-1,0 0 0,0 1 0,0-1 1,0 0-1,0 0 0,0 0 0,0 0 0,0 0 1,0 0-1,0 0 0,0 0 0,0 0 1,0 1-1,0-1 0,0 0 0,-1 0 1,1 0-1,0 0 0,0 0 0,0 0 0,0 0 1,0 0-1,0 0 0,0 0 0,-1 0 1,15-1-53,52-12-191,0-4-1,-2-2 1,65-29-1,-37 14-110,25-10-178,-42 14 208,1 4-1,1 2 0,86-13 1,-361 94 300,89-35 903,-114 9 0,306-45-3336,-59 9 2251,1 1 0,0 1 0,0 1 0,30 1 0,-53 2-70,0-1 0,0 0 1,0 1-1,0-1 1,0 1-1,0 0 0,0-1 1,0 1-1,0 0 1,0 0-1,3 3 0,1 0-4349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4:0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194 324 10826,'-41'2'348,"28"-1"-101,0 0 0,0 0 0,0-1 0,0-1 0,0 0 0,0-1 1,0 0-1,0-1 0,-15-6 0,28 9-234,-1 0 0,1 0 0,0 0 0,-1 0 0,1 0 0,0 0 1,-1-1-1,1 1 0,0 0 0,-1 0 0,1 0 0,0 0 0,-1-1 0,1 1 0,0 0 0,0 0 0,-1-1 1,1 1-1,0 0 0,0 0 0,-1-1 0,1 1 0,0 0 0,0-1 0,0 1 0,0 0 0,0-1 0,-1 1 1,1 0-1,0-1 0,0 1 0,0 0 0,0-1 0,0 1 0,0 0 0,0-1 0,0 1 0,0 0 0,0-1 1,0 1-1,0 0 0,1-1 0,-1 1 0,0 0 0,0-1 0,0 1 0,0 0 0,1-1 0,-1 1 0,0 0 1,0 0-1,0-1 0,1 1 0,-1 0 0,0 0 0,1-1 0,18-8 6,-19 9-10,54-15 104,0 1-1,103-12 1,118 8 34,-187 14-152,902-32 403,2 53-251,-119 16-124,0-60 39,-756 19-54,157-19-42,-260 22 38,-14-1 85,-22-5 143,-42-8-153,0 4-1,-87-10 0,-137 0 87,286 25-164,-318-12 472,-452 41 0,-315 97-463,202-19 64,705-92 19,-202-9 1,678-29-505,279-32 374,278-20 84,-29 43 6,571-44-1616,-1179 49-2254,-4-11-4442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4:3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13 179 6406,'0'0'9876,"-13"-2"-9342,69-6-16,1085-113 1852,-744 74-2242,-695 54-432,-655 84-646,948-91 942,-139 22-59,133-15-175,22 0 193,26 1 89,95-1 45,208-15 1,129-42-13,-442 47-61,-2 0-9,457-75 154,-645 74-50,-731 72-48,852-63-20,21-5-34,1 2-1,-1 1 0,1 0 0,0 2 1,0 0-1,-36 15 0,56-20-42,-1 0-1,0 0 0,1 0 1,-1 1-1,0-1 1,1 0-1,-1 0 0,1 0 1,-1 1-1,1-1 1,-1 0-1,0 1 0,1-1 1,-1 1-1,1-1 1,0 1-1,-1-1 1,1 1-1,-1-1 0,1 1 1,0-1-1,-1 1 1,1-1-1,0 1 0,0 0 1,-1-1-1,1 1 1,0-1-1,0 1 0,0 0 1,0-1-1,0 1 1,0 0-1,0-1 0,0 1 1,0 0-1,0-1 1,0 1-1,0-1 0,0 1 1,0 0-1,1-1 1,-1 1-1,0-1 0,1 1 1,-1 0-1,0-1 1,1 1-1,-1-1 0,0 1 1,1-1-1,-1 1 1,1-1-1,-1 0 1,1 1-1,-1-1 0,1 0 1,0 1-1,-1-1 1,1 0-1,-1 1 0,1-1 1,0 0-1,-1 0 1,1 0-1,-1 0 0,2 1 1,44 11-5655,-18-12-377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4:5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1282 173 384,'-9'-7'5643,"-25"-16"-5185,-1 2 1,-2 1-1,1 2 1,-2 1-1,-1 2 1,0 1-1,-68-13 1,77 23-403,0 0 0,0 2 1,-1 2-1,1 0 0,0 2 1,-1 2-1,1 0 1,0 2-1,1 2 0,0 0 1,0 2-1,1 1 1,0 1-1,0 2 0,2 0 1,0 2-1,0 1 1,2 1-1,-41 38 0,36-27-56,1 0 0,2 2-1,1 1 1,1 1-1,2 1 1,1 1-1,1 0 1,3 2-1,1 0 1,1 1-1,2 1 1,2 0-1,2 1 1,-6 55 0,11-61 5,2-1 1,2 1 0,1 0-1,1 0 1,2 0 0,1-1 0,2 1-1,1-2 1,2 1 0,1-1-1,2 0 1,0-1 0,24 37 0,-15-33-9,2-1 0,1-1 0,2-2 0,0 0 0,3-2 1,0-1-1,2-1 0,0-2 0,47 27 0,-52-36 26,2-1-1,0-2 0,0-1 0,1-1 1,1-1-1,0-2 0,0-1 1,1-1-1,0-2 0,-1-2 1,1 0-1,49-5 0,-60 0 16,-1 0 0,1-1 0,-1-2 0,0 0 0,-1-1 0,1-1 0,-1-1 0,-1 0 0,31-21 0,-25 12 190,-1-1 1,-1-1-1,0-1 0,-2-1 1,0-1-1,19-30 0,-10 8 234,-3-1 1,-1-2-1,-3-1 0,-2 0 0,-1-1 0,-4-2 0,13-64 0,-20 72-227,-2-1 1,-1 1 0,-3-1-1,-1 0 1,-3 0-1,-10-68 1,8 89-195,-2 0 0,-1 1 0,0 0 1,-2 0-1,-1 0 0,-1 1 0,0 0 1,-2 1-1,0 1 0,-1 0 0,-2 1 1,0 0-1,-28-25 0,21 26-56,0 1 0,-1 0 1,-1 2-1,-1 1 0,0 1 0,-1 1 0,0 1 0,-55-13 1,41 15-50,0 2 1,0 2 0,0 2 0,0 1 0,-74 7 0,95-2-354,0 0-1,0 2 1,0 0 0,1 1 0,0 0 0,0 2 0,-34 19 0,35-16-932,1 1-1,0 1 1,1 0-1,-21 22 0,-3 11-7047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4:4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68 140 1441,'0'0'5152,"-7"-7"-4602,-35-27 261,100 30 75,-27 4-674,-1-2-1,1-2 1,-1 0-1,49-15 0,-50 10-183,-1 2 0,2 2 0,-1 0-1,43 0 1,-71 5 68,-14 0 491,-15 2-407,-1 1 0,-43 11 0,-2 0 209,42-9-204,-33 5 465,-87 2-1,151-12-707,41-2-70,152-41 500,-23 4-1159,-139 34-1515,56 0 0,-89 5-1109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4:4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329 289 2242,'0'0'37,"-7"-9"33,-12-22 924,1-1 0,2 0 0,1-1 0,-19-64 0,32 87-847,-11-27 1138,13 36-1266,0 1-1,0-1 1,-1 1 0,1-1-1,0 1 1,-1-1 0,1 1-1,-1 0 1,1-1 0,0 1-1,-1 0 1,1-1 0,-1 1-1,1 0 1,-1-1 0,1 1-1,-1 0 1,0 0 0,1 0-1,-1-1 1,1 1 0,-1 0-1,1 0 1,-1 0 0,0 0-1,1 0 1,-1 0 0,1 0-1,-1 0 1,1 0-1,-1 0 1,0 1 0,1-1-1,-1 0 1,1 0 0,-1 1-1,1-1 1,-1 0 0,1 0-1,-1 1 1,1-1 0,-1 0-1,1 1 1,0-1 0,-1 1-1,1-1 1,-1 1 0,1-1-1,0 1 1,0-1 0,-1 1-1,1-1 1,0 1 0,0-1-1,-1 2 1,-21 29 25,0 2 0,2 0-1,2 2 1,1 0 0,2 1 0,1 0 0,2 1 0,1 1-1,2 0 1,2 0 0,1 1 0,3-1 0,0 1 0,3 0-1,1 0 1,2 0 0,2 0 0,14 59 0,4-10-35,-13-45-30,2 0 0,1-1 0,33 68 0,-45-107 40,0-1 0,1 0 0,-1 1 0,0-1 1,1 0-1,0 0 0,0 0 0,-1 0 0,1 0 0,0 0 0,1 0 0,-1-1 0,0 1 1,0-1-1,1 1 0,-1-1 0,1 0 0,-1 0 0,1 0 0,-1-1 0,1 1 0,0 0 1,-1-1-1,1 0 0,0 1 0,-1-1 0,1 0 0,0-1 0,0 1 0,4-1 0,-2-1 72,0 0 0,-1 0 0,1 0-1,-1 0 1,1-1 0,-1 0 0,0 0 0,0 0-1,0 0 1,0 0 0,-1-1 0,0 0-1,1 0 1,-1 0 0,4-7 0,8-20 174,-1 1 0,-1-2 0,-2 0 1,-1 0-1,-2-1 0,-1 0 1,5-56-1,-7-1 80,-11-148 1,2 202-268,-2 0-1,-2 1 1,-1 0 0,-2 0-1,-1 1 1,-1 1 0,-3 0 0,-28-47-1,41 83-488,1 0 0,-1 1 0,1-1-1,0 1 1,0-1 0,0 1 0,0 0 0,-1 5-1,-10 17-2165,2-13 239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4:4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7 3748,'0'0'3000,"-8"-2"-1959,5 1-962,0 0 1,-1 0 0,1 0-1,0 1 1,0 0 0,-1-1 0,1 1-1,-1 0 1,1 1 0,0-1-1,-1 0 1,1 1 0,0 0-1,0 0 1,-1 0 0,1 0 0,0 0-1,0 1 1,0 0 0,0-1-1,1 1 1,-1 0 0,0 0-1,1 0 1,-1 1 0,1-1-1,-4 5 1,-11 16 97,1 1-1,1 1 1,1 1 0,1 0-1,1 0 1,1 1 0,2 1-1,0 0 1,2 0 0,-6 49-1,8-25-156,2-1-1,3 1 1,1 0 0,3-1-1,13 61 1,92 300 156,-81-317-133,-24-83-22,0 3-50,1 0 0,0 0 1,15 28-1,-19-40 26,1 0 0,0-1 0,-1 1 0,1 0 0,0-1 0,0 0 0,1 1 0,-1-1 0,0 0 0,1 0 0,-1 0-1,1-1 1,0 1 0,-1-1 0,1 1 0,0-1 0,0 0 0,0 0 0,0 0 0,0 0 0,0-1 0,0 1 0,1-1 0,-1 0 0,0 0 0,3 0-1,-2-1 21,-1 0 0,0 0 0,0 0 0,0-1 0,0 1 0,0-1 0,-1 0 0,1 1 0,0-1 0,-1 0 0,1-1 0,-1 1 0,0 0 0,0-1 0,3-3 0,28-46 147,-30 46-140,28-56 117,-3-1-1,-2-1 1,-3-2 0,22-103 0,-38 130-18,-2-1 1,-1 1-1,-2-1 0,-2 1 0,-1-1 0,-3 1 1,-1-1-1,-1 1 0,-3 1 0,-1-1 0,-1 1 1,-28-59-1,35 89-70,1 1-1,-2-1 1,1 1 0,-1 0 0,0 0 0,-1 0 0,1 1 0,-1 0 0,0 0-1,-1 0 1,0 1 0,-8-6 0,4 6 10,1 1 0,-1-1 0,0 2 0,0-1 0,0 2 0,-1-1 0,1 2 0,-16-2 0,2 1-6415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0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299 357 3683,'0'0'2328,"-3"-9"-1837,-95-163 3488,89 157-3895,7 11-52,0 0 1,0 0-1,-1 1 1,1-1-1,-1 1 1,0 0-1,0 0 1,0 0 0,-1 0-1,1 0 1,-1 1-1,1 0 1,-1-1-1,-4-1 1,6 4-32,0 0 0,0 0 0,0 0 0,-1 0 0,1 0 1,0 0-1,0 1 0,0-1 0,0 0 0,0 1 0,0 0 0,0-1 1,0 1-1,1 0 0,-1 0 0,0 0 0,0 1 0,1-1 0,-1 0 0,0 0 1,1 1-1,0-1 0,-1 1 0,1 0 0,0-1 0,0 1 0,-1 0 0,1 0 1,1-1-1,-2 4 0,-12 20 60,2 1 0,1 1 0,1 0 0,2 0 0,0 0 0,2 1 1,-5 46-1,5 11 191,5 106 0,2-176-238,0 1 0,1-1 0,1 0 0,1 0 0,0 0 0,0 0 0,2 0 0,0-1 1,0 0-1,13 20 0,-14-27 2,-1-1 1,2 1-1,-1-1 1,0 0-1,1 0 1,0 0-1,1-1 1,-1 0-1,1 0 1,0 0-1,0-1 1,0 0-1,1-1 1,-1 0-1,1 0 1,0 0-1,0-1 1,0 0-1,0-1 1,1 0-1,9 0 1,-15-1 0,0-1 0,0 1 0,0-1 0,0 0 0,0 0 0,0 0 0,0-1 0,0 1 0,0-1 0,-1 0 0,1 1 1,-1-1-1,1 0 0,-1-1 0,0 1 0,0 0 0,0-1 0,0 1 0,0-1 0,0 1 0,-1-1 0,2-4 0,6-10 157,-2 0-1,10-28 0,-14 34-103,14-49 239,-4-1 0,-1 0-1,-4-1 1,-2 0 0,-3 0 0,-6-78 0,1 111-248,-1-1-1,-1 1 1,-13-46 0,14 65-54,0 0-1,-1 0 1,0 0 0,0 1-1,-1-1 1,-1 1 0,1 0-1,-1 0 1,-1 1 0,0 0-1,0 0 1,0 1 0,-13-10-1,17 15-45,0 0-1,0 0 1,1 0-1,-1 1 1,0-1-1,0 1 1,0 0 0,-1 0-1,1 0 1,0 1-1,0-1 1,0 1-1,-1-1 1,1 1-1,0 0 1,-1 0-1,1 1 1,0-1-1,0 1 1,-1-1-1,1 1 1,0 0 0,0 0-1,0 1 1,0-1-1,0 0 1,0 1-1,0 0 1,1 0-1,-1 0 1,0 0-1,1 0 1,0 0-1,0 1 1,-1-1 0,1 1-1,0 0 1,-1 3-1,-9 12-879,2 1-1,0 0 0,1 1 1,-10 34-1,9-28-1217,-5 14-5059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1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49 354 6342,'0'0'2482,"-8"-5"-1499,-25-13-209,32 18-762,1 0 1,0 0 0,-1 0 0,1-1-1,0 1 1,-1 0 0,1 0-1,0 0 1,-1 0 0,1-1 0,0 1-1,0 0 1,-1 0 0,1-1 0,0 1-1,0 0 1,-1-1 0,1 1-1,0 0 1,0-1 0,0 1 0,-1 0-1,1-1 1,0 1 0,0 0 0,0-1-1,0 1 1,0 0 0,0-1-1,0 1 1,0 0 0,0-1 0,0 1-1,0-1 1,0 1 0,0 0 0,0-1-1,0 1 1,0 0 0,1-1-1,-1 1 1,0 0 0,0-1 0,0 1-1,1 0 1,-1 0 0,0-1 0,0 1-1,1 0 1,-1-1 0,0 1-1,0 0 1,1 0 0,-1 0 0,0-1-1,1 1 1,-1 0 0,0 0 0,1 0-1,0 0 1,21-9-66,-21 9 125,66-20 369,1 4 0,117-14 0,141 9-477,-140 11 100,6-10 370,217-53 0,105-14 32,77 58-332,5 38 41,-11 0 23,-301-13-168,181 1 58,0 32 104,-359-16-22,720 54 525,-251-94 848,-199 11-1340,-216 22-4245,-117-5-437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1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 7751,'0'0'128,"-10"0"273,-89-1 1296,107 13-1646,9 1-91,43 25 257,-19-11 13,1-2 0,1-2 0,1-2 0,49 17 0,24-4 25,0-6 0,2-5-1,171 11 1,-129-31-109,-1-6 0,313-47 0,446-18 100,-454 46-209,976-28 64,-745 9-86,-114 2-30,-243 33 47,218-8 390,-339 0-63,59-1-98,-271 15-263,9 0-870,0-1 1,28-5 0,-18-4-2936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2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11979,'0'0'11339,"-9"10"-10138,-1 1-904,1 0-1,0 0 1,1 1 0,1 1-1,0-1 1,0 1-1,1 0 1,-7 24-1,4-2 192,1 1 1,-4 59-1,11-83-460,1-1 0,0 1 0,0-1 1,1 1-1,1-1 0,0 0 0,0 1 0,1-1 1,0 0-1,1 0 0,1-1 0,8 16 0,-12-24-15,0 0-1,0-1 1,0 1-1,0-1 0,0 1 1,1-1-1,-1 0 0,0 0 1,1 1-1,-1-1 1,1 0-1,0 0 0,-1 0 1,4 1-1,-5-3-18,1 1 1,0 0-1,-1 0 0,1-1 0,-1 1 1,1 0-1,0-1 0,-1 1 1,1 0-1,-1-1 0,1 1 0,-1-1 1,1 1-1,-1-1 0,1 1 1,-1-1-1,0 1 0,1-1 0,-1 1 1,0-1-1,1 0 0,-1 1 1,0-1-1,0 0 0,0 1 0,0-1 1,1 0-1,-1 1 0,0-1 1,0 0-1,0 1 0,0-1 0,0 0 1,-1 1-1,1-1 0,0 0 1,0 1-1,-1-2 0,1-11-267,-1 0 1,-1-1-1,-1 1 0,0 0 0,0 0 0,-1 1 1,-6-14-1,-47-84 217,37 74 420,14 14 427,6 21-771,0 1-1,0-1 0,0 0 0,1 1 1,-1-1-1,0 1 0,1-1 0,-1 1 1,0-1-1,1 1 0,-1-1 0,0 1 1,1-1-1,-1 1 0,1 0 0,-1-1 1,1 1-1,-1 0 0,1-1 0,-1 1 1,1 0-1,1-1 0,2 0 3,1 0 0,1 1 0,-1-1 0,0 1-1,0 0 1,7 1 0,0 0-79,9 2-666,-1 0 1,1 2-1,-1 0 1,34 14 0,-20-7-3332,0-1-2945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96 13421,'0'0'7415,"8"0"-5739,0 0-1319,1 0 0,-1-1 1,0 0-1,0 0 0,0-1 0,0 0 0,0 0 0,0-1 1,-1 0-1,13-6 0,-12 4-326,30-20 38,-36 24-58,0-1 0,-1 1 0,1-1 0,-1 1 0,1-1 0,-1 1 0,0-1 1,0 0-1,0 0 0,0 1 0,0-1 0,0 0 0,0 0 0,0 0 0,-1 0 0,1 0 0,0-4 0,-2 5-16,0 1 1,1-1-1,-1 1 1,0-1-1,1 1 1,-1-1-1,0 1 1,0-1-1,0 1 1,1 0-1,-1-1 0,0 1 1,0 0-1,0 0 1,0 0-1,0 0 1,1 0-1,-1-1 1,0 2-1,0-1 1,0 0-1,0 0 1,-1 0-1,-25 2-89,17 0 128,1 0-1,-1 1 0,1 0 1,0 1-1,0 0 1,0 1-1,0-1 1,1 2-1,0-1 1,0 1-1,0 0 1,-13 14-1,16-15 49,0 1 0,0-1 0,0 1 0,0 0 0,1 1 0,0-1 0,1 1 0,-1-1 0,1 1 0,0 0 0,1 0 0,0 1 0,0-1 0,0 0 0,1 1 0,0-1 0,1 12 0,0-16-65,1 0-1,0-1 1,0 1-1,1 0 1,-1-1-1,0 1 1,1-1-1,-1 0 1,1 1-1,0-1 1,0 0-1,0 0 1,0 0-1,0 0 1,1-1-1,-1 1 1,0-1-1,1 1 1,-1-1-1,1 0 1,0 0-1,-1 0 1,1 0-1,0 0 1,0-1-1,-1 1 1,1-1-1,0 0 1,3 1-1,10 0-346,1 0-1,0 0 0,26-4 1,4-8-3423,-2-10-4420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2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3299,'0'0'-107,"-8"4"-261,-55 18 467,12-15 6870,67 19-6868,13 13 87,-21-27-200,1-1-1,0 0 1,17 16 0,-22-23 90,1-1 1,0 1-1,1-1 1,-1 0-1,0 0 1,1-1-1,0 0 1,0 0-1,-1 0 1,1 0-1,0-1 0,7 0 1,-12 0-67,290 24 2315,-225-22-1847,0-4 0,92-13 0,100-24 425,356-6 0,-55 75-946,-251-8 125,86 16 13,150 4 121,-167-46-8,538 15-95,48 53 14,-392-52 162,-69-5-219,-206 0 53,382-40 1,-221 19-76,-134 9 17,-120-4-69,357-20 41,42 16 46,-481 12 135,-120 0-234,-1 0 1,1 0 0,-1 0 0,1 0 0,-1 0-1,1 0 1,-1 0 0,0 0 0,1 1-1,-1-1 1,1 0 0,-1 0 0,0 0 0,1 1-1,-1-1 1,1 0 0,-1 0 0,0 1-1,1-1 1,-1 0 0,0 1 0,0-1 0,1 1-1,-1-1 1,0 0 0,0 1 0,0-1-1,1 1 1,-1-1 0,0 0 0,0 1 0,0-1-1,0 1 1,0-1 0,0 1 0,0-1-1,0 1 1,0-1 0,0 0 0,0 1 0,0-1-1,0 1 1,0-1 0,0 1 0,-1-1-1,1 1 1,0-1 0,0 0 0,0 1 0,-1-1-1,1 0 1,0 1 0,-1-1 0,1 1 0,-1 1-524,0-1 0,0 1 1,0 0-1,0 0 0,0-1 1,-1 1-1,1-1 0,0 1 1,-1-1-1,1 0 1,-1 0-1,-2 2 0,-15 0-10033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6406,'0'0'12172,"-57"55"-11628,25-21 289,-6 4-96,4 2-225,0-3 1,6-6-129,-1-2-96,15-8-128,5-8-128,9-9-384,4-4-1730,15-11-320,8-12-1410,2-9-1056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3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10346,'0'0'6854,"-9"47"-6565,0-8 287,-5 7-127,3 2-33,6 0 32,5 0-191,0-9-129,9-4-64,7-9-32,3-10-224,-3-7-321,-9-7-864,-1-2-2082,-6-4-2851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11531,'0'0'7794,"14"1"-6844,2 1-677,25 3 136,0-1-1,42-3 1,-71-1-474,-1-1 1,0 0-1,1-1 0,-1 0 0,0-1 1,0 0-1,-1 0 0,1-1 0,0-1 1,-1 0-1,0 0 0,0-1 0,11-9 1,-19 14 63,-1 0-1,0 0 1,1 0 0,-1 0 0,0-1 0,0 1 0,0 0 0,0-1-1,0 1 1,0 0 0,0-1 0,0 1 0,-1-1 0,1 0 0,-1 1-1,1-1 1,-1 1 0,1-1 0,-1 0 0,0 1 0,0-1 0,0 0-1,0 0 1,0 1 0,-1-4 0,1 5 11,0-1-1,0 1 1,-1 0 0,1-1 0,0 1-1,-1 0 1,1-1 0,0 1 0,-1 0-1,1-1 1,0 1 0,-1 0 0,1 0-1,-1-1 1,1 1 0,-1 0-1,1 0 1,0 0 0,-1 0 0,1 0-1,-1-1 1,1 1 0,-1 0 0,1 0-1,-1 0 1,1 0 0,-1 0 0,0 1-1,-20 12 187,-13 35 178,32-45-322,1-1-1,-1 1 1,1 0-1,0 0 1,0 0-1,0-1 1,0 1-1,0 0 1,1 0-1,-1 0 1,1 0-1,0 1 1,0-1-1,0 0 0,0 0 1,2 5-1,-1-7 22,1 1 0,0-1 0,-1 0 0,1 0 0,0 1 0,0-1 0,0 0 0,0 0 0,0-1 0,0 1 0,0 0 0,0-1 0,0 1 0,0-1 0,0 0 0,0 0 0,0 1 0,0-1 0,0-1 0,1 1-1,-1 0 1,2-1 0,51-9 796,-42 5-817,1-1 0,-1 0 0,0-2 0,0 1 0,15-14 0,-22 17-29,1-1-1,-2-1 1,1 1-1,0-1 0,-1 0 1,0 0-1,-1 0 1,1-1-1,-1 0 1,0 0-1,4-12 1,-8 19-23,0 0 0,1 0 0,-1 0-1,0 0 1,0 0 0,0-1 0,0 1 0,1 0 0,-1 0 0,0 0 0,0 0 0,0 0 0,0-1 0,0 1 0,0 0 0,0 0 0,0 0 0,1 0 0,-1-1 0,0 1 0,0 0 0,0 0 0,0 0 0,0-1 0,0 1 0,0 0 0,0 0 0,0 0 0,0-1 0,0 1-1,0 0 1,0 0 0,0 0 0,0-1 0,-1 1 0,1 0 0,0 0 0,0 0 0,0 0 0,0-1 0,0 1 0,0 0 0,0 0 0,-1 0 0,1 0 0,0 0 0,0 0 0,0-1 0,0 1 0,0 0 0,-1 0 0,1 0 0,0 0 0,0 0 0,0 0 0,-1 0 0,1 0-1,0 0 1,0 0 0,0 0 0,0 0 0,-1 0 0,1 0 0,-14 12-36,-13 22-27,23-27 72,0-1 0,0 1 0,1 0-1,0 0 1,1 1 0,-3 7 0,5-13-9,-1-1 0,1 0 1,0 0-1,0 1 0,0-1 0,-1 0 1,2 0-1,-1 1 0,0-1 1,0 0-1,0 1 0,0-1 1,1 0-1,-1 0 0,1 1 0,-1-1 1,1 0-1,-1 0 0,1 0 1,0 0-1,-1 0 0,1 0 1,0 0-1,0 0 0,0 0 0,0 0 1,0 0-1,0 0 0,0-1 1,0 1-1,0 0 0,0-1 1,0 1-1,0-1 0,1 1 1,-1-1-1,0 1 0,0-1 0,1 0 1,-1 0-1,0 0 0,1 0 1,1 0-1,7 0-677,0 0-1,0-1 1,0 0 0,1-1 0,-1 0-1,-1 0 1,1-1 0,0-1-1,-1 1 1,1-2 0,-1 1 0,0-1-1,-1-1 1,10-6 0,-6 2-444,0 0 0,0 0 0,-1-1 0,15-19 0,7-25 843,-32 54 510,0 0-1,-1 0 0,1 0 1,0 0-1,-1-1 1,0 1-1,1 0 1,-1 0-1,0-1 1,1 1-1,-1 0 0,0 0 1,0-1-1,0 1 1,0 0-1,0 0 1,-1-1-1,1 1 1,-1-3-1,1 4-20,-1-1-1,0 1 1,1-1-1,-1 1 0,1-1 1,-1 1-1,0 0 1,0-1-1,1 1 1,-1 0-1,0-1 1,0 1-1,1 0 1,-1 0-1,0 0 1,0 0-1,1-1 1,-1 1-1,0 0 1,0 1-1,0-1 1,-1 0-1,-25 7 2969,5 2-3539,16-6 477,-3 1 239,-1 1-1,1 0 1,0 0 0,0 1 0,0 0-1,1 1 1,-10 10 0,17-17-355,1 1 1,0-1 0,0 0-1,0 1 1,-1-1-1,1 1 1,0-1 0,0 1-1,0-1 1,0 0-1,0 1 1,0-1 0,0 1-1,0-1 1,0 1-1,0-1 1,0 1 0,0-1-1,1 0 1,-1 1-1,0-1 1,0 1 0,0-1-1,1 0 1,-1 1-1,0-1 1,0 1 0,1-1-1,-1 0 1,0 1-1,1-1 1,-1 0 0,0 0-1,1 1 1,-1-1-1,0 0 1,1 0 0,-1 1-1,1-1 1,-1 0-1,0 0 1,1 0 0,-1 0-1,1 0 1,-1 0-1,1 0 1,-1 0 0,1 0-1,-1 0 1,1 0-1,32 6 40,-26-6-88,24 4-653,55 9-2408,-82-12 2989,1 1-1,0-1 0,0 1 1,0 0-1,-1 0 0,1 0 1,-1 0-1,0 1 0,0 0 1,0 0-1,0 0 0,0 0 1,5 7-1,-8-9 159,-1 0 0,1-1 0,-1 1 0,0 0 0,1 0 0,-1-1 0,0 1 0,0 0 0,0 0 0,0-1 0,0 1 0,0 0 0,0 0 0,0 0 0,0-1 0,0 1 0,0 0 0,0 0 0,0-1 0,0 1 0,-1 0 0,1 0 0,0-1 0,-1 1 0,1 0 0,-1-1 0,1 1 0,0 0 0,-1-1 0,1 1-1,-1-1 1,0 1 0,1-1 0,-1 1 0,1-1 0,-1 1 0,0-1 0,0 1 0,1-1 0,-1 0 0,0 0 0,1 1 0,-1-1 0,0 0 0,0 0 0,0 0 0,-45 12 1503,41-11-1483,-36 5 312,-83 2 0,137-16-5647,-3 1 3292,18-7-2522,5-1-165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28 11018,'0'0'12369,"9"-6"-12166,28-14-64,-36 19-135,-1 1 0,0 0 0,1 0 0,-1 0 0,1 0 0,-1 0 0,1 0 0,-1 0 0,1 0 0,-1 0 0,1 0 0,-1 0 0,1 0 0,-1 0 0,1 0 0,-1 0 0,1 0 0,-1 1 0,0-1 0,1 0 0,-1 0 0,1 1 0,-1-1 0,1 0 0,-1 0 0,0 1-1,1-1 1,-1 0 0,0 1 0,1-1 0,-1 1 0,0-1 0,1 1 0,3 21 197,-9 21 285,1-35-370,0-1 0,0 1 0,-1-1 0,0 1-1,0-1 1,-9 8 0,9-10-6,0 0 0,1 1 0,-1 0 0,1 0 0,0 0 0,0 1 0,1-1 0,0 1 0,-3 11 0,5-17-95,1 0-1,0-1 0,1 1 0,-1 0 1,0 0-1,0 0 0,0 0 1,0-1-1,1 1 0,-1 0 0,0 0 1,1-1-1,-1 1 0,0 0 0,1 0 1,-1-1-1,1 1 0,-1 0 0,1-1 1,0 1-1,-1-1 0,1 1 1,0-1-1,-1 1 0,1-1 0,0 1 1,0-1-1,-1 0 0,1 1 0,0-1 1,0 0-1,-1 0 0,1 1 0,0-1 1,0 0-1,0 0 0,0 0 1,1 0-1,43 0 153,-33 0-133,2 0-90,0-1 0,0 0 0,-1-1-1,20-5 1,-28 5-384,0 1-1,0-1 1,0 0 0,0-1 0,0 1-1,0-1 1,-1 0 0,8-6-1,-11 8 3,0 0 0,0-1 0,0 1 0,-1 0 0,1 0 0,0 0 0,0-1 0,-1 1 0,1 0 0,-1-1 0,1 1 0,-1 0 0,1-1 0,-1 1 0,0-1 0,0 1 0,0 0 0,0-1 0,0-1 0,0-12-8269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9321,'0'0'10698,"73"15"-10346,-23-14-256,2-1-96,2 0-832,-3 0-1891,-10-4-2050,-1-4-608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8 4068,'-8'0'5808,"6"0"-5611,-18 0 1826,0 1 1,-26 4 0,41-4-1724,-1 0 0,0 0 1,1 1-1,-1-1 0,1 1 1,0 1-1,-1-1 0,1 1 1,0 0-1,0 0 0,1 0 1,-1 1-1,1 0 1,-6 6-1,9-10-279,1 0 1,-1 1-1,1-1 1,-1 1-1,1-1 1,-1 0-1,1 1 1,-1-1-1,1 1 1,0-1-1,-1 1 1,1 0-1,0-1 1,0 1-1,-1-1 1,1 1-1,0-1 1,0 1-1,0 0 1,0-1-1,-1 1 1,1 0-1,0-1 1,0 1-1,0-1 1,0 1-1,1 0 1,-1-1-1,0 1 1,0 0-1,0-1 1,0 1-1,1-1 1,-1 1-1,0-1 1,1 1-1,-1-1 1,0 1 0,1-1-1,-1 1 1,1-1-1,-1 1 1,0-1-1,1 1 1,-1-1-1,1 0 1,0 1-1,-1-1 1,1 0-1,-1 1 1,1-1-1,-1 0 1,1 0-1,0 0 1,0 1-1,40 1 117,-33-2-39,3 0-471,1-1-1,0 0 1,-1 0 0,0-1-1,1 0 1,-1-1-1,0-1 1,0 0-1,0 0 1,-1-1-1,1 0 1,-1-1 0,-1 0-1,1-1 1,-1 0-1,9-9 1,-11 5 619,-18 14 341,-17 16 392,27-17-934,-24 32 746,24-33-728,0 1 1,0 0 0,0-1-1,0 1 1,0 0 0,1 0-1,-1 0 1,1 0-1,-1 0 1,1 0 0,0 0-1,-1-1 1,1 1 0,0 0-1,0 0 1,1 0 0,-1 0-1,1 3 1,0-4-57,0-1 0,0 1 0,0 0 0,0 0 0,1-1 0,-1 1 0,0-1 0,0 1 0,1-1 0,-1 1 0,0-1 0,1 0 0,-1 0 0,0 0 0,1 0 0,-1 0 0,0 0 0,1 0 0,-1 0 0,0 0 0,3-1 0,32-7-1385,-26 2-251,-1 1 1,1-2-1,-1 1 1,0-1 0,0-1-1,12-13 1,4-8-5132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10346,'0'0'6288,"-10"11"-4825,-48 61 37,52-64-1212,1 0 0,1 0 0,-1 1-1,1-1 1,1 1 0,-1 0-1,2 0 1,-1 1 0,-1 14 0,4-22-288,0 0-1,0 0 1,0-1 0,0 1 0,0 0 0,0 0 0,1 0 0,-1 0 0,1 0 0,0-1 0,-1 1 0,1 0 0,0-1 0,0 1 0,0 0 0,0-1-1,0 1 1,0-1 0,1 1 0,-1-1 0,0 0 0,1 0 0,-1 1 0,3 0 0,1 1-21,0-1 0,-1 0-1,1 0 1,0-1 0,0 0 0,0 1 0,0-2-1,0 1 1,7 0 0,-1-1-20,0 0-1,0 0 0,0-1 1,0-1-1,0 0 1,0 0-1,0-1 1,13-6-1,-24 9 51,0 0 0,0 0 0,0 1 0,0-1 0,0 0 0,0 0 0,0 0 0,0 0 0,0 1 0,0-1 0,0 0 0,0 0 0,0 0 0,0 0 0,0 1 0,0-1 0,0 0 0,0 0 0,0 0 0,0 0 0,0 0 0,0 1 0,0-1 0,0 0 0,0 0 0,0 0 0,1 0 0,-1 0 0,0 1 0,0-1 0,0 0-1,0 0 1,0 0 0,0 0 0,1 0 0,-1 0 0,0 0 0,0 0 0,0 0 0,0 0 0,0 0 0,1 1 0,-1-1 0,0 0 0,0 0 0,0 0 0,0 0 0,1 0 0,-1 0 0,0 0 0,0 0 0,0 0 0,0-1 0,1 1 0,-16 28 1087,10-21-854,0 0 0,1 1 0,0 0 0,1-1 0,0 1 0,-4 16-1,7-23-252,0 0-1,1 0 0,-1 0 1,1-1-1,-1 1 0,1 0 1,-1 0-1,1-1 0,0 1 0,-1 0 1,1-1-1,0 1 0,-1-1 1,1 1-1,0-1 0,0 1 1,0-1-1,0 0 0,-1 1 0,1-1 1,0 0-1,0 1 0,0-1 1,0 0-1,0 0 0,0 0 1,0 0-1,0 0 0,0 0 0,0 0 1,-1 0-1,1 0 0,0-1 1,2 0-1,37-8-4036,-10-7-2668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13741,'0'0'5760,"-9"3"-3923,6-2-1714,-1 1 1,0 0 0,1 0-1,0 0 1,-1 0 0,1 0-1,0 1 1,0-1 0,0 1-1,1 0 1,-1 0 0,0 0-1,1 0 1,0 0 0,0 1-1,0-1 1,0 1 0,1-1-1,-1 1 1,1 0 0,0-1-1,0 1 1,-1 8 0,-3 8 220,2 0 1,0 1-1,1 0 1,0-1 0,4 35-1,-2-51-354,0 1 0,1 0 0,-1-1 0,1 1 0,0-1 0,0 0 0,1 1 0,0-1 0,-1 0 0,1 0 0,1 0 0,-1 0 0,0 0-1,1 0 1,0-1 0,0 1 0,0-1 0,0 0 0,1 0 0,-1 0 0,1 0 0,0 0 0,0-1 0,0 0 0,0 0 0,0 0 0,0 0 0,0-1 0,1 1-1,-1-1 1,9 1 0,-3-1-399,-1-1-1,1 0 1,0-1 0,0 0-1,0 0 1,-1-1-1,1 0 1,0-1-1,-1 0 1,0 0 0,0-1-1,0 0 1,0-1-1,14-9 1,-14 7 429,0-1-1,0 1 1,-1-2 0,9-10-1,-18 21 81,-1-1 0,1 1-1,0 0 1,0 0 0,0-1-1,0 1 1,0 0 0,0 0-1,1 0 1,-1 0 0,1 0-1,-1 0 1,1 0 0,0 0-1,-1 1 1,1-1 0,0 0-1,1 0 1,-1 0 0,0 0-1,1 0 1,0 3 0,0-2-76,1-1 0,-1 1 0,1-1 0,0 1 0,-1-1 0,1 0 0,0 0 0,0 0 0,1 0 0,-1 0 0,0-1 0,0 1 0,1 0 0,-1-1 0,1 0 0,0 0 0,-1 0 0,6 2 1,44 8-759,-40-9 442,1 1 1,-1 0-1,1 1 0,22 9 1,-32-11 289,1 0-1,-1 0 1,0 0 0,0 1-1,0-1 1,-1 1 0,1-1 0,-1 1-1,1 0 1,-1 0 0,0 0-1,0 1 1,0-1 0,0 0-1,-1 1 1,1-1 0,-1 1 0,0-1-1,0 1 1,0 0 0,0 5-1,-1-2 93,0 1-1,0-1 0,0 1 1,-1-1-1,0 0 0,-1 1 1,1-1-1,-1 0 0,-1 0 1,1 0-1,-1 0 0,-1-1 0,1 1 1,-1-1-1,0 0 0,-1 0 1,1 0-1,-1 0 0,0-1 1,-1 0-1,1 0 0,-1 0 1,0-1-1,0 0 0,0 0 0,-1 0 1,0-1-1,1 0 0,-1 0 1,0-1-1,0 0 0,-1 0 1,1 0-1,0-1 0,-1-1 1,-10 1-1,16-1-27,0-1 0,0 1 0,0-1 0,1 0 0,-1 0 0,0 0 0,0 0 0,1 0 0,-1 0 0,1 0 0,-1 0 1,1-1-1,-1 1 0,1-1 0,0 1 0,0-1 0,0 1 0,0-1 0,0 0 0,0 0 0,0 1 0,0-1 0,1 0 0,-1 0 0,1 0 0,-1 0 0,1 0 0,0 0 1,0 1-1,0-4 0,-2-10 103,2 0 1,1-27-1,0 29-124,0-2-30,1 0-1,0 1 1,1-1-1,0 1 1,10-26 0,-11 36-37,-1 0 1,1 1 0,-1-1 0,1 0-1,0 1 1,1-1 0,-1 1 0,1 0 0,-1 0-1,1 0 1,0 0 0,0 0 0,0 1-1,0-1 1,1 1 0,-1 0 0,1 0-1,-1 0 1,1 0 0,0 1 0,0 0-1,0-1 1,-1 1 0,1 1 0,8-2-1,30 2-5424,-17 0-2264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12332,'0'0'10095,"12"-3"-9508,10-3-486,0-1 0,-1-1 0,36-19 0,-47 22-74,1-2 1,-2 1-1,1-1 0,13-13 0,-20 17-23,0-1 0,0 1 0,0-1 0,0 0 0,0 0 0,-1 0 0,0 0 0,0 0 0,0 0 0,0-1 0,-1 1 0,2-8 0,-3 11-5,1 0 0,-1 0 0,0 0 0,0 0 0,0 0 0,0 0 0,0 0 0,0 0 0,0 0-1,0 0 1,0 0 0,0 0 0,-1 0 0,1 0 0,0 0 0,-1 0 0,1 0 0,0 1 0,-1-1 0,0 0-1,1 0 1,-1 0 0,1 0 0,-1 1 0,0-1 0,1 0 0,-1 1 0,0-1 0,-1 0 0,0 0-5,0 1 0,0-1 1,0 1-1,-1 0 1,1-1-1,0 1 0,0 0 1,0 0-1,0 1 1,-1-1-1,1 0 1,-4 2-1,-1 0-10,-1 1-1,0 0 1,1 0 0,0 0 0,0 1 0,-10 7-1,11-6 27,1 0-1,0 0 1,1 1-1,-1-1 1,1 1-1,-4 7 0,7-11 6,0-1-1,1 0 1,-1 0-1,0 0 1,1 1-1,-1-1 1,1 0-1,0 0 1,-1 1-1,1-1 1,0 0-1,0 1 1,-1-1-1,1 1 1,0-1-1,1 0 1,-1 1-1,0-1 1,0 0-1,0 1 1,1-1-1,-1 0 1,1 1-1,-1-1 1,1 0-1,-1 0 1,1 1-1,0-1 1,0 0-1,0 0 1,-1 0-1,1 0 1,0 0-1,0 0 1,1 0-1,-1 0 1,0-1-1,0 1 1,2 1-1,9 2 44,-1-1 0,1 0 0,0 0 0,0-1 0,1 0-1,-1-2 1,0 1 0,15-2 0,10-1 130,53-11 0,-50 3-301,61-22-1,-49 14 69,-52 18 44,0 1-1,0-1 1,1 1 0,-1-1-1,0 1 1,0-1 0,0 1 0,0-1-1,0 1 1,0-1 0,0 0-1,-1 1 1,1-1 0,0 1-1,0-1 1,0 1 0,0-1-1,-1 1 1,1-1 0,0 1-1,0-1 1,-1 0 0,1 1 0,0-1-1,0 0 1,-1 1 0,1-1-1,-1 0 1,1 1 0,0-1-1,-1 0 1,1 0 0,-1 1-1,0-1 1,-14 19 154,11-16-102,1 1 0,0 0 0,0 1 0,0-1 0,0 0 0,1 1 0,-4 8 0,6-12-76,-1 0 0,1-1-1,0 1 1,0 0 0,0 0 0,0 0-1,0-1 1,0 1 0,0 0 0,0 0-1,0 0 1,0 0 0,0-1 0,0 1-1,1 0 1,-1 0 0,0-1 0,1 1-1,-1 0 1,0 0 0,1 0 0,0 0-128,1 0 0,-1 0 0,0-1 1,0 1-1,0 0 0,1-1 0,-1 1 1,0-1-1,1 1 0,-1-1 0,1 0 1,-1 1-1,0-1 0,1 0 0,-1 0 1,3 0-1,22-1-4919,1-5-4734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55 6662,'0'0'2451,"4"-8"357,-1 0-1891,-3 5-618,1 1-1,0-1 0,0 0 0,0 1 1,1-1-1,-1 0 0,1 1 1,-1 0-1,1-1 0,0 1 0,0 0 1,0 0-1,0 0 0,3-2 0,-5 9 3308,-1 19-2823,-25 54 1856,-7 23-1494,31-92-1071,0-1-1,1 1 1,0 0 0,1 0 0,0 0-1,0 0 1,1 0 0,0 0-1,3 12 1,-4-20-57,1 1-1,0 0 0,0 0 1,0-1-1,0 1 0,0-1 1,0 1-1,0-1 0,1 1 1,-1-1-1,1 0 0,-1 1 1,1-1-1,-1 0 0,1 0 1,-1 0-1,1 0 1,0-1-1,0 1 0,0 0 1,-1-1-1,1 1 0,0-1 1,0 0-1,0 1 0,0-1 1,0 0-1,0 0 0,0 0 1,3-1-1,2 0 50,1 0-1,-1 0 1,1-1 0,-1 0-1,0 0 1,13-6-1,0-2-7,-1-2-1,0 0 1,0-2-1,-1 0 1,-1-1-1,-1 0 1,0-1-1,-1-1 1,0-1-1,-2 0 1,0-1-1,19-37 1,-27 37 36,-5 19-94,0 0 0,0 0 0,0-1-1,0 1 1,0 0 0,0 0 0,0 0 0,0 0 0,0 0 0,0 0 0,0 0 0,0-1-1,0 1 1,0 0 0,0 0 0,0 0 0,-1 0 0,1 0 0,0 0 0,0 0 0,0 0 0,0 0-1,0 0 1,0-1 0,0 1 0,0 0 0,0 0 0,-1 0 0,1 0 0,0 0 0,0 0-1,0 0 1,0 0 0,0 0 0,0 0 0,0 0 0,-1 0 0,1 0 0,0 0 0,0 0 0,0 0-1,0 0 1,0 0 0,0 0 0,0 0 0,0 0 0,-1 0 0,1 0 0,0 0 0,0 1-1,0-1 1,0 0 0,0 0 0,0 0 0,0 0 0,0 0 0,0 0 0,-1 0 0,1 0 0,0 0-1,0 0 1,0 1 0,-2 1-6,0 0 0,0 1 0,0 0 0,0-1 0,0 1 0,0 0 0,1 0 0,0 0 0,-2 4-1,-3 8 16,1 1-1,1-1 1,0 1-1,1 0 0,0 0 1,0 29-1,4-43-2,-1-1 1,1 1-1,-1-1 0,1 0 0,-1 1 0,1-1 0,0 0 1,0 0-1,0 1 0,-1-1 0,1 0 0,0 0 0,0 0 1,1 0-1,-1 0 0,0 0 0,0-1 0,0 1 0,1 0 1,-1-1-1,0 1 0,1-1 0,-1 1 0,0-1 1,1 1-1,-1-1 0,1 0 0,-1 0 0,1 0 0,-1 0 1,1 0-1,-1 0 0,1 0 0,-1 0 0,0 0 0,3-2 1,3 2 25,0-1 0,0-1 0,0 1 0,0-1 1,0 0-1,11-6 0,-6 0 3,0 0 1,0 0 0,0-2-1,-1 1 1,-1-2-1,0 1 1,10-15-1,-14 18-16,-1 0 0,0-1 0,0 0-1,-1 0 1,0-1 0,-1 1 0,1-1-1,-2 0 1,1 1 0,-1-1 0,0 0 0,0-14-1,-5 20-344,-4 12 173,-4 14 72,11-22 80,0 1 0,-1-1 0,1 0 0,0 1 0,0-1-1,0 0 1,0 1 0,0-1 0,0 0 0,0 1 0,0-1 0,1 0 0,-1 1 0,0-1 0,1 0 0,-1 0 0,1 1 0,0-1 0,-1 0 0,1 0-1,0 0 1,0 0 0,-1 0 0,1 0 0,0 0 0,0 0 0,2 2 0,0-2 10,0 0 1,-1 0 0,1-1-1,0 1 1,0 0-1,-1-1 1,1 0-1,0 1 1,0-1-1,0 0 1,0-1-1,4 0 1,2 0 22,1-1 0,-1-1 1,0 0-1,-1 0 0,1 0 1,0-1-1,12-8 0,-19 11-25,0 0 0,0 0 0,-1 0 0,1-1 0,0 1 0,-1 0 0,0-1 0,1 1 0,-1-1 0,0 1 0,1-1 0,-1 1 0,0-1 0,0 0 0,0 0 0,-1 0 0,1 0 0,0 0 0,-1 1 0,1-1 0,-1 0 0,1 0 0,-1 0 0,0 0 0,0 0 0,0-1 0,0 1 0,-1-2 0,1 4-17,-1-1-1,0 1 1,0-1-1,1 1 1,-1-1-1,0 1 1,0 0 0,1-1-1,-1 1 1,0 0-1,0 0 1,0-1-1,0 1 1,0 0-1,1 0 1,-1 0-1,0 0 1,0 0 0,0 0-1,0 1 1,0-1-1,1 0 1,-1 0-1,0 0 1,-1 1-1,-22 9-171,20-6 161,0 1 0,0 0 0,0 0 0,1 0-1,-1 1 1,1-1 0,-4 10 0,7-13 18,-1-1 0,0 0 0,0 0 0,1 1 0,-1-1 0,1 0 0,0 1 0,-1-1 0,1 1 0,0-1 0,0 0 0,-1 1 0,1-1 0,0 1 0,1-1 0,-1 1 0,0-1 0,0 0 0,1 1 0,-1-1 0,0 1 0,1-1 0,0 0 0,-1 1 0,1-1 0,0 0 0,-1 0 0,1 0 0,0 1 0,0-1 0,0 0 0,0 0 0,0 0 0,0 0 0,1-1 0,-1 1 0,2 1 0,11 2-57,1 0 0,-1-2 0,23 3-1,-28-5 20,0 0-1,1 1 0,-1 1 0,0 0 0,0 0 0,0 0 1,0 1-1,0 1 0,-1 0 0,1 0 0,-1 0 0,10 8 1,-2 12 164,-15-22 477,-1-6-35,0-15-193,-1 11-346,0-1 1,0 1-1,-1 0 0,0 0 0,0 0 1,-7-13-1,-7-27-573,25 46-3656,29 2-103,-8 1 318,7 0-2328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15086,'0'0'7175,"-9"5"-6059,5-2-903,-1 0 0,0 0 0,1 0 1,0 1-1,0 0 0,0 0 0,0 0 0,-6 9 1,9-11-158,-1 0 1,1 0 0,0 0-1,0 0 1,0 0 0,1 0-1,-1 0 1,0 1-1,1-1 1,0 0 0,-1 0-1,1 1 1,0-1 0,0 0-1,0 0 1,1 1 0,-1-1-1,0 0 1,1 0 0,0 1-1,-1-1 1,1 0 0,0 0-1,0 0 1,0 0-1,0 0 1,1 0 0,-1 0-1,0 0 1,1-1 0,1 3-1,2 0-34,-1-1 0,1 1 0,0-1 0,0 0 0,0-1 0,1 1 0,-1-1 0,1 0-1,-1 0 1,1 0 0,0-1 0,-1 0 0,11 0 0,82 1-50,-84-3-26,-2 1-34,1-1 1,-1 0 0,0-1-1,1 0 1,-1-1 0,0 0-1,-1-1 1,1 0 0,0-1 0,-1-1-1,0 1 1,0-2 0,-1 0-1,0 0 1,0 0 0,10-12-1,-19 19 91,-1 0-1,0 0 1,0 0-1,0 0 0,0 0 1,0 0-1,1 0 1,-1 0-1,0-1 1,0 1-1,0 0 0,0 0 1,0 0-1,1 0 1,-1 0-1,0 0 0,0 1 1,0-1-1,0 0 1,0 0-1,1 0 0,-1 0 1,0 0-1,0 0 1,0 0-1,0 0 0,0 0 1,0 0-1,1 0 1,-1 0-1,0 0 1,0 1-1,0-1 0,0 0 1,0 0-1,0 0 1,0 0-1,0 0 0,0 0 1,1 1-1,-1-1 1,0 0-1,0 0 0,0 0 1,0 0-1,0 0 1,0 1-1,0-1 0,0 0 1,0 0-1,0 0 1,0 0-1,0 0 0,0 1 1,0-1-1,0 0 1,0 0-1,-1 0 1,1 0-1,0 0 0,0 1 1,0-1-1,0 0 1,0 0-1,0 0 0,0 0 1,0 0-1,0 2 14,0-1-1,0 1 1,0-1-1,0 0 1,1 1-1,-1-1 0,1 0 1,-1 1-1,1-1 1,-1 0-1,1 0 1,0 0-1,0 1 1,0-1-1,-1 0 1,1 0-1,0 0 1,0 0-1,0 0 1,1 0-1,-1-1 0,0 1 1,0 0-1,0-1 1,3 2-1,18 2-415,0-2 0,0 0 0,0-1 0,33-3 0,-41 1-803,16-3-2384,-7-9-1976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16624,'0'0'8840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76 235 10218,'0'0'7511,"4"-9"-5253,9-28-603,-13 37-1612,0-1 0,0 1 0,0 0 0,0 0 0,1 0 0,-1-1 0,0 1 1,0 0-1,0 0 0,0-1 0,0 1 0,0 0 0,0 0 0,0-1 0,0 1 0,0 0 0,0 0 0,0-1 0,0 1 1,0 0-1,0 0 0,0-1 0,0 1 0,0 0 0,-1 0 0,1 0 0,0-1 0,0 1 0,0 0 0,0 0 1,0-1-1,-1 1 0,1 0 0,0 0 0,0 0 0,0 0 0,-1-1 0,1 1 0,0 0 0,-1 0 0,-11 2 380,-9 7-434,16-6 39,1-1 0,-1 1 1,1 0-1,-1 0 0,1 1 0,0-1 0,0 1 1,1 0-1,-1 0 0,1 0 0,0 1 0,0-1 1,-3 6-1,6-10-25,0 0 0,0 1 0,0-1 1,1 1-1,-1-1 0,0 0 0,0 1 0,0-1 0,0 1 1,0-1-1,0 0 0,0 1 0,1-1 0,-1 0 0,0 1 1,0-1-1,1 0 0,-1 1 0,0-1 0,0 0 0,1 0 1,-1 1-1,0-1 0,1 0 0,-1 0 0,0 1 0,1-1 1,-1 0-1,0 0 0,1 0 0,-1 0 0,1 0 0,-1 0 1,0 1-1,1-1 0,-1 0 0,1 0 0,-1 0 0,0 0 1,1-1-1,23 2 71,-17-2-33,10 0-78,-1-1 0,1 0 0,-1-2-1,0 0 1,0-1 0,0 0-1,0-1 1,-1-1 0,0-1-1,16-10 1,-14 7-54,0 0 0,-1-1 1,0-1-1,-1-1 0,0 0 0,-1-1 0,23-32 0,-35 43 95,1 0-1,-1 1 0,0-1 1,-1 0-1,1 0 1,-1-1-1,0 1 0,0 0 1,1-5-1,-2 8-4,0 1 1,0 0-1,0-1 1,0 1-1,0-1 1,0 1-1,0-1 0,0 1 1,0 0-1,0-1 1,0 1-1,-1-1 1,1 1-1,0 0 0,0-1 1,0 1-1,-1 0 1,1-1-1,0 1 1,0 0-1,-1-1 0,1 1 1,0 0-1,-1-1 1,1 1-1,0 0 1,-1 0-1,1-1 0,0 1 1,-1 0-1,1 0 1,-1 0-1,-1 0 3,0 0 1,0 0-1,1 0 1,-1 1-1,0-1 0,0 0 1,1 1-1,-1 0 1,0-1-1,1 1 0,-1 0 1,1 0-1,-2 1 0,-7 5 71,0 0 1,0 0-1,1 1 0,0 1 0,1-1 0,0 1 0,0 1 0,1 0 0,0 0 0,1 0 0,0 1 0,1-1 0,0 2 0,0-1 0,1 0 0,1 1 0,0 0 0,-2 18 0,5-28-53,0 0-1,0 1 0,1-1 0,-1 0 0,0 0 0,1 1 0,0-1 0,-1 0 0,1 0 0,0 0 1,0 0-1,0 0 0,1 0 0,-1 0 0,0 0 0,1 0 0,-1-1 0,1 1 0,0 0 0,-1-1 1,4 3-1,-1-2 8,1 0 0,-1 1 0,1-1 1,0-1-1,0 1 0,0-1 0,-1 0 1,1 0-1,9 0 0,-5 0-8,0-1 1,0 0-1,0-1 0,0 0 0,0 0 1,0-1-1,-1 0 0,1 0 0,-1-1 1,1-1-1,10-5 0,-14 5-10,-1 1 0,1-1 0,-1 0 0,-1-1 0,1 1-1,0-1 1,-1 0 0,0 1 0,0-1 0,-1-1 0,1 1 0,-1 0 0,0-1 0,2-10 0,-3 14-8,-1 0 0,0 0 0,0 0 0,0 0 0,0 0 1,0 0-1,0 1 0,0-1 0,-1 0 0,1 0 0,-1 0 1,1 0-1,-1 0 0,0 1 0,0-1 0,0 0 0,0 1 1,-2-4-1,1 4-8,0-1 0,0 1 0,0 0 0,0 0 0,0-1 0,0 1 0,0 1 0,-1-1 0,1 0 0,0 1 0,-1-1 0,1 1 0,0-1 0,-1 1 0,1 0 0,-1 0 0,1 0 0,0 1 0,-3-1 0,1 1 2,1 0-1,0 0 1,-1 0 0,1 0 0,0 0-1,0 0 1,0 1 0,0 0 0,0-1-1,0 1 1,0 0 0,1 1 0,-1-1-1,1 0 1,-1 1 0,1-1 0,0 1-1,0 0 1,0 0 0,-2 5 0,3-6 5,0 0 0,0-1 0,1 1 0,-1 0 1,1 0-1,-1-1 0,1 1 0,0 0 1,0 0-1,0 0 0,0 0 0,0-1 0,0 1 1,0 0-1,1 0 0,-1 0 0,1-1 1,-1 1-1,1 0 0,0-1 0,-1 1 0,1 0 1,0-1-1,0 1 0,0-1 0,1 1 1,-1-1-1,0 0 0,0 1 0,1-1 0,-1 0 1,1 0-1,-1 0 0,1 0 0,-1 0 1,1 0-1,0-1 0,-1 1 0,4 0 1,20 7-174,0-2 1,1-1 0,0-1 0,0-1 0,0-1 0,1-1-1,38-5 1,-65 4 188,1 0-1,-1-1 1,0 1-1,0 0 1,1-1 0,-1 1-1,0 0 1,0-1-1,1 1 1,-1-1-1,0 1 1,0 0-1,0-1 1,1 1 0,-1-1-1,0 1 1,0-1-1,0 1 1,0 0-1,0-1 1,0 1-1,0-1 1,0 1 0,0-1-1,0 1 1,-1-1-1,1 1 1,0 0-1,0-1 1,0 1-1,0-1 1,-1 1 0,1 0-1,0-1 1,0 1-1,-1-1 1,-8-20 358,8 18-304,-2-3 32,0 0 0,1 0 0,0-1 0,0 0 0,1 1 0,0-1 1,0 0-1,0 0 0,1 0 0,0-8 0,1 14-96,-1-1-1,0 0 1,1 1-1,-1-1 1,1 1-1,-1-1 1,1 1-1,0-1 1,-1 1-1,1-1 1,0 1-1,0 0 1,0-1-1,0 1 1,0 0 0,1 0-1,-1 0 1,2-2-1,-1 2-27,1 0 1,-1 1-1,0-1 0,1 0 1,-1 1-1,0-1 0,1 1 1,-1 0-1,0 0 0,1 0 1,-1 0-1,1 0 0,-1 1 0,0-1 1,1 1-1,3 1 0,88 39-7547,-60-31-295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14029,'12'-4'1580,"16"-4"-487,0 1 0,1 2 0,41-3-1,-49 7-673,0 0 0,0 1 0,-1 2 0,1 0 0,-1 1-1,26 7 1,-43-9-377,1 0-1,-1 0 0,0 0 0,0 0 1,0 1-1,0 0 0,-1-1 0,1 1 1,0 0-1,-1 0 0,1 0 0,-1 1 1,0-1-1,1 1 0,-1-1 0,0 1 1,-1 0-1,4 5 0,-5-5-28,1-1 1,-1 1-1,1-1 0,-1 1 0,0-1 1,0 1-1,0-1 0,-1 1 1,1-1-1,-1 1 0,1-1 0,-1 0 1,0 1-1,0-1 0,0 0 1,0 1-1,0-1 0,0 0 0,-1 0 1,1 0-1,-1 0 0,1 0 1,-1 0-1,-4 3 0,-21 19 196,-44 29 0,48-37-155,0 1 1,1 1-1,-33 35 0,54-52-16,0 1-1,-1-1 0,1 1 1,0-1-1,0 1 0,0-1 1,0 1-1,0 0 0,0-1 1,0 1-1,1 0 0,-1 0 1,1 0-1,-1 0 0,1 0 1,0 0-1,-1-1 0,1 5 1,1-5-18,-1 0 1,1 0 0,0 0-1,-1 0 1,1 0 0,0 0-1,0 0 1,-1 0 0,1 0-1,0 0 1,0 0 0,0 0-1,0-1 1,0 1 0,0 0-1,1-1 1,-1 1 0,0-1-1,0 1 1,0-1 0,2 1-1,9 1 53,0 0 0,0 0-1,1-2 1,18 0 0,-19 0-58,18 0-258,-1-2-1,0-1 0,34-7 1,-50 7 16,-1 0 1,1-1-1,-1-1 0,0 0 1,0 0-1,-1-1 1,0-1-1,0 0 0,17-13 1,-26 18 220,0 0 0,0 0 0,0 1 0,0-1 0,0-1 0,0 1 0,-1 0 1,1 0-1,-1-1 0,1 1 0,-1-1 0,0 1 0,0-1 0,0 1 0,0-1 0,-1 0 0,1 1 1,0-7-1,-2 9 31,1-1-1,-1 0 1,1 1 0,-1-1 0,0 1 0,1-1 0,-1 1 0,0 0 0,1-1-1,-1 1 1,0-1 0,1 1 0,-1 0 0,0 0 0,0-1 0,1 1 0,-1 0-1,0 0 1,0 0 0,0 0 0,1 0 0,-1 0 0,0 0 0,0 0 0,-1 1-1,-21 2 269,18-2-228,0 1-1,0 0 1,0 1 0,1-1-1,-1 1 1,1 0 0,-1 0-1,1 0 1,0 1-1,0-1 1,0 1 0,1 0-1,-1 0 1,1 1 0,0-1-1,0 1 1,1-1-1,-4 8 1,6-12-46,1 1 0,-1 0 0,0-1 0,0 1-1,0 0 1,0 0 0,0-1 0,1 1 0,-1 0 0,0-1 0,1 1 0,-1-1 0,1 1 0,-1 0-1,0-1 1,1 1 0,-1-1 0,1 1 0,-1-1 0,1 1 0,0-1 0,-1 1 0,1-1 0,-1 0-1,1 1 1,0-1 0,-1 0 0,1 0 0,0 1 0,0-1 0,-1 0 0,1 0 0,0 0-1,-1 0 1,1 0 0,0 0 0,0 0 0,38 0 316,-28 0-235,3-1-67,0 0-1,0-1 0,-1 0 1,1-1-1,-1 0 1,0-1-1,19-9 1,-25 10-53,0 0 0,0-1 0,0 0 1,0-1-1,0 1 0,-1-1 0,0 0 0,0-1 1,-1 0-1,1 0 0,-1 0 0,0 0 0,-1-1 1,5-8-1,-28 26-450,12-5 459,1 0-1,1 0 1,-1 1 0,1 0 0,-6 10-1,10-15 28,0 1-1,-1-1 0,1 0 0,0 1 1,0-1-1,0 1 0,0-1 0,1 1 1,-1-1-1,1 1 0,-1 0 0,1-1 0,0 1 1,0 0-1,0-1 0,0 1 0,1 0 1,-1-1-1,1 1 0,-1-1 0,1 1 1,1 2-1,0-3-4,-1-1 0,1 0 1,-1 0-1,1 1 0,-1-1 0,1 0 1,0 0-1,0-1 0,-1 1 0,1 0 1,0-1-1,0 1 0,0-1 0,0 1 1,0-1-1,0 0 0,3 0 0,42 0 204,-29-1-178,-12 2-394,-1-1 1,1-1 0,0 1 0,-1-1 0,1 0 0,-1 0-1,1-1 1,-1 1 0,0-1 0,0 0 0,1-1-1,-2 1 1,1-1 0,0 0 0,0 0 0,-1-1-1,7-5 1,-1-10-5895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9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11563,'0'0'6876,"-1"10"-5921,-9 42 1482,-28 85 0,14-57-1161,21-68-1150,0 0-1,1 1 1,0-1-1,1 1 0,0 20 1,1-32-105,0 0 0,0 0 0,0 0 0,0 0 1,1 0-1,-1-1 0,0 1 0,1 0 0,-1 0 0,0 0 0,1 0 1,-1 0-1,1 0 0,0-1 0,-1 1 0,1 0 0,0 0 0,-1-1 1,1 1-1,0 0 0,0-1 0,-1 1 0,1-1 0,0 1 0,0-1 1,0 1-1,0-1 0,1 1 0,2 0 72,0-1 0,-1 1 0,1-1 0,0 0 0,0 0 0,0 0 0,-1 0 1,5-1-1,4-2 100,1 1 1,-1-2-1,0 0 1,11-5-1,7-6-221,-2 0-1,1-2 0,-2-1 1,-1-1-1,0-2 0,-1 0 1,-2-2-1,0 0 0,-1-2 1,20-30-1,-38 49-189,-3 5 68,0-1-1,1 0 1,-1 1 0,0-1-1,-1 0 1,1 0-1,0 0 1,0 0 0,-1 0-1,1 0 1,-1 0 0,0-3-1,-3 5-712,0-1-1,0 1 0,0 0 0,0 0 0,-1 0 0,1 0 0,0 1 0,0-1 0,0 1 0,0 0 0,-5 1 0,-19 10-5163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0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11339,'0'0'3144,"0"8"-496,-1-6-2513,1 0 1,0 0-1,0 0 1,1 0 0,-1 0-1,0 0 1,1 0-1,-1 0 1,1 0-1,-1 0 1,1 0-1,0-1 1,0 1-1,0 0 1,0 0-1,0-1 1,0 1-1,1-1 1,-1 1-1,0-1 1,1 0 0,2 3-1,0-2 164,1 0 0,0 0 0,0-1 0,0 1 0,0-1 0,0 0 0,0-1 0,0 1 0,10-1 0,3 0-76,0 0 0,0-2 1,-1 0-1,1-1 0,31-9 0,-42 10-232,0 0 0,-1-1 0,1 0 0,-1 0 0,1-1-1,-1 1 1,0-2 0,0 1 0,-1 0 0,1-1 0,-1 0-1,0 0 1,0-1 0,-1 1 0,0-1 0,0 0 0,4-9-1,-5 1-241,-14 23 115,-13 21 86,21-26 94,1-1 0,0 1 0,1 0-1,-1 0 1,1 0 0,-1 0 0,1 0 0,0 0 0,1 0 0,-1 0 0,1 1 0,0-1 0,0 0 0,0 0 0,0 0 0,3 9 0,-2-11 9,0 1 1,0-1-1,1 1 0,-1-1 1,1 0-1,-1 0 1,1 0-1,0 0 0,0 0 1,0 0-1,0-1 1,0 1-1,1 0 0,-1-1 1,0 0-1,1 1 0,-1-1 1,1 0-1,-1-1 1,1 1-1,0 0 0,-1-1 1,1 1-1,0-1 1,-1 0-1,5 0 0,8 1-153,0-1 1,0-1-1,0 0 0,0-1 0,0 0 0,0-2 0,-1 0 0,1 0 0,-1-1 0,0-1 0,0 0 0,-1-1 0,0-1 0,0 0 0,-1 0 0,0-1 0,20-21 0,-30 29-655,-4 5 320,-7 24 316,9-27 123,0 0 0,0 0 0,0-1 1,0 1-1,0 0 0,0 0 0,1-1 1,-1 1-1,0 0 0,0-1 1,1 1-1,-1 0 0,0 0 0,1-1 1,-1 1-1,1-1 0,-1 1 0,1 0 1,-1-1-1,1 1 0,-1-1 0,1 1 1,-1-1-1,1 1 0,0-1 0,-1 0 1,1 1-1,0-1 0,-1 0 1,1 1-1,0-1 0,0 0 0,-1 0 1,1 0-1,0 0 0,0 0 0,-1 0 1,1 0-1,0 0 0,0 0 0,0 0 1,0 0-1,15-1-222,-1-1 1,0 0-1,0-1 1,1-1-1,-2 0 1,1-1-1,-1-1 1,1 0-1,-1-1 1,-1 0-1,20-15 0,-19 12 111,0-1-1,0 0 0,-1-1 0,-1-1 0,0 0 0,0 0 1,-2-1-1,1-1 0,14-30 0,-17 18 426,-9 27-303,1 0-1,0 0 0,0-1 1,0 1-1,-1 0 1,1 0-1,0 0 0,0-1 1,-1 1-1,1 0 1,0 0-1,-1 0 0,1 0 1,0-1-1,0 1 1,-1 0-1,1 0 0,0 0 1,-1 0-1,1 0 1,0 0-1,-1 0 0,1 0 1,0 0-1,-1 0 1,1 0-1,0 0 0,-1 0 1,1 0-1,0 0 0,0 0 1,-1 0-1,1 1 1,0-1-1,-1 0 0,1 0 1,0 0-1,0 0 1,-1 1-1,-5 2 27,0 1 1,1 0-1,0 0 1,-1 1-1,-5 6 1,-1 2 39,1 0 0,1 1 0,0 0 0,1 1 0,-12 25 0,18-33-54,0 0 1,0 1-1,1-1 0,0 1 1,0-1-1,1 1 0,0 0 1,0-1-1,1 1 1,-1 0-1,2 0 0,-1-1 1,1 1-1,4 14 0,-4-19-15,1-1 1,-1 1-1,1 0 0,0 0 0,0-1 0,0 0 0,0 1 0,0-1 0,1 0 0,-1 0 0,1 0 0,-1 0 0,1 0 0,0-1 0,0 1 0,0-1 0,0 0 0,0 0 0,0 0 1,0 0-1,0 0 0,0-1 0,0 1 0,0-1 0,0 0 0,1 0 0,3 0 0,2-1 15,-1 1 0,1-1 0,-1 0 0,0-1 0,0 0 1,0-1-1,0 1 0,0-1 0,11-6 0,6-10-85,0 0-1,-2-1 1,0-2 0,-1 0 0,-1-2-1,-2 0 1,0-1 0,-1-1 0,-2 0-1,-1-1 1,23-58 0,-27 37-187,-10 47 239,-1 0-1,0 0 1,0 0 0,0 0-1,0 0 1,0 0-1,0 0 1,0 0-1,-1 0 1,1 0 0,0 0-1,0 0 1,-1 0-1,1 0 1,-1 0 0,1 0-1,-1 1 1,0-2-1,0 2 1,1 0 0,-1-1 0,0 1-1,0 0 1,0 0 0,0 0 0,1 0 0,-1 0-1,0 0 1,0 0 0,0 1 0,1-1 0,-1 0-1,0 0 1,0 1 0,1-1 0,-1 0 0,0 1-1,0-1 1,1 1 0,-1-1 0,0 1 0,1-1-1,-1 1 1,1-1 0,-2 2 0,-4 4 20,1 0 1,-1 1 0,1-1-1,0 1 1,1 0-1,0 1 1,0-1-1,0 1 1,1-1-1,0 1 1,1 0 0,-1 0-1,2 0 1,-2 10-1,-2 16 125,1 69 0,4-80-131,1-1 0,1 0-1,6 32 1,-6-46 48,0-1 0,1 1 1,-1-1-1,1 1 0,1-1 0,0 0 0,0 0 0,0-1 0,0 1 1,1-1-1,0 0 0,1 0 0,6 6 0,-11-11-22,0 0-1,1 0 1,-1 0-1,0 0 1,0 0 0,0 0-1,1 0 1,-1 0-1,1 0 1,-1-1 0,0 1-1,1-1 1,-1 1-1,1-1 1,-1 1 0,1-1-1,0 0 1,-1 0-1,1 0 1,2 0 0,-3 0-16,0-1 0,-1 0 0,1 0 0,0 1 0,-1-1 1,1 0-1,-1 0 0,1 0 0,-1 1 0,0-1 1,1 0-1,-1 0 0,0 0 0,1 0 0,-1 0 0,0 0 1,0 0-1,0 0 0,0 0 0,0 0 0,0 0 1,0 0-1,0-1 0,-1-7 3,-1 1-1,1 0 1,-1 0 0,0 0-1,-1 0 1,-5-10 0,-16-22-256,-50-63 0,51 75 548,1-1-1,2-1 1,1-1 0,-16-37 0,34 67-298,1 0-1,-1 0 1,1 0 0,-1 0 0,1 0-1,-1 0 1,1 0 0,0 0-1,0 0 1,0 0 0,-1 0-1,1-1 1,0 1 0,0 0 0,0 0-1,1 0 1,-1 0 0,0 0-1,0 0 1,1-1 0,-1 1-1,0 0 1,1 0 0,-1 0 0,1 0-1,0-1 1,1 1 11,-1 0-1,1 0 1,-1 1 0,1-1-1,-1 1 1,1-1 0,0 1-1,-1-1 1,1 1 0,-1 0-1,1 0 1,0 0 0,-1 0-1,1 0 1,0 0 0,1 1-1,13 1 124,-1 2-1,1 0 0,15 7 1,-22-8-129,117 37-2620,-92-31 152,0-2 1,0-1-1,60 2 0,-37-8-8640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0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15150,'0'0'4228,"-6"68"-3427,21-21-192,-6 8-33,5 5-448,-2 3-64,-1 0-1121,-6-4-2946,-5-8-3428</inkml:trace>
  <inkml:trace contextRef="#ctx0" brushRef="#br0" timeOffset="1">38 913 12780,'0'0'7912,"-26"49"-5798,20-38-353,1-7-1056,5-2-481,0-11-3203,9-13-9641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0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8360,'8'0'3459,"148"-5"-1855,172-27 0,-72 5-183,984-63 1451,-866 69-2357,716 53 0,6 19 178,3-66 39,-592-8-587,97-3-29,0 43 29,417 35 1104,-1020-53-1250,0 1-1,0-1 1,-1 0-1,1 1 0,0-1 1,-1 0-1,1 0 1,-1 1-1,1-1 1,0 0-1,-1 0 1,0 0-1,1 0 1,-1 1-1,1-1 0,-1 0 1,0 0-1,0 0 1,0 0-1,1 0 1,-1 0-1,0 0 1,0 0-1,0 0 1,-1 0-1,1 0 0,0 0 1,-1-2-1,1 1-524,0-1 0,0 0 0,0 1 0,-1-1 0,0 0 0,1 1 0,-1-1 0,0 1-1,0-1 1,0 1 0,-2-4 0,-12-5-5720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0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97 128 10186,'0'0'2418,"9"-9"-1062,2-1-845,0 0 1,1 1-1,0 1 1,0 0-1,1 0 1,0 1-1,0 1 1,0 0 0,1 1-1,26-7 1,28 7-16,-54 4 346,-11 1 72,-6 0 437,-55 1-865,-1 3 0,1 2-1,0 3 1,-61 17 0,213-24-198,-40-8-170,74-18 0,-72 12-92,67-6 0,-121 18-36,-44 4 78,-1 2 1,1 1 0,-47 16-1,64-16 56,1-2 0,-30 4 0,98-12-87,0-2-1,0-1 1,44-14 0,-30 7-40,-78 15 64,1 0 0,-1-2 1,-31-2-1,-1-1 36,23 4-218,-37-1 1152,47-1-1782,25-3-2067,22-5-1303,5-2-2579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0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64 9001,'0'0'5962,"-3"8"-5897,-1 6-46,1 0 0,0 0 0,1 0 0,-1 27 1,3-41-23,0 0 1,0 1-1,1-1 1,-1 0 0,0 0-1,0 1 1,0-1-1,0 0 1,0 0-1,0 0 1,1 1 0,-1-1-1,0 0 1,0 0-1,0 0 1,1 1-1,-1-1 1,0 0 0,0 0-1,1 0 1,-1 0-1,0 1 1,0-1-1,1 0 1,-1 0 0,0 0-1,0 0 1,1 0-1,-1 0 1,0 0-1,1 0 1,-1 0 0,0 0-1,0 0 1,1 0-1,-1 0 1,0 0-1,0 0 1,1 0 0,-1 0-1,0-1 1,0 1-1,1 0 1,-1 0-1,0 0 1,0 0 0,1 0-1,-1-1 1,0 1-1,0 0 1,0 0-1,1 0 1,-1-1 0,0 1-1,0 0 1,0 0-1,0-1 1,1 1-1,13-13-131,2-9-234,-1 0 0,-1-1 1,11-25-1,-3 7 419,-40 112 744,14-60-706,1-1 0,1 1 0,-2 20-1,3-29-140,1 0 0,0 0-1,0 0 1,1 0 0,-1 0-1,0 0 1,1 0 0,-1 0-1,1 0 1,-1 0 0,1 0-1,1 2 1,-1-3-77,-1 0 0,1-1 1,0 1-1,-1-1 0,1 1 0,0-1 0,0 1 0,-1-1 1,1 1-1,0-1 0,0 0 0,0 1 0,0-1 0,0 0 0,-1 0 1,1 0-1,0 1 0,0-1 0,0 0 0,0 0 0,0 0 1,0-1-1,0 1 0,-1 0 0,1 0 0,0 0 0,0-1 1,0 1-1,1-1 0,19-9-4841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170 187 6118,'0'0'13346,"-11"-5"-10853,2 2-2068,-1-1 1,0 1-1,0 1 0,-1 0 1,1 0-1,-21 0 0,29 1-375,-1 1-1,0 0 0,1 0 1,-1 1-1,0-1 0,1 0 1,-1 1-1,0 0 0,1-1 1,-1 1-1,1 0 0,0 0 0,-1 1 1,1-1-1,0 0 0,-1 1 1,1-1-1,0 1 0,0 0 1,0 0-1,1 0 0,-1 0 1,0 0-1,1 0 0,-1 0 0,1 1 1,0-1-1,0 0 0,-1 1 1,2-1-1,-1 1 0,0-1 1,0 1-1,1 0 0,0-1 1,-1 1-1,1-1 0,0 6 0,1-8-40,-1 1 0,1 0 0,-1-1-1,1 1 1,0 0 0,-1-1 0,1 1-1,-1-1 1,1 1 0,0-1 0,0 1-1,-1-1 1,1 1 0,0-1 0,0 0-1,-1 1 1,1-1 0,0 0 0,0 0-1,0 0 1,0 0 0,0 0 0,-1 0-1,1 0 1,0 0 0,0 0 0,0 0-1,0 0 1,0 0 0,31-3 161,-13-2-184,-2 1-1,1-2 1,-1-1 0,0 0 0,0-1-1,-1-1 1,0 0 0,22-18 0,-18 12-24,-1-1 1,0-1 0,-2 0-1,0-2 1,26-37-1,-35 43-13,-13 17-60,-14 23-36,-18 31 207,25-42 76,1 0 0,1 0 0,0 1 0,1 0 0,1 1 0,1 0 0,0 0 0,2 1 0,-7 36 0,11-53-139,1-1-1,0 1 1,0-1-1,0 1 1,0-1 0,1 1-1,-1-1 1,0 1 0,1-1-1,-1 0 1,1 1 0,-1-1-1,1 1 1,-1-1 0,1 0-1,0 0 1,0 1-1,0-1 1,0 0 0,0 0-1,0 0 1,0 0 0,0 0-1,0 0 1,0 0 0,1 0-1,-1-1 1,0 1 0,1 0-1,-1-1 1,0 1-1,1-1 1,1 1 0,0 0-368,0-1 1,0 0 0,0 0-1,0 0 1,0 0-1,0 0 1,0 0-1,0-1 1,0 0-1,0 1 1,0-1 0,0 0-1,0-1 1,0 1-1,0 0 1,3-3-1,19-15-7108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1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87 10762,'-2'7'780,"-13"33"-213,9-27-187,1 1 0,0 0-1,1 0 1,-3 18 0,7-32-379,0 0 0,0 1 1,0-1-1,0 0 0,0 1 1,0-1-1,0 0 0,0 0 0,0 1 1,0-1-1,0 0 0,0 0 0,1 1 1,-1-1-1,0 0 0,0 0 1,0 1-1,0-1 0,1 0 0,-1 0 1,0 0-1,0 1 0,1-1 0,-1 0 1,0 0-1,0 0 0,1 0 0,-1 0 1,0 1-1,0-1 0,1 0 1,-1 0-1,0 0 0,0 0 0,1 0 1,-1 0-1,0 0 0,1 0 0,-1 0 1,0 0-1,0 0 0,1 0 1,-1 0-1,0 0 0,1 0 0,-1-1 1,0 1-1,0 0 0,1 0 0,-1 0 1,0-1-1,17-6 243,0-8-106,0-1 1,0 0 0,-2-1 0,0-1 0,24-36 0,-13 16-102,-11 17-9,3-3 39,-17 29 79,-7 18 141,1-6-300,1 0 0,0 0-1,1 0 1,1 0-1,1 32 1,4-29-2245,13-13-3401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0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1453 241 8136,'-9'-7'235,"-8"-3"-124,0 0 0,-1 1 1,0 1-1,0 1 0,-1 0 1,-33-7-1,-2 3-68,2 0 497,-89-7-1,123 17-493,1 1-1,0 1 0,-1 1 0,1 0 1,0 1-1,0 1 0,0 0 0,1 1 1,-21 10-1,-8 8-61,2 3-1,0 1 1,2 2 0,-39 35-1,-140 149-56,173-162 113,1 2 1,4 2-1,1 2 0,3 2 0,-34 71 1,57-98-19,1 0 0,1 1 0,2 1 0,1 0 0,2 1 0,2-1 0,1 2 1,1-1-1,2 0 0,1 1 0,9 68 0,-6-91-12,1 1 0,1-1-1,0 0 1,0-1 0,1 1-1,1-1 1,0 0 0,1 0 0,0-1-1,1 0 1,0 0 0,1 0-1,0-1 1,0-1 0,1 0 0,0 0-1,1-1 1,0 0 0,1-1-1,-1 0 1,1-1 0,0 0 0,15 4-1,-2-1 30,1-2-1,1-1 1,-1-1-1,1-2 1,0 0-1,0-2 1,0-1-1,0-1 1,0-1-1,45-10 1,-25 0 4,0-2 1,-1-2 0,-1-2-1,-1-2 1,0-3-1,-2-1 1,60-44 0,-41 22-20,-3-3 0,-2-3 0,-2-2 0,53-69 1,-69 74 9,-2-2 0,-3-1 0,-2-2 0,-2-1 1,27-74-1,-40 84 146,-2-1 0,-2-1-1,-2 0 1,-2-1 0,-2 1 0,-2-1 0,-4-64 0,-1 94-29,0 0 1,-2 1 0,0-1-1,-1 0 1,0 1 0,-2 0 0,0 0-1,-1 0 1,0 1 0,-2 0-1,-14-22 1,15 28-101,-1 0 0,1 1 0,-2 0-1,1 0 1,-1 1 0,-1 0 0,1 1 0,-1 0 0,-1 1 0,1 0 0,-1 1 0,0 0-1,0 1 1,0 0 0,-1 1 0,-21-3 0,10 4-239,-1 0 0,1 2 0,-1 1 0,1 1 0,-1 1 1,1 1-1,0 1 0,0 1 0,0 1 0,1 1 0,0 2 0,1 0 0,0 1 0,-40 28 0,-29 21-3084,6-5-1565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1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2 286 8296,'0'0'1116,"-1"-9"-481,1 4-617,-1 1 0,1-1 0,0 0 0,1 0 1,-1 1-1,1-1 0,0 0 0,0 1 0,1-1 0,-1 1 0,1-1 1,0 1-1,0 0 0,0 0 0,1 0 0,0 0 0,-1 0 1,1 0-1,6-5 0,10-9 121,0 0 1,1 1-1,1 2 1,1 0-1,0 1 0,1 1 1,0 1-1,1 1 1,0 1-1,1 1 1,0 1-1,0 1 0,1 2 1,-1 0-1,1 2 1,47 0-1,108 11 326,-245-7-295,1 3 0,0 2 0,-1 3 0,2 3 0,0 2 0,1 3 1,-83 35-1,113-34-187,32-13-79,17-2 81,27-5 144,58-11 0,-59 7-934,57-2 1,-85 9-621,-9 5-700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1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20916,'0'0'544,"68"-18"-416,-29 9-31,4-1-97,5 3 32,2 3-32,0 2 0,-3 2-321,-8 0-95,-7 0-417,-14 4-224,-11 6-512,-7 3-962,-19-1-768,-10 1-577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1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13261,'0'0'8231,"68"13"-7334,-14-13-544,5-4-257,9-6-128,-2-4-1154,-9-3-3042,-11-4-4067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18001,'0'0'2995,"9"-3"-2782,29-5-128,0 2 0,0 2-1,1 1 1,-1 2 0,1 2-1,44 6 1,-78-6-91,0 0 1,0 0-1,0 0 1,1 0-1,-1 1 1,0 0-1,-1 0 0,1 0 1,0 0-1,0 1 1,-1 0-1,0 0 1,1 0-1,-1 1 1,-1-1-1,1 1 0,0 0 1,3 5-1,-5-5 13,-1 0 0,1 0-1,-1 0 1,0 0 0,0 0-1,0 0 1,0 0 0,-1 1-1,1-1 1,-1 0 0,0 1-1,-1-1 1,1 0 0,-1 0 0,0 0-1,0 1 1,0-1 0,0 0-1,-1 0 1,0 0 0,0 0-1,-4 6 1,-10 17-252,-2-1 0,0 0 1,-2-2-1,-1 0 0,-1-1 0,-46 37 0,37-37-4837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9865,'0'0'13426,"-2"10"-12817,-2 25-102,-15 210 102,22-170-310,1-4-5168,-6-68 855,-7-2-2296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14990,'0'0'6679,"9"1"-5761,58 2-168,0-3 1,82-10-1,-114 5-863,-1-1-1,0-1 1,0-2-1,-1-1 1,0-2 0,44-22-1,-77 33 90,5-1-343,0-1 1,0 0-1,0 0 0,-1 0 1,1-1-1,6-7 1,-10 10-129,0-1 1,1 1 0,-1-1-1,-1 0 1,1 1-1,0-1 1,0 0 0,-1 0-1,1 0 1,-1 1-1,1-1 1,-1 0 0,0 0-1,0 0 1,0-3-1,-1-13-8596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9801,'0'0'12748,"54"-37"-11563,5 35-256,8-2-672,8-1-161,6-1-64,-4-2-769,-8-7-2594,-3-2-4837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14926,'0'0'9561,"-9"11"-9422,-29 37 572,1 3 0,-53 98 0,75-120-617,2 0 1,1 0-1,1 2 0,1-1 1,2 1-1,1 1 1,-5 53-1,12-82-86,-1 0 0,1 0 0,0 0 0,0 1 0,0-1 0,0 0 0,1 0 0,0 0 0,-1 0 0,1 0 0,0 0 0,0 0 0,1 0 0,-1-1 0,0 1 0,1 0 0,0-1 0,0 1 0,0-1 0,0 1 0,0-1 0,0 0 0,0 0 0,1 0 0,4 3 0,0-3-79,-1 1-1,1-1 1,0-1 0,0 1-1,0-1 1,0-1 0,0 1-1,0-1 1,0 0 0,11-2-1,-7 1-477,0-1-1,1-1 1,-1 0-1,0 0 1,-1-1-1,21-10 1,28-24-4973,-12-2-2822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0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38 9993,'0'0'13811,"-3"8"-11943,-8 23-586,13-27-279,8-8-778,6-9-199,-13 11-54,-1-2 1,0 1-1,0 0 1,0 0-1,0-1 0,0 1 1,-1-1-1,1 1 1,-1-1-1,2-7 0,-3 11 9,0-1 0,0 0-1,0 1 1,0-1-1,0 0 1,0 0 0,0 1-1,-1-1 1,1 0 0,0 0-1,0 1 1,-1-1-1,1 0 1,0 1 0,-1-1-1,1 0 1,0 1 0,-1-1-1,1 1 1,-1-1-1,1 0 1,-2 0 0,1 0-9,0 1 1,-1-1-1,1 1 0,0-1 1,-1 1-1,1 0 1,-1 0-1,1-1 1,-1 1-1,1 0 0,-1 0 1,1 0-1,-1 1 1,1-1-1,-3 1 1,-1 1 4,0-1 1,0 2 0,1-1 0,-1 0 0,1 1 0,0 0 0,0 0-1,0 0 1,0 1 0,1-1 0,-1 1 0,1 0 0,-6 8 0,5-6 45,-1 1 0,1-1 0,0 1 0,1 0 0,0 0 1,0 0-1,1 1 0,-3 10 0,4-16-4,1-1-1,0 1 0,0-1 1,0 1-1,0-1 1,0 1-1,0-1 1,1 0-1,-1 1 0,0-1 1,1 1-1,-1-1 1,1 0-1,0 1 1,-1-1-1,1 0 0,0 1 1,0-1-1,0 0 1,-1 0-1,1 0 0,1 0 1,-1 0-1,0 0 1,2 2-1,0-2 7,1 1-1,0 0 1,-1-1 0,1 0-1,0 0 1,0 0-1,0 0 1,0-1-1,6 1 1,9-2 2,-1 0 0,0-1 0,24-5 0,-13-1-444,42-17-1,-49 16 253,0 1 0,1 1 0,33-5 0,-56 12 180,1 0 0,-1-1 0,0 1-1,0 0 1,0 0 0,0 0 0,1 0 0,-1 0-1,0 0 1,0 0 0,0 0 0,1 1-1,-1-1 1,0 0 0,0 0 0,0 0 0,1 0-1,-1 0 1,0 0 0,0 0 0,0 0 0,0 0-1,0 0 1,1 1 0,-1-1 0,0 0 0,0 0-1,0 0 1,0 0 0,0 1 0,0-1-1,1 0 1,-1 0 0,0 0 0,0 0 0,0 1-1,0-1 1,0 0 0,0 0 0,0 0 0,0 1-1,0-1 1,0 0 0,0 0 0,0 0 0,0 1-1,-5 13 590,-12 16 110,15-27-677,2-3-31,0 0-1,0 0 0,0 1 1,0-1-1,0 0 1,-1 0-1,1 0 1,0 1-1,0-1 0,0 0 1,0 0-1,0 1 1,0-1-1,0 0 1,0 0-1,0 1 0,0-1 1,0 0-1,0 0 1,0 1-1,0-1 1,0 0-1,1 0 0,-1 1 1,0-1-1,0 0 1,0 0-1,0 0 1,0 1-1,0-1 0,1 0 1,-1 0-1,0 0 1,0 1-1,0-1 1,1 0-1,-1 0 1,0 0-1,0 0 0,0 0 1,1 0-1,-1 1 1,0-1-1,0 0 1,1 0-1,-1 0 0,0 0 1,0 0-1,1 0 1,-1 0-1,23 1 177,22-9-11,18-14-330,-49 15-70,1 1-1,0 1 0,0 0 1,1 1-1,0 1 0,-1 0 0,1 1 1,28 0-1,-43 3 222,0-1 0,-1 0 1,1 1-1,-1-1 0,1 0 0,-1 1 0,1-1 1,-1 1-1,1 0 0,-1-1 0,1 1 1,-1-1-1,0 1 0,1-1 0,-1 1 0,0 0 1,1-1-1,-1 1 0,0 0 0,0-1 0,0 1 1,0 0-1,1 0 0,-1-1 0,0 1 1,0 0-1,0-1 0,-1 1 0,1 0 0,0-1 1,0 1-1,0 0 0,0 0 0,-1-1 1,1 1-1,0-1 0,-1 2 0,-10 25-86,-7-9-1183,3-11-2437,-3-2-4801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17521,'0'0'2914,"-46"58"-1440,34-26-481,-1 4 288,-1 1-352,8-2-641,1-3-192,5-6-96,0-5 32,0-10-32,9-7-64,2-4-544,3-4-994,-3-16-1537,-1-7-3427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17617,'0'0'8360,"27"7"-10603,-13-7-1504,0 0-3620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15983,'0'0'7495,"4"10"-7303,29 65-97,35 95-42,-60-145-40,-1 0-1,-1 0 1,-1 1 0,-2 0 0,1 32 0,-4-34 214,-1-1 0,-1 1 0,0-1 0,-2 1 0,-12 41 0,14-60-181,0 1 0,0 0 0,-1 0 0,0-1 0,0 0 1,0 1-1,0-1 0,-1 0 0,0-1 0,0 1 0,0-1 0,-1 0 0,1 0 0,-1 0 0,0 0 1,0-1-1,-1 0 0,1 0 0,-1 0 0,1-1 0,-1 1 0,0-2 0,0 1 0,0-1 0,0 1 1,0-1-1,-11 0 0,-9-4-2272,4-12-2558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0 634 12204,'0'0'7975,"9"3"-6448,-4-2-1376,1-1 1,-1 1-1,0-1 0,1 0 1,-1 0-1,1-1 0,-1 1 1,1-1-1,-1-1 0,0 1 1,0-1-1,1 0 0,-1 0 1,0 0-1,-1 0 0,1-1 1,0 0-1,4-4 0,18-13 110,46-42-1,-50 41-224,30-27-58,-2-3-1,48-61 0,-81 89-76,-1 0 0,-1-1 0,-2-1 0,0-1 0,-1 0 1,-2 0-1,16-57 0,-24 49 125,-3 34-25,0-1 1,0 1-1,0 0 0,0 0 0,0-1 1,0 1-1,0 0 0,-1-1 0,1 1 0,0 0 1,0 0-1,0-1 0,0 1 0,-1 0 1,1 0-1,0-1 0,0 1 0,0 0 0,-1 0 1,1 0-1,0 0 0,0-1 0,-1 1 1,1 0-1,0 0 0,-1 0 0,1 0 0,0 0 1,0 0-1,-1 0 0,1 0 0,0 0 1,-1 0-1,1 0 0,0 0 0,-1 0 0,1 0 1,0 0-1,0 0 0,-1 0 0,1 0 1,0 0-1,-1 0 0,1 0 0,-1 1 0,-3 2 7,0 0 0,1 0 0,-1 1-1,1 0 1,-1-1 0,1 1 0,0 0 0,0 1-1,-3 6 1,-14 28 139,2 1 1,1 1-1,3 0 0,-13 57 1,-24 181 640,36-181-749,13-85-47,0-8-16,1 0 0,0 1 0,1-1 0,-1 1 0,1-1 0,0 1 0,0-1 0,2 9 0,-1-14-70,-1 1 1,0-1-1,0 1 0,1-1 0,-1 0 1,1 1-1,-1-1 0,0 0 0,1 1 1,-1-1-1,1 0 0,-1 1 0,1-1 1,-1 0-1,1 0 0,-1 0 0,1 1 1,-1-1-1,1 0 0,-1 0 0,1 0 1,-1 0-1,1 0 0,-1 0 0,1 0 1,-1 0-1,1 0 0,-1 0 0,1 0 1,-1-1-1,1 1 0,-1 0 0,1 0 1,-1 0-1,1-1 0,-1 1 0,1 0 1,-1 0-1,0-1 0,1 1 0,-1 0 1,1-1-1,-1 1 0,0-1 0,1 0 1,19-17-4467,1-11-2930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 16592,'0'0'3475,"-10"7"-2482,1 0-753,-1 1 0,1 0-1,0 0 1,-14 18 0,20-22-166,1-1 0,-1 0 0,1 1 0,0 0 1,0-1-1,0 1 0,0 0 0,1 0 0,0 0 0,0 0 0,0 0 0,0 0 0,0 1 0,1-1 1,0 0-1,0 0 0,0 0 0,0 1 0,1-1 0,0 0 0,1 5 0,-1-7-63,0 0-1,1 0 0,-1-1 0,1 1 1,-1 0-1,1-1 0,0 1 0,-1-1 1,1 0-1,0 0 0,0 0 0,0 0 1,0 0-1,0 0 0,0 0 0,0 0 1,1-1-1,-1 1 0,0-1 0,0 0 1,0 0-1,1 1 0,-1-1 0,0-1 1,0 1-1,3-1 0,4 1 39,0-1 0,0 0 0,0-1 0,0 0 0,11-5 0,0-4-77,0-1 0,-1-1 0,0 0 0,-1-1 0,-1-1 0,0-1 0,-1-1 0,22-29 0,-28 34 35,-13 32 64,-8 15 178,10-32-221,-17 66 406,17-65-400,0 1 0,1 0 1,-1 0-1,1 0 0,0 0 1,1-1-1,-1 1 0,1 0 1,0 0-1,0-1 0,0 1 0,3 5 1,-2-7-22,-1-1 1,1 0-1,0 0 1,0 0 0,0 0-1,0-1 1,0 1-1,1-1 1,-1 1-1,0-1 1,1 0-1,-1 1 1,1-1-1,-1 0 1,1-1 0,0 1-1,-1 0 1,1-1-1,0 0 1,0 1-1,-1-1 1,1 0-1,0-1 1,-1 1 0,1 0-1,0-1 1,0 1-1,2-2 1,2 0 1,0 1 0,-1-1 0,0 0 1,1-1-1,-1 0 0,0 0 0,0 0 1,-1 0-1,1-1 0,7-7 0,-12 10 16,1 0 0,-1-1 0,1 1-1,-1-1 1,0 0 0,1 1 0,-1-1-1,0 0 1,0 0 0,0 0 0,0 0 0,-1 0-1,1 0 1,0 0 0,-1 0 0,0 0-1,1 0 1,-1 0 0,0 0 0,0 0-1,0 0 1,0 0 0,-1 0 0,1-1 0,-1-2-1,-2 0 217,0 0-1,0 0 0,0 0 0,-1 0 1,0 1-1,1 0 0,-8-6 0,7 6-160,3 3-65,1 1 1,-1-1-1,1 1 0,-1 0 0,1-1 0,0 1 0,-1-1 0,1 1 0,0-1 0,-1 1 0,1-1 1,0 1-1,0-1 0,-1 1 0,1-1 0,0 1 0,0-1 0,0 0 0,0 1 0,0-1 0,0 1 1,0-1-1,0 1 0,0-1 0,0 0 0,0 1 0,0-1 0,0 1 0,0-1 0,0 1 1,1-1-1,-1 0 0,0 1 0,0-1 0,1 0 0,23-13 132,41-1-618,-59 14 396,-5 0 25,58-12-3193,-23-1-3262,-16-1-3542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65 11403,'0'0'10463,"-8"-5"-8498,5 3-1888,0 0 0,0 0 1,0 0-1,0 0 1,0 1-1,0-1 0,0 1 1,-1 0-1,1 0 1,0 0-1,-1 0 0,1 1 1,-1 0-1,1-1 1,-1 1-1,1 0 0,-1 1 1,1-1-1,-1 1 1,1-1-1,0 1 0,-1 0 1,1 0-1,0 1 1,-1-1-1,1 0 1,-4 4-1,-13 6 207,0 1 0,-20 18 0,35-26-209,1-1-1,-1 2 1,1-1-1,0 0 1,0 1-1,0 0 1,1 0-1,-1 0 1,1 0-1,1 0 1,-1 1-1,1-1 1,-3 11-1,4-15-69,1 0 0,0 0-1,1 0 1,-1 0 0,0 0 0,0 0 0,0 0 0,0 0-1,1-1 1,-1 1 0,0 0 0,1 0 0,-1 0-1,1 0 1,-1-1 0,1 1 0,-1 0 0,1 0 0,-1-1-1,1 1 1,0 0 0,-1-1 0,1 1 0,0-1-1,0 1 1,0-1 0,-1 1 0,1-1 0,0 0-1,0 1 1,0-1 0,0 0 0,0 0 0,0 1 0,-1-1-1,1 0 1,0 0 0,0 0 0,0 0 0,1-1-1,45-1 166,-43 2-142,15-5-9,-1 0-1,1-1 1,-1-1-1,-1 0 1,1-2-1,-1 0 1,0 0-1,-1-2 1,-1 0-1,1-1 1,-2-1-1,0 0 1,0-1-1,16-21 1,-30 35-20,2-3-2,1 0 1,-1 0-1,0 0 0,-1 0 0,1 0 0,0 0 0,-1 0 0,2-7 0,-3 10 2,0 0 1,0 0-1,0-1 0,0 1 1,0 0-1,0 0 0,0 0 0,0-1 1,0 1-1,0 0 0,0 0 1,0 0-1,0 0 0,0-1 1,0 1-1,0 0 0,0 0 1,0 0-1,0-1 0,0 1 1,-1 0-1,1 0 0,0 0 0,0 0 1,0 0-1,0-1 0,0 1 1,-1 0-1,1 0 0,0 0 1,0 0-1,0 0 0,0 0 1,-1 0-1,1 0 0,0 0 0,0 0 1,0-1-1,-1 1 0,1 0 1,0 0-1,0 0 0,0 0 1,-1 0-1,1 0 0,0 0 1,0 1-1,0-1 0,0 0 1,-1 0-1,1 0 0,0 0 0,0 0 1,0 0-1,-1 0 0,1 0 1,0 0-1,0 0 0,0 1 1,0-1-1,-1 0 0,-8 5-105,-1 4 78,1-1 1,1 1-1,-1 0 1,2 1-1,-1 0 1,1 0-1,-8 18 1,10-20 20,1 0 0,1 0 1,-1 1-1,1-1 1,1 1-1,0 0 1,0 0-1,1 0 0,0 0 1,0 0-1,1 10 1,0-17 6,0-1-1,1 0 1,-1 0 0,0 0 0,1 1 0,-1-1 0,1 0 0,-1 0 0,1 0 0,-1 0 0,1 0 0,0 0 0,0 0 0,-1 0 0,1 0 0,0 0 0,0-1-1,0 1 1,0 0 0,0 0 0,0-1 0,0 1 0,0-1 0,1 1 0,0 0 0,2 0-22,0 0 1,0-1-1,-1 1 0,1-1 1,0 0-1,0 0 1,0 0-1,5-1 0,3-2-443,0 1-1,-1-1 0,1-1 0,16-7 1,20-19-4259,-17 6-1886,6-10-6117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38 12620,'0'0'7751,"-3"8"-7073,-129 357 4047,126-345-4604,1 0 0,-5 41 0,10-60-119,0-1 0,0 1 0,0-1 1,0 1-1,0-1 0,0 1 0,0-1 1,0 0-1,0 1 0,0-1 0,0 1 1,0-1-1,0 1 0,0-1 0,0 0 1,1 1-1,-1-1 0,0 1 0,0-1 0,1 0 1,-1 1-1,0-1 0,0 0 0,1 1 1,-1-1-1,0 0 0,1 0 0,-1 1 1,1-1-1,-1 0 0,0 0 0,1 0 1,-1 1-1,1-1 0,-1 0 0,0 0 1,1 0-1,-1 0 0,1 0 0,-1 0 0,1 0 1,-1 0-1,1 0 0,-1 0 0,0 0 1,1 0-1,-1 0 0,1 0 0,0-1 1,23-8 8,-11 1-513,-2-1 0,1 0 0,-1-1 1,0 0-1,-1 0 0,-1-1 1,1-1-1,7-13 0,60-105-7042,-75 126 7325,64-123-7891,-29 55 5788,0 3 6556,-31 61 3657,-11 26-5257,-16 32-1131,-8 11-233,0 0 107,-22 66 0,45-109-1229,0 1 1,2 0-1,0 0 1,1 1-1,1-1 0,1 0 1,0 1-1,3 23 0,-2-42-152,1 0-1,-1 1 1,0-1-1,0 0 1,1 0-1,-1 0 1,1 0-1,-1 1 0,1-1 1,0 0-1,-1 0 1,1 0-1,0 0 1,0 0-1,-1 0 1,1-1-1,0 1 1,0 0-1,0 0 0,0-1 1,0 1-1,0 0 1,1-1-1,-1 1 1,0-1-1,0 1 1,0-1-1,0 0 0,1 0 1,-1 1-1,0-1 1,0 0-1,1 0 1,-1 0-1,0 0 1,0 0-1,0 0 0,1-1 1,-1 1-1,0 0 1,0-1-1,0 1 1,1-1-1,-1 1 1,2-2-1,2 0-611,0 0 0,0-1 0,1 1-1,-2-1 1,1-1 0,0 1 0,-1 0 0,8-8 0,13-22-7141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10282,'0'0'7714,"-5"9"-6220,-18 40 382,1 2 0,-21 76-1,33-87-1663,1 0-1,2 1 0,2 0 1,0 47-1,5-87-211,0 0 0,-1-1 0,1 1 0,0 0 0,0 0 0,0 0 0,0 0 0,0-1 0,0 1 0,0 0 0,0 0 0,1 0 0,-1-1 0,0 1 0,0 0 0,1 0 0,-1-1 0,0 1 0,1 0 0,-1 0 0,1-1 0,-1 1 0,1-1 0,-1 1 0,1 0 0,0-1 0,-1 1 0,2 0 0,-1-2-59,0 1 1,-1-1 0,1 1 0,0-1-1,-1 0 1,1 0 0,-1 1-1,1-1 1,-1 0 0,1 0-1,-1 0 1,0 1 0,1-1 0,-1 0-1,0 0 1,0 0 0,1 0-1,-1 0 1,0 0 0,0 0-1,0 0 1,0 1 0,0-1 0,0 0-1,-1-1 1,0-23-1468,-2 0-1,-11-47 1,9 47 2143,0 0 0,-3-49 0,9 72-541,-1 1-1,0-1 1,1 1 0,-1-1-1,1 1 1,-1-1-1,1 1 1,0-1 0,-1 1-1,1 0 1,0-1-1,0 1 1,0 0 0,0 0-1,0 0 1,0 0-1,1 0 1,-1 0 0,0 0-1,1 0 1,-1 0-1,0 0 1,1 1 0,-1-1-1,1 0 1,-1 1-1,1 0 1,-1-1 0,1 1-1,-1 0 1,1 0-1,2 0 1,62-2 184,-48 3-218,14 1-77,26-1-721,-27-7-3182,-23-5-2255,-7-5-5626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16015,'0'0'4613,"72"-26"-4613,-21 23 0,1-1-353,2 0-4996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14125,'0'0'6166,"6"-8"-5162,-4 4-935,1 0 0,-1 0 0,1 1 0,0 0-1,0-1 1,0 1 0,1 0 0,-1 0 0,1 1 0,-1-1 0,1 1 0,0 0 0,0 0 0,0 0 0,1 0 0,-1 1 0,0-1 0,0 1 0,1 0 0,-1 1-1,1-1 1,7 1 0,-8-1-64,-1 1 0,1 0 0,0 0 0,0 0 0,-1 0-1,1 0 1,0 1 0,-1 0 0,1 0 0,-1 0 0,1 0 0,-1 0-1,1 1 1,-1 0 0,0-1 0,0 1 0,1 0 0,4 5 0,-5-2 10,-1-1 1,1 0 0,-1 1 0,0-1 0,-1 1 0,1-1 0,-1 1 0,1 0 0,-2 0 0,1 0 0,0 0 0,-1 0-1,0-1 1,-1 7 0,0 17 213,0-20-50,0 0 0,1 0 1,0 1-1,0-1 1,1 0-1,3 15 0,-3-22-157,0 0-1,0 0 0,-1 0 0,1 0 1,0 0-1,0 0 0,0 0 0,0-1 1,0 1-1,0 0 0,1-1 0,-1 1 1,0-1-1,0 1 0,0-1 1,1 0-1,-1 1 0,0-1 0,0 0 1,1 0-1,-1 0 0,0 0 0,0 0 1,1 0-1,-1 0 0,0 0 0,0 0 1,1-1-1,-1 1 0,0-1 0,0 1 1,0-1-1,2 0 0,41-21 196,-17 2-238,0-1 1,0-1-1,-2-1 0,-1-2 0,-1 0 1,-1-1-1,27-44 0,-48 68-5,-21 42-285,17-34 291,-1 3 62,0 1 1,0 0 0,1 0 0,0 1-1,1-1 1,0 1 0,1 0-1,-1 11 1,2-21-28,1 0 1,-1 0-1,0 0 0,1 0 0,-1 0 1,1 0-1,-1 0 0,1 0 0,0 0 1,-1 0-1,1 0 0,0-1 0,0 1 1,-1 0-1,1 0 0,0-1 0,0 1 1,0 0-1,0-1 0,0 1 0,0-1 1,0 1-1,0-1 0,0 0 0,0 1 1,0-1-1,0 0 0,0 0 0,0 0 0,1 0 1,-1 0-1,0 0 0,0 0 0,0 0 1,0 0-1,0 0 0,0-1 0,1 1 1,47-14 297,-33 6-312,0-1 1,0-1-1,-1 0 1,26-25-1,-33 29-37,-2-1 1,1 1-1,-1-2 0,0 1 0,0 0 1,-1-1-1,0 0 0,-1-1 0,0 1 0,0-1 1,4-13-1,-8 21 32,0 1 1,0 0-1,1 0 0,-1 0 0,0 0 1,0 0-1,0-1 0,0 1 1,0 0-1,0 0 0,0 0 1,0 0-1,0-1 0,1 1 0,-1 0 1,0 0-1,0 0 0,0 0 1,0-1-1,0 1 0,0 0 1,0 0-1,0 0 0,0-1 1,-1 1-1,1 0 0,0 0 0,0 0 1,0 0-1,0-1 0,0 1 1,0 0-1,0 0 0,0 0 1,0 0-1,0 0 0,-1-1 0,1 1 1,0 0-1,0 0 0,0 0 1,0 0-1,0 0 0,-1 0 1,1 0-1,0-1 0,0 1 1,0 0-1,0 0 0,-1 0 0,1 0 1,0 0-1,0 0 0,0 0 1,0 0-1,-1 0 0,-11 10-72,-12 19 43,21-24 29,-2 2 52,0 1 0,1 0-1,0-1 1,0 2 0,0-1 0,1 0 0,0 1 0,1-1 0,0 1 0,-1 12 0,3-20-38,0 0 0,0 1 0,1-1 0,-1 0 0,0 0 0,1 0 0,-1 0 1,1 0-1,-1 0 0,1 0 0,0 0 0,-1 0 0,1 0 0,0 0 0,0-1 0,0 1 0,-1 0 0,1 0 1,0-1-1,0 1 0,0 0 0,0-1 0,0 1 0,0-1 0,1 0 0,-1 1 0,0-1 0,0 0 0,0 1 1,0-1-1,0 0 0,0 0 0,1 0 0,-1 0 0,0 0 0,0 0 0,1-1 0,49-6 162,-23-1-228,0-2 0,26-12 0,-36 13-101,0 1-1,1 1 1,0 1 0,0 0 0,0 1 0,1 2 0,24-3 0,-43 6 155,0 0 0,0 0 0,0 0 0,0 0 0,0 0 0,0 0 0,0 0 0,0 1 0,0-1 0,0 0 0,0 1 0,0-1 0,0 0 0,-1 1 0,1-1 0,0 1 0,0 0 0,0-1 0,-1 1 0,1 0 0,0-1 0,0 1 0,-1 0 1,1 0-1,-1 0 0,1-1 0,-1 1 0,1 1 0,2 29 552,-3-22-269,0-9 50,6-24 1009,2-14-1252,6-62 0,-14 98-192,0 1 0,0-1 0,0 1 1,1-1-1,-1 1 0,0-1 0,1 1 0,-1 0 0,1-1 1,0 1-1,0 0 0,-1-1 0,1 1 0,0 0 1,0 0-1,0 0 0,0 0 0,0 0 0,0 0 1,1 0-1,-1 0 0,0 0 0,0 0 0,2 0 1,36-6-7575,-29 6 4637,22-3-11197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163 446 4484,'0'0'5120,"8"-8"-1218,21-26-554,-16 6-572,-13 28-2651,0-1 0,0 0-1,0 0 1,0 1-1,0-1 1,0 0-1,0 0 1,0 0 0,-1 1-1,1-1 1,0 0-1,0 1 1,-1-1 0,1 0-1,0 0 1,-1 1-1,1-1 1,-1 1-1,1-1 1,-1 0 0,1 1-1,-1-1 1,1 1-1,-1-1 1,0 1 0,1-1-1,-1 1 1,0 0-1,1-1 1,-1 1-1,0-1 1,-4 0-28,0-1-1,0 1 1,0 0-1,0 1 1,-1-1 0,1 1-1,0 0 1,0 0 0,0 1-1,0-1 1,0 1-1,0 0 1,0 1 0,0-1-1,0 1 1,0 0-1,1 0 1,-1 0 0,1 1-1,-1 0 1,1 0 0,0 0-1,0 0 1,0 1-1,1-1 1,-1 1 0,-4 7-1,0-3-109,1 2 0,0-1 0,1 1-1,0 0 1,1 1 0,0-1 0,0 1-1,1 0 1,0 0 0,1 1 0,-2 11-1,5-22 15,0 1-1,0-1 0,-1 0 0,1 0 0,0 0 0,0 1 0,0-1 0,0 0 0,0 0 0,1 1 0,-1-1 1,0 0-1,1 0 0,-1 0 0,0 0 0,1 1 0,0-1 0,-1 0 0,1 0 0,-1 0 0,1 0 0,0 0 1,0 0-1,0 0 0,1 1 0,0-2 6,0 1 1,-1-1-1,1 1 0,0-1 1,0 0-1,0 0 0,-1 0 1,1 0-1,0 0 1,0 0-1,-1 0 0,1 0 1,0-1-1,0 1 1,2-2-1,7-2 31,0-1-1,-1-1 1,0 0 0,13-9 0,18-15 20,55-54 0,-81 68-40,0 0-1,-1 0 1,0-1-1,-1-1 0,-2-1 1,12-22-1,-37 74 86,1 1-1,2 0 1,-11 55-1,21-87-76,1-1-1,0 0 1,0 0-1,0 1 1,0-1 0,0 0-1,0 0 1,0 1 0,0-1-1,0 0 1,1 0-1,-1 0 1,0 1 0,1-1-1,-1 0 1,1 0 0,0 0-1,-1 0 1,1 0 0,0 0-1,-1 0 1,1 0-1,0 0 1,0 0 0,2 1-1,-1-1-4,-1-1-1,1 1 0,0-1 1,0 0-1,0 1 0,0-1 1,0 0-1,-1 0 1,1 0-1,0-1 0,0 1 1,0 0-1,0-1 0,-1 1 1,3-2-1,6-1 37,0-2-1,0 0 1,0 0-1,15-12 1,6-6-8,-2-2 0,-1 0 0,-1-3 0,-1 0 1,27-39-1,-41 50-49,-1 1 1,-1-1-1,-1-1 1,0 0-1,-1 0 1,-1-1-1,-1 0 1,-1 0-1,-1 0 1,0-1-1,2-37 1,-6 57-5,0 0 0,0 0 0,0 0 0,0 0 0,0-1 0,0 1 0,0 0 0,0 0-1,0 0 1,0 0 0,0-1 0,0 1 0,0 0 0,0 0 0,0 0 0,0 0 0,0-1 0,0 1 0,0 0 0,0 0 0,0 0 0,-1 0 0,1-1 0,0 1 0,0 0 0,0 0 0,0 0 0,0 0 0,0 0 0,-1 0 0,1-1 0,0 1 0,0 0 0,0 0 0,0 0 0,-1 0 0,1 0 0,0 0 0,0 0 0,0 0 0,0 0 0,-1 0 0,1 0 0,0 0 0,0 0-1,0 0 1,0 0 0,-1 0 0,-10 7-142,-7 14 23,-24 48 276,2 1 0,4 2 0,-35 100 0,69-167-109,0 0-1,1 0 1,0 0-1,0 0 0,0 1 1,0-1-1,1 0 0,0 0 1,1 8-1,-1-11-37,1-1 0,0 1-1,-1 0 1,1-1 0,0 1 0,0-1-1,0 0 1,0 1 0,0-1 0,0 1-1,0-1 1,1 0 0,-1 0 0,0 0 0,1 0-1,-1 0 1,1 0 0,-1 0 0,1 0-1,0-1 1,-1 1 0,1-1 0,-1 1-1,1-1 1,0 0 0,0 1 0,-1-1-1,1 0 1,0 0 0,1 0 0,9 0 17,0-1 0,0 1 0,0-2 0,-1 0 0,1 0 0,-1-1 0,1-1 1,-1 0-1,0 0 0,0-1 0,12-8 0,33-25-2540,-49 31-294,-6 0-3382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14446,'0'0'4943,"-9"9"-4249,0-1-658,-27 27 1302,-35 45 0,70-79-1343,1-1-1,-1 0 1,1 1-1,0-1 1,-1 0 0,1 1-1,-1-1 1,1 1 0,0-1-1,-1 1 1,1-1 0,0 1-1,0-1 1,-1 1 0,1-1-1,0 1 1,0-1-1,0 1 1,0 0 0,0-1-1,0 1 1,0-1 0,0 1-1,0-1 1,0 1 0,0 0-1,0-1 1,0 1-1,0-1 1,0 1 0,1-1-1,-1 1 1,0-1 0,0 1-1,1-1 1,-1 1 0,0-1-1,1 1 1,-1-1 0,1 1-1,-1-1 1,0 0-1,1 1 1,-1-1 0,1 0-1,-1 1 1,1-1 0,-1 0-1,1 0 1,-1 1 0,1-1-1,-1 0 1,2 0 0,37 4-948,-29-4 556,4 1-33,27 0-2611,-1 3-1,44 9 1,-19 9 2036,-63-21 1123,-1-1 0,1 1 0,-1 0 0,1 0 0,-1-1 0,1 1 0,-1 0 0,0 0 0,1 1 1,-1-1-1,0 0 0,0 0 0,0 1 0,0-1 0,0 0 0,0 1 0,0-1 0,-1 1 0,1-1 0,0 1 1,-1 0-1,1-1 0,-1 1 0,1 3 0,-2-2 163,1-1-1,-1 1 1,1 0-1,-1-1 1,0 1 0,0 0-1,0-1 1,-1 1-1,1-1 1,-1 1 0,1-1-1,-1 0 1,-3 3-1,-5 6 561,-1-1-1,0 0 0,-1-1 1,-18 11-1,-51 24 1560,74-41-2169,-1 0-1,1 0 0,-1-1 1,1 0-1,-1 0 0,0-1 0,0 0 1,0-1-1,-11 1 0,19-2-238,-1 1 1,0 0-1,0 0 0,1-1 0,-1 1 1,0-1-1,0 1 0,1 0 0,-1-1 0,0 0 1,1 1-1,-1-1 0,1 1 0,-1-1 0,1 0 1,-1 1-1,1-1 0,-1 0 0,1 1 0,0-1 1,-1 0-1,1 0 0,0 1 0,-1-1 0,1 0 1,0 0-1,0 0 0,0 1 0,0-1 1,0 0-1,0 0 0,0 0 0,0 0 0,0 1 1,0-1-1,1-1 0,8-33-1695,-1 17-136,1 1 0,17-23 0,-12 19-128,24-39-4690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5765,'0'0'12674,"-5"10"-12034,-9 17 155,1 1-1,1 0 0,1 1 1,-7 34-1,16-50-520,-4 16-47,1-1 1,0 35 0,5-57-160,-1-1-1,1 0 1,0 0 0,1 1 0,-1-1-1,1 0 1,0 0 0,1 0-1,-1 0 1,1 0 0,0 0 0,0 0-1,0 0 1,1-1 0,0 1 0,0-1-1,0 0 1,0 0 0,5 5 0,-6-8-17,-1 1 0,1-1 0,-1 0 1,1 0-1,0 0 0,-1 0 0,1 0 1,0-1-1,0 1 0,0 0 1,-1-1-1,1 0 0,0 1 0,0-1 1,0 0-1,0 0 0,0 0 0,0 0 1,0 0-1,0 0 0,0-1 0,-1 1 1,1-1-1,2 0 0,-1-1-22,-1 1 1,1-1-1,-1 0 0,0 0 0,1 0 0,-1-1 0,0 1 1,0 0-1,-1-1 0,1 0 0,0 1 0,-1-1 0,2-4 1,2-4-39,-2 0 1,1-1 0,-1 0 0,-1 1 0,0-1 0,0-17 0,-1 27-1,-1 0 0,0 0 0,0 1 0,0-1 1,0 0-1,0 0 0,0 0 0,0 1 0,-1-1 0,1 0 0,0 1 0,-1-1 0,0 0 0,1 1 0,-1-1 0,0 0 0,0 1 0,0-1 0,0 1 0,0 0 0,0-1 1,0 1-1,-1 0 0,1 0 0,0-1 0,-1 1 0,1 0 0,-1 0 0,1 1 0,-1-1 0,0 0 0,1 0 0,-1 1 0,0-1 0,1 1 0,-1 0 0,0-1 1,0 1-1,1 0 0,-1 0 0,0 0 0,-2 0 0,3 1 2,0-1-1,0 0 1,0 1-1,0-1 1,1 1 0,-1-1-1,0 1 1,0 0 0,0-1-1,1 1 1,-1 0 0,0-1-1,1 1 1,-1 0 0,1 0-1,-1 0 1,1 0 0,-1-1-1,1 1 1,0 0 0,-1 0-1,1 0 1,0 0 0,0 0-1,-1 0 1,1 0 0,0 0-1,0 0 1,0 0 0,0 0-1,1 0 1,-1 0 0,0 0-1,1 1 1,-1 1 2,0-1 0,1 0 0,-1 1 0,1-1 0,-1 0 0,1 0 0,0 0 0,0 0 1,0 1-1,0-1 0,0 0 0,1-1 0,-1 1 0,3 2 0,1-1 17,1 0-1,0-1 1,1 1 0,-1-1-1,0-1 1,0 1 0,1-1-1,-1-1 1,1 1 0,-1-1 0,1 0-1,6-1 1,0 0 12,0 0 1,0-1-1,-1-1 1,0 0-1,17-6 1,-14 2-41,0 0-1,0-1 1,24-17 0,-33 20 0,0 1-1,0-1 1,-1 0-1,0-1 1,0 1-1,0-1 1,-1 0 0,0-1-1,0 1 1,5-13-1,-9 12-62,-9 11-19,-9 13-2,12-10 178,1 0 1,0 1 0,1 0-1,-1 0 1,1 0 0,1 0-1,0 0 1,0 1 0,0 0-1,1 0 1,1-1-1,-1 1 1,1 0 0,1 11-1,0-19-62,0 0-1,0 0 0,1 0 1,-1 0-1,0 0 0,1 1 1,-1-1-1,1 0 1,-1 0-1,1 0 0,0 0 1,-1 0-1,1-1 0,0 1 1,0 0-1,0 0 0,0 0 1,-1-1-1,1 1 0,0 0 1,0-1-1,0 1 0,0-1 1,2 1-1,0 0 12,1 0 1,-1 0-1,1-1 0,-1 1 1,1-1-1,-1 0 0,0 0 1,6-1-1,1-1 13,0 0 0,0 0 0,-1-1 0,1 0 1,9-6-1,0-2-186,0-1 1,0-1 0,-2 0 0,0-1 0,0-2-1,-1 1 1,-1-2 0,-1 0 0,13-19 0,-36 48 210,1 1 1,1 0-1,0 1 1,1-1-1,1 1 1,0 0-1,0 1 1,2-1-1,0 1 1,-3 28-1,6-42-104,0-1 1,1 1-1,-1-1 0,0 1 0,0-1 0,0 1 0,0-1 1,0 1-1,0-1 0,1 0 0,-1 1 0,0-1 0,0 1 0,1-1 1,-1 0-1,0 1 0,1-1 0,-1 0 0,0 1 0,1-1 1,-1 0-1,0 0 0,1 1 0,-1-1 0,1 0 0,-1 0 1,1 0-1,-1 1 0,0-1 0,1 0 0,-1 0 0,1 0 1,-1 0-1,1 0 0,-1 0 0,1 0 0,-1 0 0,1 0 1,-1 0-1,0 0 0,1 0 0,-1 0 0,1-1 0,-1 1 0,1 0 1,-1 0-1,1 0 0,-1-1 0,0 1 0,1 0 0,-1 0 1,0-1-1,1 1 0,-1 0 0,0-1 0,1 1 0,-1-1 1,1 0-1,21-21-4679,-11-6-1042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8456,'0'0'5573,"1"64"-5477,15-45-800,6-4-449,3-4-1986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11243,'0'0'2167,"-3"9"-555,-5 8-1234,0-1 760,1 1 0,1 0 0,-5 21 0,9-32-1020,1 0 1,0 0-1,1 0 0,-1 0 0,1 0 1,1 0-1,-1 0 0,1 0 1,0 0-1,0 0 0,1 0 1,-1-1-1,1 1 0,1 0 0,2 5 1,5 6-30,0-2-173,-1 1 0,-1 0 0,0 0 0,9 30 0,-16-43 76,0 0 0,0 0 1,-1 0-1,1 0 0,-1 0 0,0 1 0,0-1 0,0 0 0,0 0 0,0 0 0,-1 0 0,1 0 0,-1 0 0,0 0 0,0 0 0,0 0 0,0 0 0,-1 0 0,1 0 0,-1-1 0,1 1 0,-1 0 1,0-1-1,0 0 0,0 1 0,-1-1 0,1 0 0,0 0 0,-1 0 0,0-1 0,1 1 0,-1 0 0,0-1 0,-3 2 0,4-2 45,0 0 0,-1 0 1,1 0-1,0 0 0,-1 0 0,1-1 0,0 1 0,-1-1 1,1 1-1,-1-1 0,1 0 0,-1 0 0,1 0 0,0 0 1,-1 0-1,1-1 0,-1 1 0,1-1 0,0 0 0,-1 0 1,1 1-1,0-1 0,0-1 0,-1 1 0,1 0 0,0 0 1,0-1-1,0 0 0,1 1 0,-1-1 0,0 0 0,0 0 1,1 0-1,0 0 0,-1 0 0,1 0 0,0 0 0,0 0 1,0 0-1,0-1 0,0 1 0,0 0 0,0-5 0,-1-3-69,0 0-1,1 0 0,0 0 0,0 0 1,1 0-1,0 0 0,1 0 0,0-1 1,5-15-1,0 10-133,1 0-1,0 1 1,1 0 0,1 0-1,0 1 1,1 0 0,0 0 0,2 1-1,-1 1 1,1 0 0,1 0-1,25-16 1,-37 26 191,0 1-1,0 0 1,0 0-1,0 1 1,0-1 0,1 0-1,-1 0 1,0 0-1,1 1 1,-1-1-1,1 1 1,-1-1 0,1 1-1,-1 0 1,1-1-1,-1 1 1,1 0 0,-1 0-1,1 0 1,-1 0-1,1 0 1,-1 1 0,3-1-1,-3 2 57,0-1 0,0 1-1,0 0 1,0-1 0,0 1 0,0 0-1,0 0 1,0 0 0,-1-1-1,1 1 1,-1 0 0,1 0 0,-1 3-1,4 10 74,-4-14-127,1 1 0,0 0 1,0-1-1,0 1 0,0-1 0,0 1 1,1-1-1,-1 0 0,0 1 0,1-1 1,-1 0-1,1 0 0,-1 0 0,1 0 1,0 0-1,-1 0 0,1-1 1,0 1-1,-1 0 0,1-1 0,0 0 1,0 1-1,0-1 0,0 0 0,3 0 1,54-1 309,-54 0-332,73-10-649,-42 5-438,61-2 0,-96 8 615,0 0-1,0 0 0,0 0 0,0 0 0,0-1 1,0 1-1,0 0 0,0-1 0,0 1 0,0-1 0,0 1 1,0-1-1,0 0 0,0 1 0,0-1 0,0 0 1,-1 0-1,2-1 0,12-13-9157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83 108 16656,'0'0'1537,"-8"9"-378,2-3-1086,-35 42 1845,37-44-1597,1 0 1,0 0-1,1 0 0,-1 0 0,1 1 0,0 0 0,0-1 1,0 1-1,1 0 0,0 0 0,-2 6 0,4-10-315,-1-1-1,0 1 0,0-1 1,1 1-1,-1-1 0,0 1 1,1-1-1,-1 0 0,1 1 1,-1-1-1,0 0 1,1 1-1,-1-1 0,1 0 1,-1 1-1,1-1 0,-1 0 1,1 0-1,-1 0 0,1 0 1,-1 1-1,1-1 1,-1 0-1,1 0 0,-1 0 1,1 0-1,0 0 0,-1 0 1,1 0-1,-1 0 0,1 0 1,-1-1-1,1 1 1,-1 0-1,1 0 0,22-6 26,-10 0-426,0 0 0,0-2-1,-1 1 1,0-1 0,-1-1-1,0 0 1,0-1 0,15-18-1,-10 10-299,-2-1-1,0 0 1,-1-1-1,15-31 0,-24 38 1373,-17 26 851,-17 30 1061,24-31-2098,0 0 0,1 0 0,-7 24 0,10-30-367,1 0 0,0 0 0,0-1-1,0 1 1,1 0 0,0 0 0,0 0 0,1 0-1,-1 0 1,4 12 0,-3-16-119,1 0 0,-1 0 0,1 0 0,0 1 0,0-1 0,-1-1 0,2 1-1,-1 0 1,0 0 0,0-1 0,0 1 0,1-1 0,-1 0 0,1 0 0,-1 0 0,1 0 0,-1 0 0,1 0 0,0-1-1,-1 1 1,1-1 0,0 0 0,-1 0 0,4 0 0,4 0-297,1 0 0,-1 0 0,0-1 1,0 0-1,14-4 0,-14 1-107,0 0 0,0 0 0,0-1 0,-1 0 0,1-1 0,-1 0 0,10-9 0,-15 12 404,0 0-1,0-1 1,-1 1 0,1-1-1,-1 0 1,0 0 0,0 0 0,0-1-1,0 1 1,-1-1 0,0 1 0,0-1-1,0 0 1,0 0 0,-1 0-1,0 0 1,1-6 0,-2 11 34,0-1 0,0 1-1,0 0 1,0 0 0,0-1 0,0 1 0,0 0-1,0 0 1,0-1 0,-1 1 0,1 0 0,0-1-1,0 1 1,0 0 0,0 0 0,0-1 0,0 1-1,-1 0 1,1 0 0,0 0 0,0-1 0,0 1-1,-1 0 1,1 0 0,0 0 0,0 0 0,-1-1-1,1 1 1,0 0 0,0 0 0,-1 0 0,1 0-1,0 0 1,-1 0 0,1 0 0,0 0 0,0 0-1,-1 0 1,1 0 0,-1 0 0,-16 5 663,-11 12-11,21-11-534,0 0 0,1 0-1,0 0 1,1 1 0,-1 0-1,1 0 1,1 0 0,-1 0 0,1 1-1,0 0 1,1 0 0,0 0-1,-4 15 1,7-22-152,0 0-1,0 0 1,0 0 0,0 0-1,0 0 1,0 0-1,0 0 1,1 0 0,-1 0-1,0-1 1,0 1-1,1 0 1,-1 0 0,0 0-1,1 0 1,-1 0-1,1-1 1,-1 1 0,1 0-1,0 0 1,-1-1-1,1 1 1,0 0 0,-1-1-1,1 1 1,0-1-1,1 2 1,1-1-109,-1 0-1,1 0 1,0-1 0,-1 1-1,1-1 1,0 1 0,0-1 0,0 0-1,4 0 1,0-1-840,0 0 1,-1 0 0,1 0-1,0-1 1,-1 0 0,1 0-1,8-4 1,9-13-8127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 16400,'0'0'5338,"-8"-3"-4553,-25-6-155,32 9-599,0 0 0,0 0 0,0 0 1,0 0-1,0 0 0,0 1 0,0-1 1,0 0-1,1 0 0,-1 1 0,0-1 0,0 1 1,0-1-1,1 1 0,-1-1 0,0 1 1,0-1-1,1 1 0,-1-1 0,0 1 1,1 0-1,-1 0 0,1-1 0,-1 1 1,1 0-1,-1 0 0,1-1 0,0 1 1,-1 0-1,1 0 0,0 0 0,0 0 1,-1 0-1,1 0 0,0-1 0,0 1 0,0 0 1,0 0-1,0 0 0,0 0 0,0 0 1,1 1-1,6 35 35,-5-33-109,0 0 0,1-1 0,0 1 0,0-1-1,0 0 1,0 1 0,0-2 0,1 1 0,-1 0 0,1-1 0,0 1 0,0-1 0,0 0-1,8 3 1,68 14-2336,-32-9 1551,-47-10 858,0 0 1,0 0-1,0 0 0,0 1 1,0-1-1,0 0 1,-1 1-1,1-1 1,0 0-1,0 1 1,0-1-1,0 1 1,-1-1-1,1 1 0,0 0 1,0-1-1,-1 1 1,1 0-1,-1-1 1,1 1-1,0 0 1,-1 0-1,1 0 1,-1-1-1,0 1 0,1 1 1,-1-1 65,0 0 0,-1 0 0,1 1 0,0-1 0,-1 0-1,1 0 1,-1 0 0,0 0 0,1 0 0,-1 0 0,1-1 0,-1 1 0,0 0 0,0 0 0,0 0 0,0-1 0,-1 2 0,-46 25 1652,48-27-1764,-29 14 71,-35 15 352,20-17-3095,36-12-3569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2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20788,'0'0'3112,"-7"8"-2135,-6 7-259,-41 55 1279,51-65-1973,0-1 1,0 1-1,1 0 0,-1 0 1,1 0-1,1 0 0,-1 1 1,1-1-1,-1 0 0,2 1 1,-1-1-1,1 1 0,-1-1 1,2 8-1,0-11-18,-1 0-1,1-1 0,0 1 1,0 0-1,0-1 0,0 1 1,0-1-1,0 1 1,0-1-1,1 0 0,-1 1 1,0-1-1,1 0 1,-1 0-1,1 0 0,-1 0 1,1 0-1,0 0 1,-1 0-1,1-1 0,0 1 1,0-1-1,0 1 0,-1-1 1,1 1-1,3-1 1,55 2 103,-52-2-129,0-1-275,1 1 0,-1-2 1,1 1-1,-1-1 0,1 0 0,-1-1 0,0 0 1,0 0-1,0 0 0,9-7 0,-10 5-623,0 0-1,-1 0 0,0 0 1,0-1-1,0 0 0,8-11 1,10-22-7608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3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 18289,'0'0'5670,"-48"-12"-4741,48 15-97,0 6-543,0 2-289,10-1-545,-3-4-3106,2-6-5414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0 117 192,'0'0'15748,"10"5"-14253,4 0-1197,0 1 0,0-2-1,0 0 1,0-1 0,1 0 0,-1-1-1,1-1 1,18 0 0,77-7 45,-1-5 0,123-28 0,-64 9-363,249-24-1941,-317 46 1700,-1 5 0,123 12 0,-151 1 422,83 23 1,59 9 1202,-42-30-743,239-16 0,-178-2-785,166 15 1564,-203-2 1119,-162-6-2605,11 1 595,67-7 0,-96 4-865,-1-2 0,0 0 0,17-6 0,-24 6-335,1 0-1,-1 0 0,0-1 1,0 0-1,0 0 0,11-10 1,4-13-7125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0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6118,'1'2'8493,"-1"6"-4027,-11 50-2323,7-41-2053,0-1 0,0 1 0,2 0 0,0 0 0,1 0 0,0 0 0,2 0 0,0 0-1,1 0 1,1 0 0,0 0 0,7 19 0,-10-35-181,1-1 1,-1 1-1,0 0 0,1-1 0,-1 1 1,0 0-1,1 0 0,-1-1 0,0 1 1,0 0-1,0 0 0,0 0 0,0-1 1,0 1-1,0 0 0,0 0 0,0 0 1,0-1-1,0 1 0,0 0 0,-1 0 1,1-1-1,0 1 0,-1 0 0,1 0 1,0-1-1,-1 1 0,1 0 0,-1-1 1,1 1-1,-1-1 0,1 1 0,-2 0 1,0 0-152,0 0 1,0 0 0,0-1 0,0 1 0,-1 0-1,1-1 1,0 0 0,-1 0 0,1 1-1,0-1 1,-4-1 0,-5 0-534,0-1 0,0 0 0,0 0 0,-15-7 1,4-1 656,0-2 0,-22-14 1,-11-12 6774,92 38-4400,-24-1-1903,23 2-221,0-2 1,-1-1-1,0-1 0,1-3 1,-1-1-1,43-14 1,-75 20-589,-1 0 0,1 0 0,0 0 0,0-1 0,-1 1 0,1-1 0,0 0 0,-1 0 0,0 0 0,1 0 0,-1 0 0,3-4 0,1-8-5092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26 17457,'0'0'5770,"-8"-5"-4830,6 4-911,-1-2 29,1 1 1,-1 0-1,0 1 0,0-1 0,0 0 1,-1 1-1,1 0 0,0 0 0,0 0 0,-1 0 1,1 0-1,0 1 0,-1-1 0,1 1 1,-1 0-1,1 0 0,-1 0 0,1 0 1,-1 1-1,1 0 0,0-1 0,-1 1 0,1 0 1,0 1-1,0-1 0,-5 3 0,-3 3-23,0 1 0,0 1 0,-13 12-1,22-19-20,0 1-1,-1-1 0,1 0 1,0 0-1,1 1 0,-1-1 1,0 1-1,1 0 0,-1 0 1,1-1-1,0 1 0,0 0 1,0 0-1,0 0 0,0 0 1,1 0-1,-1 0 0,1 0 1,0 0-1,0 1 0,1 2 1,-1-5-11,1-1 0,-1 1 0,1 0 0,-1 0 1,1-1-1,0 1 0,-1-1 0,1 1 0,0-1 0,-1 1 0,1-1 1,0 1-1,0-1 0,0 1 0,-1-1 0,1 0 0,0 0 0,0 1 1,0-1-1,0 0 0,0 0 0,0 0 0,1 0 0,27 0 101,-21 0-75,84-10-224,-75 7 104,0 0 0,1 1-1,-1 1 1,1 1 0,33 3 0,-50-3 100,0 0 0,-1 0 1,1 1-1,0-1 0,0 0 0,0 0 0,0 1 0,-1-1 1,1 0-1,0 1 0,0-1 0,-1 1 0,1-1 1,0 1-1,-1 0 0,1-1 0,-1 1 0,1-1 1,0 1-1,-1 0 0,1 0 0,-1-1 0,0 1 1,1 0-1,-1 0 0,0 0 0,1-1 0,-1 1 1,0 0-1,0 0 0,0 0 0,0 0 0,0-1 1,0 1-1,0 0 0,0 0 0,0 0 0,0 0 0,0 0 1,0-1-1,-1 1 0,1 0 0,0 0 0,-1 0 1,0 1-1,-1 1 126,1 1 0,-1-1 0,0 0 0,0 0 0,0 0 0,-1 0 1,1 0-1,-6 4 0,-8 4 202,0-1 1,-1-1-1,0 0 0,0-1 1,-22 6-1,26-10-724,0-1 1,0 0-1,0-1 0,-24 1 1,18-4-4232,10-6-4292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11243,'0'0'10249,"54"-41"-9384,-15 33-448,11 1-257,2 3-128,-4 4 0,-2 0-160,-6 3-1378,-8 7-1537,-13 2-2882,-1-2-3172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10378,'0'0'2861,"0"8"-5,-1 9-1496,0-5-113,0 0 0,1 0 1,3 23-1,-3-33-1200,0 0 1,1 0 0,-1 1-1,1-1 1,-1 0 0,1 0-1,0 0 1,0 0 0,0 0-1,0-1 1,0 1 0,0 0-1,1 0 1,-1-1-1,0 1 1,1-1 0,0 1-1,-1-1 1,1 1 0,0-1-1,-1 0 1,1 0 0,0 0-1,0 0 1,0 0 0,0 0-1,0-1 1,0 1 0,4 0-1,4-1-52,0-1 1,1 0-1,-1-1 0,0 0 0,0 0 0,0-1 0,-1 0 0,1-1 0,0 0 1,-1 0-1,0-1 0,0-1 0,12-9 0,17-8-407,-38 23 417,0 0 0,1-1 0,-1 1 0,0 0-1,1-1 1,-1 1 0,0 0 0,1-1 0,-1 1 0,1 0 0,-1 0 0,0-1 0,1 1 0,-1 0 0,1 0 0,-1 0 0,1 0 0,-1-1 0,1 1 0,-1 0 0,1 0-1,-1 0 1,1 0 0,-1 0 0,1 0 0,-1 0 0,1 1 0,-1-1 0,1 0 0,-1 0 0,0 0 0,1 0 0,-1 1 0,1-1 0,-1 0 0,1 0 0,-1 1-1,0-1 1,1 0 0,-1 1 0,0-1 0,1 0 0,-1 1 0,0-1 0,1 0 0,-1 1 0,0-1 0,0 1 0,1-1 0,-1 1 0,0-1 0,0 1 0,0-1 0,0 1-1,0-1 1,0 1 0,0-1 0,0 1 0,0-1 0,0 1 0,0-1 0,0 0 0,0 1 0,0-1 0,0 1 0,0-1 0,0 1 0,-1 0 0,-9 32 649,10-32-619,-3 7 104,0-1 0,1 1 0,0 0-1,1 0 1,0 0 0,-1 8 0,3-16-158,-1 1 1,0-1-1,0 1 0,1-1 1,-1 0-1,0 1 1,0-1-1,1 0 0,-1 0 1,0 1-1,1-1 1,-1 0-1,0 0 0,1 1 1,-1-1-1,1 0 1,-1 0-1,0 0 1,1 0-1,-1 0 0,1 0 1,-1 0-1,0 1 1,1-1-1,-1 0 0,1 0 1,-1-1-1,0 1 1,1 0-1,-1 0 0,1 0 1,-1 0-1,0 0 1,1 0-1,-1 0 1,1-1-1,0 1 0,16-6-1965,2-10-3488,0-6-6187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12492,'0'0'5413,"1"10"-3315,-1 15-1225,-1-9-142,1-1-1,0 1 0,5 28 0,-4-42-688,-1 1-1,1 0 1,0 0-1,-1 0 1,1 0 0,1 0-1,-1-1 1,0 1 0,1-1-1,-1 1 1,1-1-1,0 1 1,-1-1 0,1 0-1,1 0 1,-1 0 0,0 0-1,0 0 1,1 0-1,-1-1 1,1 1 0,-1-1-1,1 1 1,0-1-1,-1 0 1,1 0 0,4 0-1,2 0-8,0-1 0,0 0 0,0-1 0,1 1-1,-1-2 1,0 0 0,0 0 0,-1 0 0,1-1-1,0-1 1,-1 1 0,0-1 0,11-7 0,-13 7-30,0 0 0,0 0 1,0 0-1,-1 0 0,0-1 1,0 0-1,0 0 0,-1-1 1,1 1-1,-1-1 1,-1 0-1,1 0 0,-1 0 1,0 0-1,0-1 0,-1 1 1,0-1-1,2-8 0,-6 14-72,-4 7 39,-3 9 44,8-13-11,0-1 1,0 1-1,1-1 1,-1 1-1,1-1 1,0 1-1,-1 0 1,1-1-1,0 1 1,0 0-1,0-1 0,0 1 1,0 0-1,0-1 1,0 1-1,1 0 1,-1-1-1,1 1 1,-1 0-1,1-1 1,0 1-1,-1-1 0,1 1 1,0-1-1,0 0 1,0 1-1,0-1 1,0 0-1,0 1 1,1-1-1,-1 0 1,0 0-1,1 0 0,-1 0 1,0 0-1,3 0 1,3 1 19,1 0-1,-1-1 1,1 0 0,-1 0 0,1-1-1,13-1 1,-13 1-6,4-1-160,1 0 0,-1-1 0,0 0 0,15-5 1,-21 5 38,-1 0 1,0 0 0,0 0 0,0 0-1,0-1 1,0 0 0,0 0-1,-1 0 1,0-1 0,1 1 0,6-9-1,-11 12 125,1-1-1,0 0 0,0 0 1,-1 1-1,1-1 0,-1 0 0,1 0 1,-1 0-1,1 0 0,-1 0 0,1 0 1,-1 0-1,0 0 0,1 0 0,-1 0 1,0 0-1,0 0 0,0 0 0,0 0 1,0 0-1,0 0 0,0 0 0,0 0 1,0 0-1,0 0 0,-1 0 0,0-2 1,0 3 26,0-1 0,0 0-1,0 0 1,-1 1 0,1-1 0,0 0 0,-1 1 0,1-1 0,0 1 0,-1 0 0,1-1 0,0 1 0,-1 0-1,1 0 1,-1 0 0,-2 0 0,-3 0 46,0 1 0,0 0 0,0 0 0,0 1 0,1-1 0,-1 1 0,-7 4 0,10-4-78,1 0-1,0 0 1,0 1 0,0 0-1,1-1 1,-1 1 0,0 0-1,1 0 1,0 0 0,0 0-1,0 1 1,0-1 0,0 0-1,1 1 1,-1 0 0,1-1-1,0 1 1,-1 6-1,2-8-189,0 1 0,0-1 0,0 1 0,0 0-1,0-1 1,1 1 0,-1-1 0,1 1 0,0-1-1,0 1 1,0-1 0,1 3 0,0-3-310,-1 1-1,1-1 1,0 0 0,-1 0 0,1 0 0,0 0 0,1 0-1,-1 0 1,0-1 0,0 1 0,1-1 0,4 3 0,17 4-6658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 14157,'0'0'8312,"-9"-5"-7863,7 3-429,0 1-14,1-1-1,-1 0 1,0 1-1,0 0 1,-1-1-1,1 1 1,0 0-1,0 0 1,-1 0-1,1 1 1,0-1-1,-1 0 1,1 1-1,-1 0 1,1-1-1,0 1 1,-1 0-1,1 0 1,-1 0-1,1 1 1,-1-1-1,1 1 1,0-1-1,-1 1 1,1 0-1,0 0 1,-1 0-1,1 0 1,0 0-1,0 0 1,0 1-1,0-1 1,0 1 0,0-1-1,-2 4 1,3-4-11,0 0 0,0 0 0,0 0 0,0 0 1,0 0-1,0 0 0,0 0 0,0 1 0,0-1 1,1 0-1,-1 0 0,1 1 0,-1-1 1,1 1-1,-1-1 0,1 0 0,0 1 0,-1 2 1,2-4-7,-1 1 1,0 0 0,1 0 0,-1-1 0,1 1 0,-1 0 0,1-1 0,-1 1 0,1 0 0,0-1 0,-1 1 0,1-1 0,0 1-1,-1-1 1,1 1 0,0-1 0,-1 0 0,1 1 0,0-1 0,0 0 0,0 1 0,-1-1 0,3 0 0,8 2-178,1-1 1,-1 0 0,23-2-1,-11 1-171,-5 0-33,-12 0 305,0-1 0,0 1 0,-1 0 0,1 1 0,0-1-1,0 1 1,-1 0 0,1 1 0,-1-1 0,1 1 0,-1 0-1,1 1 1,5 3 0,-10-5 124,0 0 0,-1 0-1,1 0 1,-1 0 0,1 0 0,-1 0-1,0 0 1,1 0 0,-1 1 0,0-1-1,0 0 1,0 0 0,1 0 0,-1 0 0,0 1-1,-1-1 1,1 0 0,0 0 0,0 0-1,0 0 1,-1 0 0,1 1 0,-1-1-1,1 0 1,-1 0 0,1 0 0,-1 0 0,0 0-1,1 0 1,-1 0 0,0-1 0,0 1-1,0 0 1,1 0 0,-1 0 0,0-1-1,0 1 1,-2 0 0,-40 27 1922,40-27-1866,-1 2 71,-2 1-36,0-1 0,-1 1 0,1-1 1,-1-1-1,1 1 0,-1-1 1,0 0-1,0-1 0,0 1 0,-13 0 1,20-3-252,-1 1 1,0 0 0,1-1-1,-1 1 1,1-1 0,-1 1-1,1-1 1,0 1 0,-1-1-1,1 1 1,-1-1-1,1 1 1,0-1 0,-1 0-1,1 1 1,0-1 0,0 1-1,0-1 1,-1 0 0,1 1-1,0-1 1,0 0-1,0 1 1,0-1 0,0 0-1,0 1 1,0-1 0,0 0-1,0 1 1,1-1 0,-1 0-1,0 0 1,6-24-4157,8-5-2779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15695,'0'0'2098,"-4"11"-150,-28 99 1768,28-93-3500,0 0 1,1-1-1,2 2 0,-1-1 0,3 28 0,-1-43-253,1 0 0,0 1 0,0-1-1,0 0 1,0 0 0,0 0 0,0 1 0,0-1 0,1 0-1,-1-1 1,1 1 0,0 0 0,-1 0 0,1-1 0,0 1-1,2 1 1,-3-3 25,-1 1 1,1-1-1,0 1 0,-1-1 0,1 0 0,0 0 1,-1 1-1,1-1 0,0 0 0,-1 0 0,1 1 0,0-1 1,0 0-1,-1 0 0,1 0 0,0 0 0,-1 0 0,1 0 1,0 0-1,0-1 0,-1 1 0,1 0 0,0 0 0,-1 0 1,1-1-1,0 1 0,-1 0 0,1-1 0,0 1 0,-1-1 1,1 1-1,-1 0 0,1-1 0,-1 1 0,1-1 0,-1 0 1,1 1-1,-1-1 0,0 1 0,1-1 0,-1 0 0,0 1 1,1-1-1,-1 0 0,0 1 0,0-1 0,0 0 0,1 1 1,-1-1-1,0 0 0,0 0 0,0 1 0,0-2 1,4-59-63,-3 40 293,0 19 82,-1 9 176,0-4-462,1 1-1,-1-1 1,1 1 0,0-1 0,0 0-1,0 1 1,0-1 0,1 0-1,-1 0 1,1 0 0,0 0-1,0 0 1,0 0 0,0-1-1,1 1 1,-1-1 0,1 1-1,-1-1 1,1 0 0,0 0-1,0 0 1,0 0 0,0-1-1,0 1 1,0-1 0,0 0 0,1 0-1,-1 0 1,0 0 0,5 0-1,3 1 2,0 0 0,-1 0 0,1-2 0,0 1 0,0-1-1,0-1 1,0 0 0,18-4 0,-26 4-21,1 0 1,-1 0-1,0 0 1,1-1-1,-1 1 1,0-1-1,0 0 1,0 0-1,0 0 1,0 0-1,-1-1 1,1 1-1,-1-1 1,1 1-1,-1-1 1,0 0-1,0 0 1,0 0-1,-1 0 1,1-1-1,-1 1 1,1 0-1,-1-1 1,0 1-1,1-6 1,-3 8 13,1 1 0,0 0 0,0 0 0,-1 0 0,1-1 0,0 1 0,-1 0 0,1 0 0,0 0 0,-1 0 0,1 0 0,-1 0 0,1 0 1,0 0-1,-1-1 0,1 1 0,0 0 0,-1 1 0,1-1 0,-1 0 0,1 0 0,0 0 0,-1 0 0,1 0 0,0 0 0,-1 0 0,1 0 1,0 1-1,-1-1 0,1 0 0,0 0 0,-1 0 0,1 1 0,0-1 0,0 0 0,-1 1 0,1-1 0,0 0 0,0 0 0,0 1 0,-1-1 0,1 0 1,0 1-1,-15 12 131,13-11-115,0 0 0,0 1 1,1-1-1,-1 1 0,0-1 0,1 1 1,-1 0-1,1 0 0,0 0 1,0 0-1,0 0 0,1 0 0,-1 0 1,0 0-1,1 0 0,0 0 1,0 4-1,0-6-56,1 0 1,-1 0-1,0 0 1,1 0-1,-1 0 1,1-1-1,-1 1 1,1 0-1,0 0 1,-1-1-1,1 1 1,0 0-1,-1-1 1,1 1-1,0 0 0,0-1 1,0 1-1,0-1 1,-1 0-1,3 1 1,31 1-2432,-30-2 1784,0-2-1,0 1 1,0 0 0,0-1-1,-1 1 1,1-1 0,0 0-1,-1-1 1,1 1 0,-1-1-1,0 1 1,0-1 0,0 0 0,0 0-1,4-5 1,8-15-6155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11659,'0'0'7057,"-4"11"-5653,-2 10-640,0 0-1,1 1 0,-3 33 0,7-48-692,1 0 0,0 1 0,1-1 1,-1 0-1,1 0 0,1 1 0,3 11 0,-4-16-131,0 0 0,0-1 0,0 0 0,1 1 0,-1-1 0,1 0 0,0 1 0,-1-1 0,1 0 0,0 0 0,0-1 0,0 1 0,0 0 0,1-1 0,-1 1-1,0-1 1,1 0 0,-1 1 0,1-1 0,-1 0 0,5 0 0,-6 0 60,1-1 1,-1 0-1,1 1 0,-1-1 0,1 0 0,-1 0 0,1 0 0,0 0 1,-1-1-1,1 1 0,-1 0 0,1-1 0,-1 1 0,0-1 1,1 1-1,-1-1 0,1 1 0,-1-1 0,0 0 0,0 0 0,1 0 1,-1 0-1,0 0 0,0 0 0,0 0 0,0 0 0,0 0 0,0-1 1,0 1-1,0 0 0,-1-1 0,1 1 0,-1 0 0,1-1 1,-1 1-1,1-1 0,-1 1 0,0-1 0,1 1 0,-1-1 0,0-2 1,1-7 125,-1-1 1,0 1 0,0 0 0,-4-17 0,5 28-107,-1-1 1,0 1-1,0-1 0,0 1 1,0-1-1,0 1 1,0-1-1,0 1 0,0 0 1,0-1-1,0 1 1,0-1-1,-1 1 0,1-1 1,0 1-1,0-1 1,0 1-1,0 0 0,-1-1 1,1 1-1,0 0 0,0-1 1,-1 1-1,1 0 1,0-1-1,-1 1 0,1 0 1,0-1-1,-1 1 1,1 0-1,-1 0 0,1-1 1,0 1-1,-1 0 1,1 0-1,-1 0 0,1 0 1,-1 0-1,1 0 1,0 0-1,-1 0 0,1 0 1,-1 0-1,1 0 1,-1 0-1,1 0 0,-1 0 1,1 0-1,0 0 1,-1 0-1,0 1 0,0-1 6,0 1 1,0 0-1,0 0 0,0 0 0,0 0 0,0 0 1,1 0-1,-1 0 0,0 0 0,1 0 1,-1 0-1,0 0 0,1 0 0,-1 1 0,1-1 1,0 0-1,-1 3 0,1-1 12,-1 0 0,1 0 0,0 0 0,1 0 0,-1 0 0,0 0 0,1 0 0,0 0 0,-1 0 0,1 0 0,0 0 0,1-1 0,-1 1 0,0 0 0,1-1 0,-1 1 0,1-1 0,0 1 0,0-1 0,4 4 0,-2-3-13,1 0 1,-1 0-1,1 0 0,0 0 0,0-1 0,0 0 0,0 0 0,0 0 0,0-1 0,1 0 0,5 1 0,-3-1-34,1 0-1,-1 0 0,1-1 1,-1 0-1,1-1 0,-1 0 1,0 0-1,1-1 0,-1 0 1,0 0-1,0-1 0,0 0 1,0 0-1,-1-1 0,11-7 1,-15 9 21,0 0-1,0-1 1,0 0 0,0 1-1,0-1 1,-1 0 0,1-1-1,-1 1 1,0 0 0,0-1-1,0 1 1,0-1 0,-1 1-1,1-1 1,0-5 0,-23 26 377,18-12-277,1 0-1,0 0 1,-1 0-1,2 0 0,-1 1 1,1-1-1,-2 11 1,3-15-162,0 1-1,-1-1 1,1 1 0,1-1 0,-1 0 0,0 1 0,0-1 0,0 1-1,1-1 1,-1 1 0,1-1 0,-1 0 0,1 1 0,1 1 0,-1-2-148,0 0 0,-1-1 0,1 1 1,0 0-1,0-1 0,0 1 0,0-1 1,0 1-1,0-1 0,0 1 0,0-1 0,0 0 1,0 0-1,0 1 0,0-1 0,0 0 1,0 0-1,0 0 0,1 0 0,-1 0 0,0 0 1,1-1-1,9-3-4142,-4-8-2904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14510,'0'0'5413,"-14"55"-5317,24-40 0,8-3-769,4-2-3651,1-3-3715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32 769,'0'0'19682,"-7"9"-18566,-19 25-235,26-34-867,-1 0-1,1 0 1,0 1-1,0-1 1,0 0 0,0 0-1,0 1 1,-1-1-1,1 0 1,0 0 0,0 0-1,0 1 1,0-1 0,0 0-1,0 0 1,0 1-1,0-1 1,0 0 0,0 0-1,0 1 1,0-1 0,0 0-1,0 0 1,0 1-1,0-1 1,0 0 0,0 0-1,0 1 1,0-1 0,1 0-1,-1 0 1,0 0-1,0 1 1,0-1 0,0 0-1,0 0 1,1 0-1,-1 1 1,0-1 0,0 0-1,0 0 1,1 0 0,14 4 126,20-4-874,-33 0 528,163-18-8746,-153 17 8172,0-1-1,0 0 1,0-1 0,-1-1-1,15-5 1,0 0-2119</inkml:trace>
  <inkml:trace contextRef="#ctx0" brushRef="#br0" timeOffset="1">409 0 384,'0'0'22496,"-8"8"-21711,-25 23-374,33-30-410,-1-1-1,1 0 1,-1 1 0,1-1-1,-1 0 1,1 1 0,0-1-1,-1 1 1,1-1 0,-1 0-1,1 1 1,0-1 0,-1 1-1,1 0 1,0-1 0,0 1-1,-1-1 1,1 1 0,0-1-1,0 1 1,0-1 0,0 1-1,0 0 1,0-1 0,0 1-1,0-1 1,0 1-1,0 0 1,0-1 0,0 1-1,0-1 1,0 1 0,1 0-1,-1-1 1,0 1 0,0-1-1,1 1 1,-1-1 0,0 1-1,1-1 1,-1 1 0,0-1-1,1 0 1,-1 1 0,1-1-1,-1 1 1,1-1 0,-1 0-1,1 1 1,-1-1 0,1 0-1,-1 0 1,1 1 0,-1-1-1,1 0 1,0 0 0,-1 0-1,1 0 1,-1 0-1,1 0 1,0 0 0,0 0-1,43 2-2343,-38-2 1234,51 6-6760,-54-6 7651,-1 1 1,1 0 0,-1 0-1,1 0 1,-1 0 0,1 0 0,-1 1-1,0-1 1,1 1 0,3 3-1,-6-4 434,1 0 0,0 0 0,0 0 0,-1 0-1,1 0 1,0 1 0,-1-1 0,0 0 0,1 0 0,-1 0-1,0 1 1,1-1 0,-1 0 0,0 0 0,0 2-1,0-1 70,-1-1-1,0 1 1,0-1-1,1 1 1,-1-1-1,0 1 1,0-1-1,0 0 1,-1 1-1,1-1 1,0 0-1,0 0 1,-1 0-1,1 0 1,0 0-1,-1 0 1,1 0-1,-1-1 1,1 1-1,-1 0 1,0-1-1,1 1 1,-1-1-1,0 0 0,-3 1 1,-45 7 1789,49-8-1935,-14 1 392,-44 2 733,23-10-3374,19-5-2497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247 226 13004,'-8'-1'1997,"-12"-2"-955,1 1 0,0 0 1,-37 3-1,49 0-855,0-1 0,0 2 0,0-1 1,-1 1-1,1 0 0,1 0 0,-1 1 1,0 0-1,1 0 0,-1 0 0,1 1 0,0 0 1,0 1-1,-9 8 0,14-13-147,0 1 0,-1 1 1,1-1-1,0 0 0,0 0 0,0 0 0,0 1 0,0-1 0,0 0 0,1 1 0,-1-1 1,0 1-1,1-1 0,-1 1 0,1-1 0,-1 1 0,1-1 0,0 1 0,0-1 1,-1 1-1,1 0 0,0-1 0,0 1 0,1 2 0,0-3-16,0 1 0,0-1 1,1 0-1,-1 1 0,0-1 0,0 0 0,1 0 0,-1 0 1,1 0-1,-1 0 0,1 0 0,-1-1 0,1 1 0,0-1 1,-1 1-1,1-1 0,0 1 0,2-1 0,10 2 52,0 0 0,0-2 0,0 0 0,15-1 0,-16-1-79,-1 0 1,0-1 0,0 0-1,0-1 1,-1 0 0,19-9-1,-26 11-39,0 0-1,0 0 1,0 0-1,-1 0 1,0-1 0,1 1-1,-1-1 1,0 0-1,0 0 1,0 0-1,0 0 1,-1-1-1,0 1 1,1-1-1,-1 1 1,0-1 0,-1 0-1,1 0 1,-1 0-1,1 0 1,-1 0-1,1-7 1,-2 10 36,0 1 0,0-1 0,0 0 0,0 1 0,-1-1 1,1 1-1,0-1 0,0 1 0,0-1 0,0 0 0,-1 1 0,1-1 0,0 1 0,-1-1 1,1 1-1,0-1 0,-1 1 0,1-1 0,-1 1 0,1 0 0,-1-1 0,1 1 0,-1-1 0,1 1 1,-1 0-1,1 0 0,-1-1 0,1 1 0,-1 0 0,1 0 0,-1 0 0,0-1 0,1 1 1,-1 0-1,1 0 0,-1 0 0,0 0 0,1 0 0,-1 0 0,1 0 0,-1 0 0,0 1 0,1-1 1,-1 0-1,1 0 0,-1 0 0,1 1 0,-1-1 0,1 0 0,-1 1 0,1-1 0,-1 0 1,1 1-1,-1-1 0,1 1 0,-1 0 0,-31 23-123,29-19 140,-1 1 0,1-1 0,0 1 0,0 0 0,1 0 0,-3 7 0,5-12-40,-1 0 1,1 0 0,0 0-1,-1 0 1,1 1 0,0-1 0,0 0-1,-1 0 1,1 0 0,0 0-1,0 0 1,0 0 0,1 0-1,-1 0 1,0 1 0,0-1 0,0 0-1,1 0 1,-1 0 0,1 0-1,-1 0 1,1 0 0,-1 0-1,1 0 1,0-1 0,-1 1-1,1 0 1,0 0 0,-1 0 0,1-1-1,0 1 1,0 0 0,0-1-1,0 1 1,0 0 0,0-1-1,0 0 1,0 1 0,0-1 0,0 1-1,0-1 1,0 0 0,2 0-1,4 1-735,1 0 0,-1-1 0,0 0 0,1-1 0,-1 0 0,1 0 0,-1 0 0,0-1 0,0 0 0,0 0 0,0-1 0,0 0 0,0 0 0,-1-1 0,11-7 0,-9 5 60,0-1 1,-1 0 0,0 0 0,0 0 0,-1-1 0,8-13-1,-6 7 791,0 0 0,-1 0-1,-1-1 1,9-31 0,-11 28 2616,0-1 1,-1 1 0,0-35-1,-3 54-2623,0-1 0,-1 0 0,1 1-1,0-1 1,0 0 0,-1 1 0,1-1-1,0 0 1,0 1 0,-1-1 0,1 0-1,0 0 1,-1 1 0,1-1-1,-1 0 1,1 0 0,0 0 0,-1 0-1,1 0 1,0 1 0,-1-1 0,1 0-1,-1 0 1,1 0 0,0 0-1,-1 0 1,1 0 0,-1 0 0,1 0-1,0 0 1,-1-1 0,1 1 0,-1 0-1,1 0 1,0 0 0,-1 0-1,1 0 1,0-1 0,-1 1 0,1 0-1,0 0 1,-1-1 0,1 1 0,0 0-1,-1-1 1,1 1 0,0 0 0,0-1-1,-1 1 1,1 0 0,0-1-1,0 1 1,0 0 0,0-1 0,-1 1-1,1-1 1,0 1 0,0 0 0,0-1-1,0 1 1,0-1 0,0 1-1,0 0 1,0-1 0,0 1 0,0-1-1,1 0 1,-23 27 1412,-22 54 372,41-73-1668,0 0 0,1 0 0,0 1-1,0 0 1,0-1 0,1 1 0,0 0-1,1 0 1,0 10 0,0-15-181,1-1 0,0 1 0,-1-1 0,1 0 0,0 1-1,0-1 1,1 0 0,-1 0 0,0 0 0,1 0 0,-1 0 0,1 0 0,-1 0 0,1-1 0,0 1 0,0 0 0,0-1 0,0 1-1,0-1 1,0 0 0,1 0 0,-1 0 0,0 0 0,0 0 0,1 0 0,-1-1 0,1 1 0,2-1 0,9 3-209,1-1 1,0-1-1,22-1 0,-25 0-265,134 0-8483,-146 0 8993,1 0 0,-1 0 0,1 0-1,-1 0 1,0 0 0,1 0 0,-1 1-1,0-1 1,1 0 0,-1 0-1,0 0 1,1 0 0,-1 0 0,0 1-1,1-1 1,-1 0 0,0 0 0,0 0-1,1 1 1,-1-1 0,0 0 0,0 0-1,1 1 1,-1-1 0,0 0-1,0 1 1,0-1 0,0 0 0,1 1-1,-1-1 1,0 0 0,0 1 0,0-1-1,0 0 1,0 1 0,0-1 0,0 1-1,0-1 1,0 0 0,0 1-1,0-1 1,0 0 0,0 1 0,0-1-1,0 0 1,-1 1 0,1-1 0,0 0-1,0 1 1,0-1 0,0 0 0,-1 1-1,1-1 1,0 0 0,0 0-1,-1 1 1,1-1 0,-1 0 0,-13 18 2635,2-10-1759,0-1-1,-1 0 0,1-1 0,-1 0 0,-27 7 0,24-9-487,1 0 0,-1-2 0,0 0 0,-31 0 0,47-2-488,-1 0 0,0-1-1,1 1 1,-1 0 0,0-1 0,1 1 0,-1 0 0,1-1 0,-1 1 0,1-1-1,-1 1 1,1-1 0,-1 1 0,1-1 0,-1 1 0,1-1 0,-1 1 0,1-1-1,0 0 1,0 1 0,-1-1 0,1 0 0,0 1 0,0-1 0,0 0 0,-1 1-1,1-1 1,0 0 0,0 1 0,0-1 0,0 0 0,0 0 0,0 1 0,1-1-1,-1 0 1,0 1 0,0-1 0,0 0 0,1 1 0,-1-1 0,0 1 0,1-2-1,12-28-6176,4 13-602,3-1-5770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86 13132,'0'0'7666,"-2"8"-7313,0 0-316,0-4-24,1 0 0,0 0-1,0 0 1,1 0 0,-1 0 0,1 1 0,0 6 0,1-9-10,-1-1 0,0 0 0,1 1 0,-1-1 0,1 0 0,0 1 0,-1-1 0,1 0 0,0 0 0,0 0 0,0 0 0,0 1 0,0-1 0,0-1 0,0 1 0,0 0 0,0 0 0,0 0 0,1 0 0,-1-1 0,0 1 0,1-1 1,-1 1-1,0-1 0,1 1 0,-1-1 0,0 0 0,1 0 0,-1 1 0,1-1 0,-1 0 0,2-1 0,11 1-38,0 0 0,0-1 0,0-1 0,0-1 0,0 0 0,0 0 0,-1-1 0,0-1 0,1-1 0,-2 0 0,1 0 0,-1-1 0,0-1 0,0 0 0,-1 0 0,0-1 0,12-14 0,-21 21 63,0 0 1,0 0-1,-1 0 0,1 0 1,-1 0-1,0 0 1,1 0-1,-1 0 0,0 0 1,0-1-1,-1 1 0,1-1 1,0 1-1,-1 0 0,1-1 1,-1 1-1,0-1 1,0 1-1,0-1 0,0 1 1,-1-5-1,1 6 8,-1 0 0,1 1 0,0-1 0,0 0 0,-1 1 0,1-1 0,-1 1 0,1-1 0,-1 1 0,1-1 0,-1 1 0,1-1 0,-1 1 1,1-1-1,-1 1 0,1-1 0,-1 1 0,0 0 0,1 0 0,-1-1 0,0 1 0,1 0 0,-1 0 0,0 0 0,0 0 0,0-1 0,-1 2 17,0-1 0,-1 0 0,1 1 0,0-1 0,0 1 0,0 0 0,0 0 0,0-1-1,0 1 1,1 1 0,-1-1 0,0 0 0,-2 2 0,-2 3 32,0 0 0,0 0-1,0 0 1,1 1 0,0 0-1,1 0 1,-1 0 0,1 0-1,1 1 1,-1 0 0,1-1-1,-3 14 1,3-9 23,1 1 0,-1 0 0,2 0 0,0 0 0,1 0 0,0 0 0,3 18 0,-1-22-170,1 0 0,0 0 1,1 0-1,0 0 0,0-1 1,1 0-1,0 0 0,0 0 1,11 12-1,-10-14-220,-1 0-1,0 0 1,0 1 0,-1 0-1,0 0 1,0 1 0,0-1-1,-1 1 1,0 0-1,0-1 1,-1 1 0,0 1-1,1 12 1,-4-19 347,1 1-1,-1-1 1,0 0 0,1 0 0,-1 1-1,0-1 1,0 0 0,-1 0-1,1 0 1,0 0 0,-1 0 0,1 0-1,-1-1 1,0 1 0,1 0-1,-1-1 1,0 1 0,0-1 0,0 0-1,0 1 1,0-1 0,0 0-1,-1 0 1,1-1 0,0 1 0,0 0-1,-1-1 1,1 1 0,0-1-1,-5 0 1,-10 3 1012,0-2-1,-34 0 1,48-1-948,-1-1-24,-1 1-1,1-1 1,-1 1 0,1-1-1,-1 0 1,1-1-1,-1 1 1,1-1 0,0 0-1,0 0 1,0 0 0,0-1-1,0 1 1,1-1-1,-1 0 1,1 0 0,-1 0-1,1-1 1,0 1-1,0-1 1,1 0 0,-1 1-1,1-1 1,0 0 0,0-1-1,0 1 1,0 0-1,1-1 1,-2-6 0,2 5-188,0-1 1,0 1 0,0-1 0,1 1 0,0-1 0,0 0-1,0 1 1,1-1 0,0 1 0,1-1 0,0 1-1,-1 0 1,2-1 0,-1 1 0,1 0 0,0 0-1,0 1 1,1-1 0,7-9 0,5 0-1975,0 0-1,32-20 1,-2 1-5640,-16 8-2617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68 13837,'-3'-8'2893,"1"4"-2679,0 0-1,0 0 0,-1 1 0,1-1 1,-1 1-1,0-1 0,0 1 0,0 0 0,0 0 1,0 0-1,-1 1 0,1-1 0,-1 1 1,0 0-1,0 0 0,1 0 0,-2 0 0,1 0 1,0 1-1,0 0 0,0 0 0,-1 0 1,1 1-1,0-1 0,-1 1 0,1 0 0,0 0 1,-1 1-1,1-1 0,0 1 0,-1 0 1,1 0-1,-4 2 0,3-1-189,0 1 1,1 0-1,-1 0 0,1 0 0,0 1 1,0-1-1,0 1 0,1 0 0,-1 0 1,1 0-1,0 1 0,0-1 0,0 1 1,-3 9-1,-3 8 124,-13 44 1,21-62-111,-9 32 529,2 2 0,2-1 0,-3 47 1,8-62-388,1 1 0,1 0 0,2-1 0,0 0 0,1 1 0,12 36 0,-4-28-132,-8-21-5,0 0 0,0 0-1,-1 0 1,0 1 0,-1-1-1,2 19 1,-20-76 624,6 9-823,1-2 1,3 1-1,1-1 0,1-51 0,4 90 145,0 0 1,0 0-1,1 0 0,-1 0 1,0 0-1,1 1 0,-1-1 1,1 0-1,-1 0 0,1 0 1,-1 1-1,1-1 0,0 0 1,-1 1-1,1-1 0,0 0 1,0 1-1,-1-1 0,1 1 1,0-1-1,0 1 0,0-1 1,0 1-1,0 0 0,0-1 1,-1 1-1,1 0 0,0 0 1,0 0-1,0 0 0,0 0 1,0 0-1,0 0 0,0 0 1,1 0-1,44 5-118,-34-4 129,0 0-34,0 0 0,-1-1 0,1-1-1,0 0 1,-1-1 0,1 0 0,-1 0-1,1-1 1,-1-1 0,13-5 0,-20 7 46,1-1 1,0 1-1,-1-1 1,1 0 0,-1 0-1,0 0 1,0-1 0,0 1-1,-1-1 1,1 0 0,-1 0-1,0 0 1,0-1 0,0 1-1,-1-1 1,1 0 0,-1 1-1,0-1 1,-1 0-1,1 0 1,-1 0 0,0 0-1,0-1 1,-1 1 0,1-6-1,-20 29 501,12-5-389,0 0-1,1 1 1,0-1 0,1 1 0,0 1-1,2-1 1,-1 1 0,2 0 0,0 0-1,0 24 1,2-37-106,0 0-1,0-1 1,0 1-1,0 0 1,0 0-1,0-1 1,1 1-1,-1 0 1,0-1-1,1 1 1,0-1-1,-1 1 1,1 0-1,0-1 1,0 1-1,0-1 1,0 0-1,0 1 1,0-1-1,0 0 1,1 0-1,-1 1 1,0-1-1,1 0 1,-1 0-1,0-1 1,1 1-1,0 0 1,-1 0-1,1-1 1,-1 1-1,1-1 1,0 1-1,-1-1 1,1 0-1,0 1 1,-1-1-1,1 0 1,0 0-1,0 0 1,-1-1-1,1 1 1,3-1-1,1 0-223,0-1 0,0 1-1,1-1 1,-1 0-1,-1-1 1,1 0 0,0 0-1,0 0 1,-1 0-1,10-9 1,-11 8-599,0 0 0,0 0 0,0-1 0,-1 0-1,1 1 1,-1-1 0,0 0 0,-1-1 0,1 1 0,1-8 0,6-28-7032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7399,'0'0'15407,"54"12"-16176,-31-6-2306,2 2-4260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77 184 9769,'1'-3'9683,"8"-15"-7728,21-23-464,-25 36-1482,-1 0-1,0 1 1,0-1 0,0-1 0,-1 1 0,1 0-1,-1-1 1,-1 0 0,1 0 0,-1 0 0,0 0-1,0 0 1,-1 0 0,1-8 0,-2 13-8,1 1 0,-1-1 0,0 0 0,0 0 0,0 1 1,-1-1-1,1 0 0,0 1 0,0-1 0,0 0 0,0 1 0,-1-1 1,1 0-1,0 1 0,-1-1 0,1 1 0,0-1 0,-1 0 0,1 1 1,-1-1-1,1 1 0,-1-1 0,1 1 0,-1-1 0,1 1 0,-1 0 0,0-1 1,1 1-1,-1 0 0,1-1 0,-2 1 0,-24 3 69,19 0 18,0 1-1,0-1 0,1 1 0,-1 0 0,-7 7 1,5-2 173,-1 1-1,2 0 1,0 0 0,-13 21 0,18-26-218,1 0 1,-1 0 0,1 0 0,0 0-1,0 1 1,0-1 0,1 1 0,0-1-1,0 1 1,0 0 0,1-1 0,0 1-1,0 9 1,1-13-39,0 0-1,-1 0 1,1-1-1,0 1 0,0 0 1,0-1-1,1 1 1,-1 0-1,0-1 1,0 0-1,1 1 0,-1-1 1,1 0-1,-1 0 1,1 1-1,0-1 1,-1 0-1,1-1 1,0 1-1,0 0 0,0 0 1,0-1-1,-1 1 1,1-1-1,0 0 1,0 1-1,0-1 1,0 0-1,4-1 0,4 1-17,0 0-1,0-1 0,0 0 0,17-5 0,-13 2-469,1-2 0,-1 0 0,1 0 0,-2-1 0,1-1 0,-1 0 0,16-13 0,-17 11-1159,0-1 0,0-1 0,-1 1 0,0-2 0,-1 1 0,16-29 0,-3-5-4604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9065,'0'0'5541,"-43"54"-3171,23-21-1665,1 4-65,1-1 65,5-3-353,8-1-288,2-8-672,3-4-1058,3-7-992,4-8-577,-1-1-64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7111,'0'0'11152,"5"5"-10015,-4-3-1089,0-1 0,0 0 0,0 1 0,0-1 0,0 0 0,0 0 1,1 0-1,-1 0 0,0 0 0,1 0 0,-1 0 0,1-1 0,-1 1 0,1 0 0,-1-1 1,1 1-1,0-1 0,-1 0 0,1 1 0,0-1 0,-1 0 0,1 0 0,-1 0 1,1 0-1,0 0 0,2-1 0,2-1 6,0 0 0,0-1 0,0 0-1,0 0 1,0-1 0,10-7 0,0-1-18,0-1 0,0-1 0,-1 0 1,-1-1-1,-1 0 0,0-1 0,-1-1 0,14-23 1,-24 31-393,-11 22 312,-13 29 113,18-26-3,1 0 0,0 0 0,2 1 0,0-1 0,2 32 1,-1-45-100,1-1 0,-1 1 1,1 0-1,-1 0 1,1 0-1,0-1 0,0 1 1,0 0-1,0-1 1,0 1-1,1 0 1,-1-1-1,1 0 0,0 1 1,0-1-1,0 0 1,0 0-1,0 0 0,0 0 1,0 0-1,1-1 1,-1 1-1,1-1 1,-1 1-1,1-1 0,0 0 1,-1 0-1,1 0 1,0-1-1,0 1 0,-1 0 1,1-1-1,0 0 1,0 0-1,0 0 1,0 0-1,0 0 0,0 0 1,-1-1-1,1 0 1,5-1-1,-3 0-82,1 0 0,-1 0-1,1-1 1,-1 0 0,1 0 0,-1 0 0,-1-1-1,1 1 1,0-1 0,-1 0 0,1-1 0,-1 1-1,-1-1 1,1 0 0,-1 0 0,1 0 0,-1 0-1,-1-1 1,1 1 0,-1-1 0,2-6 0,3-8-304,-1 1 0,-2-2 0,0 1 0,3-41 1,-5 33 379,0-3-48,-1 0 1,-1 0 0,-6-47-1,0 65 991,-2 14 256,-2 24-533,9-1-555,1 0 0,1 0 0,0 0 1,2-1-1,8 33 0,3 23 322,-12 17 471,-2-96-872,1 0 0,-1 1 0,0-1 0,0 0 0,-1 0 0,1 1 0,0-1 0,0 0 0,0 0 0,0 1 0,0-1-1,0 0 1,0 0 0,0 0 0,0 1 0,0-1 0,-1 0 0,1 0 0,0 1 0,0-1 0,0 0 0,0 0 0,-1 0 0,1 0 0,0 1 0,0-1 0,0 0 0,-1 0 0,1 0 0,0 0-1,0 0 1,-1 0 0,1 0 0,0 0 0,0 0 0,-1 0 0,1 0 0,0 0 0,0 0 0,-1 0 0,1 0 0,-1 0 0,-14-5-229,-13-14-52,7-5 224,-33-45 1,48 61 437,1 0-1,1 0 1,-1 0-1,1 0 1,0-1-1,1 0 1,0 1-1,1-1 1,-1 0 0,0-16-1,3 24-307,0 0 1,0 1-1,0-1 1,1 0-1,-1 0 1,0 0-1,1 1 0,-1-1 1,0 0-1,1 1 1,-1-1-1,1 0 1,-1 1-1,1-1 0,-1 1 1,1-1-1,0 0 1,-1 1-1,1 0 1,0-1-1,0 1 0,-1-1 1,1 1-1,0 0 1,0-1-1,-1 1 0,1 0 1,0 0-1,0 0 1,0 0-1,-1 0 1,3 0-1,33-1 102,-23 2-78,15 0-75,45 9 0,16 0-2997,-32-9-2548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0 12780,'0'0'2803,"-9"1"-2195,1 1-479,0 0 0,0 1 0,0-1-1,1 2 1,-1-1 0,1 1 0,0 0 0,0 0-1,0 1 1,1 0 0,-1 0 0,1 1 0,0 0-1,1 0 1,-9 12 0,-7 6 238,1 1 0,2 1 0,0 1 0,2 1 0,1 0 0,2 1 0,0 1 0,2 0 0,2 0 0,0 1 0,-7 54 0,15-78-346,1 0 0,0 0 0,0 0 1,0-1-1,1 1 0,0 0 0,0 0 0,1-1 0,0 1 0,0-1 0,1 1 1,-1-1-1,1 0 0,1 0 0,-1 0 0,6 6 0,-4-7-12,1 0-1,-1 0 1,1 0-1,0 0 0,1-1 1,-1 0-1,1-1 1,0 1-1,0-1 1,0-1-1,0 1 1,0-1-1,1 0 0,10 0 1,68 5-1967,-70-8 619,-1 0 0,0-1 0,27-7 0,16-13-4239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3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9129,'0'0'12150,"-7"12"-11467,-28 36-533,-2-1 0,-2-2-1,-64 56 1,54-52-252,77-78-8541,-2-3 3763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7944,'0'0'10596,"0"11"-10051,-2 8-340,-1 19 608,3 72 0,1-96-755,1-1 0,0 1 1,1 0-1,1-1 0,0 1 0,1-1 0,0 0 0,1-1 1,10 17-1,14 4 56,-26-29-188,1 0-1,-1 1 1,0-1 0,0 1-1,0 0 1,3 7 0,-14-14-7273,-23-10 2773,3-2 47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9449,'0'0'12075,"48"-29"-11370,-9 24-257,4 0-255,2 1-129,-6 1-160,-5 1-1826,-11-2-3555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81 15599,'0'0'7025,"10"-7"-6710,6-3-273,1 0-1,0 1 1,1 1 0,0 0-1,0 1 1,0 1 0,1 1-1,0 1 1,28-3-1,-64 9 128,0 0-1,0 1 0,-29 9 1,-9 2 268,-56 4 2157,254-29-2816,2 0-303,-170 14 739,-48 10-1,31-3-638,32-7-674,11-1-868,22-4-3793,4-7-5611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10570,'0'0'9449,"0"9"-9001,0 11 225,-2 4 512,0 7-320,-2 4-577,4 2-192,0-1-64,0 1 0,4-6-704,8-8-2083,1-13-3395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14029,'0'0'12908,"-45"59"-12043,45-42-608,2-2-257,16-2-32,7-2-1025,3-5-1570,3-3-1697,3-3-2819</inkml:trace>
  <inkml:trace contextRef="#ctx0" brushRef="#br0" timeOffset="1">397 143 14990,'0'0'4965,"-13"68"-2787,-10-33 160,-2 5-288,-5 0-320,1 2-801,2-6-609,6-7-224,7-9-96,5-6-96,9-12-1345,-2-10-6151,2-12-95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15310,'-14'29'161,"-1"7"415,-1 4 609,6 3-96,4-3-192,4-6-544,2-3-289,2-10-32,11-5-193,-3-9 33,-1-6-288,-5-1-545,0-5-1377,-4-14-2114,-6-5-2723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14286,'0'0'4996,"55"-6"-4067,-19 7 192,7 4-96,3 0-512,0-2-289,4-2-160,-7-1-32,-9 0-64,-9 0-609,-7 0-288,-7 0-800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 11979,'0'0'8424,"76"10"-6758,-33-11-577,7-4-737,-3 0-288,-6 1-32,-7 4-352,-11 0-1217,-9 4-481,-14 6-993,0 3-1730,-21-4-4035</inkml:trace>
  <inkml:trace contextRef="#ctx0" brushRef="#br0" timeOffset="1">0 246 11307,'0'0'6790,"68"11"-5156,-20-11-129,6-8-640,3-3-609,2 2-192,-7 0-256,-11 4-1602,-7-2-1441,-11 2-3331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14670,'0'0'7575,"7"-4"-6267,46-23-896,-1-3 1,-1-2-1,86-71 1,-124 91-436,-12 14-49,-17 22-92,0 1 172,11-16-17,0 0 0,0 1 1,1 0-1,0 0 0,1 0 1,0 0-1,1 1 1,0-1-1,0 1 0,1-1 1,0 1-1,2 10 1,-1-19-91,0-1 1,1 0 0,-1 1 0,0-1 0,1 0 0,0 0 0,-1 1 0,1-1 0,0 0 0,0 0 0,-1 0 0,1 1 0,0-1 0,0 0 0,0 0-1,0-1 1,1 1 0,-1 0 0,0 0 0,0 0 0,2 0 0,20 2-6270,-1-6-4341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11179,'0'0'9897,"-20"49"-8968,11-22-289,4 3 33,-4 3-257,9-4-319,0-3-65,0-4-64,9-4-545,0-6-928,-4-6-417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12908,'0'0'3588,"46"-8"-1635,-10 5-671,8 3-225,12 0-257,1 0-511,0 0-225,0 0-513,-3 0-2177,-10-3-4485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 15855,'0'0'2018,"-41"49"-128,19-14-577,8 5-320,0 1 64,9 0-224,5 1-577,0-4-160,5-8-96,9-5-352,-5-8-898,5-8-319,-6-9-609,0 0-1730,-8-13-2530</inkml:trace>
  <inkml:trace contextRef="#ctx0" brushRef="#br0" timeOffset="1">6 23 11371,'0'0'11467,"77"-22"-10346,-36 30-609,5 0-352,4-3-96,-2-1-32,-7-3-32,-7-1-736,-7 0-481,-14 0-481,-8 0-1185,-5-7-2690,-9 0-2691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15 10378,'0'0'10121,"65"21"-9000,-21-21-448,4-6-513,-1-1-96,-6-1-32,-2 1-736,-16 3-898,-8 0-448</inkml:trace>
  <inkml:trace contextRef="#ctx0" brushRef="#br0" timeOffset="1">1 247 8680,'0'0'3299,"48"-11"-1601,-18 1-1186,3-3 193,-3 5 512,-3 3-352,-6 1-417,-12 4-95,-5 0 127,-12 3-512,-6-1-2466,-2-2-3876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 14798,'0'0'3214,"-8"-4"-1010,-29-11-837,36 15-1312,0 0 0,0 0 0,-1-1-1,1 1 1,0 0 0,0 0 0,0 1 0,0-1 0,0 0 0,0 0-1,0 0 1,-1 1 0,1-1 0,0 0 0,0 1 0,0-1-1,0 1 1,0 0 0,0-1 0,1 1 0,-1 0 0,0-1 0,0 1-1,0 0 1,1 0 0,-1 0 0,0 0 0,0 1 0,-13 30 705,12-26-597,-3 10 95,0 0-1,1 0 0,1 1 1,0-1-1,1 1 0,1 0 1,1-1-1,0 1 0,4 27 1,-3-42-243,-1-1 0,1 1 0,-1 0 0,1 0 0,-1-1 1,1 1-1,0 0 0,0-1 0,0 1 0,0-1 0,0 1 0,0-1 1,0 1-1,0-1 0,0 0 0,3 2 0,-3-3 16,0 1 1,0-1-1,-1 0 0,1 0 0,0 1 1,0-1-1,0 0 0,0 0 0,0 0 1,0 0-1,0 0 0,0 0 0,0 0 1,0-1-1,0 1 0,0 0 0,0 0 1,0-1-1,-1 1 0,1-1 0,2 0 1,1-3 54,1 1 1,-1-1-1,1 0 1,-1-1 0,0 1-1,-1-1 1,1 1-1,2-7 1,1 0-71,-2-1 0,0 0 0,0-1 0,-1 1 0,-1-1 0,0 0 0,0 1 0,-1-2 0,-1 1 0,0-13 0,-1 25-17,0 0-1,0 0 1,0 1-1,0-1 1,0 0-1,0 0 1,0 0 0,0 0-1,0 1 1,0-1-1,0 0 1,0 0-1,-1 0 1,1 0 0,0 1-1,-1-1 1,1 0-1,0 0 1,-1 1-1,1-1 1,-1 0 0,1 1-1,-1-1 1,0 0-1,1 1 1,-1-1-1,-1 0 1,1 1-5,0 0 0,0 0 0,0 0 0,0 1 1,-1-1-1,1 0 0,0 1 0,0-1 0,0 1 0,0-1 0,0 1 0,0-1 0,0 1 0,0 0 1,1 0-1,-1-1 0,-1 2 0,-33 40-110,13-9 79,-19 39-1,36-61 41,0 0 0,0 0-1,1 0 1,0 1 0,1 0 0,0 0-1,-1 22 1,4-33 1,0-1 0,0 1-1,0-1 1,0 0 0,0 1 0,1-1 0,-1 1-1,0-1 1,0 0 0,1 1 0,-1-1-1,0 0 1,1 1 0,-1-1 0,0 0 0,1 1-1,-1-1 1,0 0 0,1 0 0,-1 0 0,0 1-1,1-1 1,-1 0 0,1 0 0,-1 0-1,1 0 1,-1 0 0,0 0 0,1 0 0,-1 0-1,1 0 1,-1 0 0,1 0 0,-1 0 0,0 0-1,1 0 1,-1 0 0,1 0 0,-1 0-1,1-1 1,19-4 167,-10-1-154,-1 0 0,0 0 0,0-1 0,0 0 0,-1 0 0,0-1 0,0 0 0,-1-1 0,0 1 0,-1-1 1,6-11-1,-3 5-63,-2 1 1,0-1 0,0 0-1,-2-1 1,0 0 0,5-28 0,-12 32-138,-7 19 34,-10 18 43,9-9 99,1 0-1,0 1 1,1 0 0,1 1-1,0 0 1,2 0 0,0 0 0,1 0-1,0 1 1,0 23 0,4-40-149,0 0 0,0 1-1,0-1 1,0 0 0,1 0 0,-1 0 0,1 0 0,-1 0 0,1 0 0,0 0 0,0 0 0,0 0-1,0 0 1,0 0 0,0 0 0,1 0 0,-1-1 0,1 1 0,-1-1 0,1 1 0,-1-1-1,1 1 1,0-1 0,0 0 0,0 0 0,0 0 0,-1 0 0,2 0 0,-1 0 0,0-1-1,0 1 1,2 0 0,23 0-5956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21 13004,'0'0'7298,"10"-3"-5996,35-11-229,-43 14-1024,0-1 0,0 0 0,-1 1 0,1 0 0,0-1 0,0 1 0,-1 0 0,1 0 0,0 0 0,0 0 0,0 0 0,0 0 0,-1 0 0,1 1 0,0-1 0,0 1 0,-1-1 0,1 1 0,0 0 0,-1-1 0,1 1 0,0 0 0,-1 0 0,1 0 0,-1 1 0,0-1 0,1 0 0,-1 0 0,0 1-1,0-1 1,0 1 0,0-1 0,0 1 0,0-1 0,0 1 0,0 0 0,-1-1 0,1 1 0,-1 0 0,1 0 0,-1-1 0,0 1 0,1 0 0,-1 0 0,0 2 0,0 2-12,0 1 0,-1-1 0,1 0 0,-1 0 0,0 0 0,-1 1 0,1-1 0,-1 0-1,-1-1 1,1 1 0,-4 6 0,-12 11 304,-1 1 0,-1-2-1,-28 24 1,25-26 46,2 2-1,0 0 1,-19 28 0,40-49-377,-1-1 1,1 1 0,-1-1-1,1 1 1,0-1 0,-1 1-1,1 0 1,0-1-1,-1 1 1,1-1 0,0 1-1,0 0 1,0-1 0,-1 1-1,1 0 1,0-1-1,0 1 1,0 0 0,0 0-1,0-1 1,0 1-1,1 0 1,-1-1 0,0 1-1,0 0 1,0-1 0,1 1-1,-1-1 1,0 1-1,0 0 1,1-1 0,-1 1-1,1-1 1,-1 1 0,1-1-1,-1 1 1,1-1-1,-1 1 1,1-1 0,-1 1-1,1-1 1,-1 0 0,1 1-1,0-1 1,-1 0-1,1 0 1,0 1 0,-1-1-1,1 0 1,0 0 0,-1 0-1,1 0 1,0 0-1,-1 0 1,1 0 0,0 0-1,-1 0 1,1 0 0,1 0-1,52-3 48,-47 2-27,49-6-739,57-16 1,-4-6-4898,-59 13-145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17585,'0'0'6854,"53"15"-5669,-24-3-480,5 0-513,8 2-128,3 3-64,-4-2-1858,-3-2-4003,-13-2-10603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11371,'0'0'11413,"-4"13"-11007,-6 20-169,2 0 0,1 1 0,2 0 1,2 0-1,1 0 0,2 41 0,0-74-306,0 0 0,0 0 0,0 0-1,1 0 1,-1 1 0,0-1 0,0 0 0,1 0-1,-1 0 1,1 0 0,-1 0 0,1 0-1,0 0 1,-1 0 0,1 0 0,0 0 0,-1 0-1,1-1 1,0 1 0,0 0 0,0 0 0,0-1-1,0 1 1,0 0 0,0-1 0,0 1 0,1 0-1,-2-4-974,0 1 1,-1-1-1,1 1 0,-1-1 0,1 1 0,-1-1 0,0 1 0,0 0 0,0-1 0,-2-2 0,-10-15-5420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8232,'0'0'12716,"51"-20"-11883,-11 27-417,4 1-192,6 0-128,-3 1-64,1 1-288,-9-1-1666,-3-3-2242,-13-3-3395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18706,'0'0'4388,"59"-4"-4292,-15-2 0,12-4-1473,4-3-2915,-1-1-5157</inkml:trace>
  <inkml:trace contextRef="#ctx0" brushRef="#br0" timeOffset="1">638 38 13549,'0'0'5477,"82"-37"-18513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4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42 12396,'0'0'11370,"-2"8"-11241,27-16-770,9-3-1537,3-3-3427,-6-2-5093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7015,'0'0'15977,"0"9"-14701,-2 85 1574,0-25-1742,12 132 0,-9-197-1156,4 24 330,-3-25 113,-1-18 33,6-316-155,-7 330-279,0-1-1,0 0 1,0 1 0,0-1 0,0 0 0,0 1 0,-1-1 0,1 0 0,0 1-1,-1-1 1,1 1 0,-1-1 0,0 1 0,0-1 0,1 1 0,-1-1-1,0 1 1,0-1 0,0 1 0,0 0 0,-3-2 0,-8 6-186,1 19 38,4 5 131,1 1-1,2-1 0,1 1 1,1 0-1,1 0 0,4 41 1,-2-66 23,-1-1 1,0 1 0,1 0-1,-1-1 1,1 1-1,0-1 1,-1 1 0,1-1-1,1 1 1,-1-1 0,0 1-1,0-1 1,1 0-1,1 2 1,-2-3 4,1 0-1,-1 0 1,0 0 0,0 0 0,1 0-1,-1-1 1,0 1 0,1 0-1,-1-1 1,1 1 0,-1-1 0,1 0-1,-1 1 1,1-1 0,-1 0 0,1 0-1,-1 0 1,3 0 0,0-1 4,0 0 0,1-1 0,-1 1 0,0-1 0,0 1 1,-1-1-1,1 0 0,0-1 0,-1 1 0,1-1 0,-1 1 1,0-1-1,0 0 0,0 0 0,4-6 0,-1 1-21,0 0 1,-1 0-1,-1-1 0,1 1 0,-1-1 0,-1 0 1,0 0-1,0 0 0,-1-1 0,0 1 0,0 0 0,-1-1 1,0-13-1,-27 53-490,21-21 219,1 0-1,0 1 1,0-1 0,1 1-1,1 0 1,-1 0 0,2 0-1,-1 1 1,1-1 0,1 0-1,0 0 1,2 17 0,-2-26-36,1 1 1,0 0 0,-1 0 0,1 0-1,0-1 1,0 1 0,0-1 0,1 1 0,-1-1-1,0 1 1,1-1 0,-1 1 0,0-1 0,1 0-1,0 0 1,-1 0 0,1 0 0,0 0-1,-1 0 1,1 0 0,0-1 0,2 1 0,21 4-6873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14958,'-8'0'1826,"4"1"-1620,0-1 1,0 1-1,-1 0 0,1 0 1,0 0-1,0 0 0,0 1 1,0 0-1,1 0 0,-1 0 1,0 0-1,1 0 1,-1 1-1,1 0 0,0 0 1,0 0-1,0 0 0,0 0 1,1 0-1,-1 1 0,1-1 1,0 1-1,0 0 0,0-1 1,0 1-1,1 0 1,-1 0-1,0 5 0,-2 3 77,1 0 0,0 0 0,0 1 0,2-1 0,-1 0-1,1 1 1,1 0 0,1-1 0,0 1 0,0-1 0,1 1 0,4 13 0,-3-16-374,1 1 0,0-1-1,0 0 1,1-1 0,0 1 0,1-1 0,0 0 0,0 0 0,1-1 0,0 1 0,1-2 0,0 1 0,0-1 0,12 8 0,-22-30-5703,0 5 3922,-6-16-3290,-6-6-236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47 9001,'0'0'11242,"-18"-45"-9288,24 43-545,15 2-608,8 0-352,10 0 159,7 0-159,4 4-257,0-1-128,-5-1-32,-9-2-128,-10 0-1186,-11 0-1024,-10 0-705</inkml:trace>
  <inkml:trace contextRef="#ctx0" brushRef="#br0" timeOffset="1">38 123 13741,'0'0'10634,"69"22"-9481,-17-22-768,-2-6-289,2-1-64,-7-1-96,-11 4-1154,-13 3-767,-14 1-834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6694,'0'0'4004,"-61"40"-1153,43-27-353,11-3-736,7-7-481,7-3-512,20 0 64,2 0-545,5-9-288,1 0-2050,-3-4-4196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 11531,'0'0'2082,"10"-2"-529,-8 1-1391,47-7 1770,-48 7-1803,1 1 1,-1-1-1,0 1 1,1 0-1,-1 0 1,0 0-1,1 0 0,-1 0 1,1 0-1,-1 0 1,0 0-1,1 1 1,-1-1-1,0 0 0,1 1 1,-1-1-1,0 1 1,0 0-1,1-1 1,-1 1-1,0 0 0,0 0 1,0 0-1,0 0 1,0-1-1,0 1 1,0 1-1,0-1 0,-1 0 1,1 0-1,0 0 1,-1 0-1,1 1 1,0-1-1,0 2 0,-2 3 88,1-1 0,-1 1 0,-1-1 0,1 1 0,-1-1 0,0 0 0,0 1 0,0-1 0,-1 0 0,1-1 0,-1 1 0,0 0 0,-1-1 0,1 1 0,-1-1 0,0 0 0,0-1 0,-1 1 0,-8 6 0,-10 6 642,-1-1 1,-40 20 0,63-35-743,36 0 102,56 2-450,54-2-2383,-51-7-4155,-45-2-652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5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200 158 2915,'5'-11'3763,"-5"9"-3581,33-71 2400,-29 65-1789,0 1 0,1-1-1,0 0 1,0 1-1,1 0 1,-1 0 0,2 1-1,7-7 1,-14 18-447,0 0 0,0 0 1,0 0-1,0 0 0,-1 0 1,0 0-1,-2 7 0,-4 10-139,2 1-1,0-1 0,2 1 0,1 0 0,0 0 1,2-1-1,0 1 0,2 0 0,1 0 1,0 0-1,2-1 0,0 0 0,2 0 1,0 0-1,2-1 0,0 0 0,1 0 0,17 24 1,-25-41-190,12 16 0,-2 1-1,-1 0 0,13 33 1,-22-48 17,0-1 0,0 1 0,-1-1 0,1 1 1,-2 0-1,1 0 0,0-1 0,-1 1 0,0 0 1,-1 0-1,1 0 0,-1 0 0,0-1 0,-1 1 0,1 0 1,-1-1-1,0 1 0,-1-1 0,1 0 0,-4 6 0,-4 1 103,-1 0-1,0 0 1,0-1-1,-1 0 0,0-1 1,-1-1-1,0 0 0,0-1 1,-1 0-1,-17 6 1,11-5-450,0-2 0,0 0 1,-1-1-1,-1-1 0,1-1 0,-41 2 1,27-7-4770,3-8-5654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44 13229,'0'0'3112,"-8"-7"-208,2 3-2664,0 0 1,1 0-1,-1 0 1,0 1-1,-1 0 1,1 0-1,-1 1 1,1-1-1,-1 2 1,0-1-1,1 1 1,-1 0-1,0 0 0,0 1 1,0-1-1,0 2 1,0-1-1,0 1 1,0 0-1,0 0 1,-6 3-1,4 0-230,1 0-1,1 1 1,-1 0-1,1 0 1,0 1-1,0-1 1,0 2-1,1-1 1,0 1-1,0 0 1,0 0-1,1 0 1,0 1-1,1 0 1,0 0-1,0 0 1,1 1-1,0-1 1,0 1-1,1-1 1,0 1-1,0 0 0,1 0 1,0 0-1,1 0 1,1 13-1,0-20-3,-1 0-1,1 0 0,0-1 0,0 1 0,0 0 0,0 0 0,0-1 0,0 1 0,1-1 0,-1 1 1,0-1-1,1 0 0,-1 1 0,1-1 0,0 0 0,-1 0 0,1 0 0,0 0 0,0 0 0,-1-1 1,1 1-1,0-1 0,0 1 0,0-1 0,0 1 0,0-1 0,0 0 0,0 0 0,0 0 0,0 0 1,0 0-1,0-1 0,0 1 0,2-1 0,7 0 56,-1-1 0,1 0 0,-1-1 0,0 0 0,12-5 0,-2-1-29,-1-1-1,1-1 1,-1 0-1,-1-2 1,0 0-1,-1-1 1,-1 0 0,0-2-1,-1 0 1,0-1-1,12-18 1,-35 49-193,-3 2 315,1 1-1,1 1 1,1 0-1,0 0 1,1 0-1,1 1 1,-4 22 0,10-40-120,0 0 1,0 0 0,0-1-1,0 1 1,0 0-1,0 0 1,0-1 0,0 1-1,0 0 1,0-1 0,1 1-1,-1 0 1,0 0-1,1-1 1,-1 1 0,0 0-1,1-1 1,-1 1 0,1-1-1,-1 1 1,1 0 0,-1-1-1,1 1 1,-1-1-1,1 0 1,-1 1 0,1-1-1,0 1 1,1 0 0,24-2 355,28-19-95,-30 6-231,-2-1 0,1-1 0,-2-1 0,31-31 0,-49 63-46,-1 0-1,-1-1 0,-1 19 1,0-32-9,0 0 0,0 0 0,0 1 0,0-1 0,0 0 0,0 0 0,0 0 0,0 0 0,1 0 0,-1 0 0,0 0 0,1 0 0,-1 0 0,1 0 0,-1 0 0,1 0 1,-1 0-1,1 0 0,0 0 0,-1-1 0,1 1 0,0 0 0,0 0 0,1 0 0,0 0 17,0-1 1,0 1 0,0-1-1,0 1 1,1-1-1,-1 0 1,0 0-1,0 0 1,0-1-1,0 1 1,0 0-1,0-1 1,4 0 0,3-3 52,-1 1 0,0-1 0,0-1 0,0 1 0,0-1 0,8-8 0,16-9-1197,1 7-3987,-22 14-3014,-7 1 2503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7591,'0'0'12407,"9"-1"-11190,58-6-157,117-28 0,-3-1-1008,-17 12-1418,-174 23-5417,-8 0 3087,-8-2-2113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6 10282,'0'0'3763,"-8"-1"-1820,-26-3-613,32 4-1224,0 0 1,-1 0-1,1 1 1,0 0-1,0-1 1,0 1 0,0 0-1,0 0 1,0 0-1,0 0 1,0 0-1,0 0 1,1 1-1,-1-1 1,0 1 0,1-1-1,-1 1 1,1-1-1,0 1 1,-1 0-1,1 0 1,-1 3 0,-6 4 47,-48 49 671,-92 74-1,82-77-236,-62 68-1,126-121-584,0 0 1,0 1 0,0-1-1,0 0 1,0 1-1,1 0 1,-1-1 0,1 1-1,-1 0 1,1 0-1,0 0 1,1 0 0,-2 5-1,2-7 0,0 0 0,1 1 1,-1-1-1,1 0 0,-1 0 0,1 0 0,-1 0 0,1 0 0,-1 0 0,1 0 0,0 0 1,0 0-1,-1 0 0,1 0 0,0 0 0,0-1 0,0 1 0,0 0 0,0-1 0,0 1 1,0 0-1,0-1 0,0 1 0,1-1 0,-1 0 0,0 1 0,0-1 0,0 0 0,0 0 1,1 0-1,-1 0 0,0 0 0,0 0 0,0 0 0,1 0 0,0 0 0,65-1 178,0-2-1,86-16 1,65-4-248,-201 23-88,88-1-1191,-36 9-2918,-28 2-2019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11691,'0'0'7917,"-1"10"-6476,-2 30-78,-3 1 0,-12 45 0,9-53-1071,2 0 0,2 0-1,1 1 1,1-1 0,2 43 0,1-75-286,0 0 0,1 1 0,-1-1-1,0 0 1,0 0 0,0 0-1,1 0 1,-1 1 0,1-1-1,-1 0 1,1 0 0,-1 0 0,1 0-1,0 0 1,-1 0 0,1 0-1,0 0 1,0 0 0,0 0 0,0-1-1,0 1 1,0 0 0,0-1-1,0 1 1,0 0 0,2 0-1,0-1 10,-1 1 0,1-1-1,0 0 1,0 0-1,-1 0 1,1 0-1,0 0 1,-1-1-1,1 1 1,0-1-1,3-1 1,7-3 27,-1-1 0,-1 0 0,21-14 0,2-5-183,-25 17 79,0 0 1,0 1 0,1 0 0,0 1 0,0 0 0,1 0 0,0 1-1,0 1 1,17-6 0,-27 11 56,0-1-1,0 0 0,0 0 1,0 1-1,0-1 1,0 0-1,0 1 1,0-1-1,0 1 0,-1 0 1,1-1-1,0 1 1,0-1-1,0 1 1,-1 0-1,1 0 0,0-1 1,-1 1-1,1 0 1,-1 0-1,1 0 0,-1 0 1,1 0-1,-1 0 1,0 0-1,1 0 1,-1 0-1,0 0 0,0 0 1,0 0-1,0 0 1,0 0-1,0 0 1,0 0-1,0 0 0,0 0 1,0 0-1,0 0 1,-1 1-1,-8 45 277,4-37-189,-1-1-1,0 0 1,0 0-1,-1 0 0,0-1 1,-1 0-1,1 0 1,-2-1-1,1 0 0,-1 0 1,0-1-1,-10 5 1,7-3 101,-1-2 0,0 0 0,0 0 0,-1-1 0,1-1 0,-1 0 1,0-1-1,-26 2 0,37-4-184,0-1 1,0 0 0,-1 0-1,1 0 1,0-1 0,0 1-1,-1-1 1,1 0 0,0 0-1,0 0 1,0 0 0,0 0-1,0-1 1,0 0-1,0 1 1,1-1 0,-1 0-1,0 0 1,1 0 0,-3-3-1,3 1-316,0 0-1,0 1 0,0-1 0,0 0 0,0 0 0,1 0 1,0 0-1,0 0 0,0 0 0,0-1 0,1 1 0,0 0 1,0 0-1,0-1 0,1-5 0,-1 8 19,0 0 1,1 1-1,-1-1 1,1 1-1,-1-1 1,1 1-1,0-1 0,-1 1 1,1-1-1,0 1 1,0 0-1,0-1 1,0 1-1,0 0 0,0 0 1,1 0-1,-1 0 1,0 0-1,0 0 0,1 0 1,-1 0-1,1 1 1,2-2-1,-2 1-158,19-11-6061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10698,'0'0'6492,"8"-3"-2846,7-5-2233,-1 0 0,-1 0 0,22-18-1,-24 17-1294,-1 0 0,0-1-1,0 0 1,-1 0 0,-1-1-1,1-1 1,-2 1-1,13-25 1,-19 33-148,0-1-1,0 1 1,0 0 0,-1 0 0,1 0-1,-1-1 1,1 1 0,-1 0-1,0-1 1,-1-5 0,1 9 29,0-1 0,-1 0 0,1 0 0,0 0-1,-1 0 1,1 1 0,0-1 0,-1 0 0,1 0 0,-1 1 0,1-1 0,-1 0 0,1 1 0,-1-1 0,0 1-1,1-1 1,-1 0 0,0 1 0,1-1 0,-1 1 0,0 0 0,0-1 0,1 1 0,-1 0 0,0-1 0,0 1-1,0 0 1,0 0 0,1 0 0,-1 0 0,0-1 0,0 1 0,0 1 0,0-1 0,0 0 0,1 0-1,-1 0 1,0 0 0,0 0 0,0 1 0,-1 0 0,-3 1 7,0 0 0,0 1 0,0 0-1,0 0 1,0 1 0,1-1 0,-1 1 0,1 0-1,0 0 1,0 0 0,1 1 0,-1 0 0,1-1 0,-4 8-1,-4 7 125,1 1-1,-10 29 0,17-40-81,-1 1-1,2 0 1,-1 0-1,-1 20 1,4-28-44,-1-1 0,1 1 1,0 0-1,0 0 1,0-1-1,0 1 0,0 0 1,1 0-1,-1-1 0,0 1 1,1 0-1,-1 0 1,1-1-1,0 1 0,0-1 1,-1 1-1,1-1 0,0 1 1,0-1-1,1 1 1,-1-1-1,0 0 0,0 1 1,1-1-1,-1 0 0,0 0 1,1 0-1,-1 0 1,1 0-1,-1-1 0,1 1 1,0 0-1,-1-1 0,1 1 1,3 0-1,3-1-404,1 0-1,-1 0 0,0-1 0,0 0 1,0 0-1,0-1 0,0 0 1,0-1-1,0 0 0,0 0 1,-1 0-1,1-1 0,-1 0 1,0 0-1,-1-1 0,1 0 1,6-7-1,22-19-5914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13741,'0'0'2760,"-8"5"-187,5-3-2353,-58 43 2572,58-43-2689,-1 1 0,1 0 0,0 0 0,0 1 0,0-1 0,0 1 0,1-1 0,-1 1 0,1 0 0,0 0 0,0 0 0,0 0 0,1 0 0,-1 0 0,0 9 0,2-13-118,0 1 0,1 0 0,-1-1 0,1 1 0,-1-1-1,0 1 1,1-1 0,-1 1 0,1-1 0,0 1 0,-1-1-1,1 1 1,-1-1 0,1 1 0,0-1 0,-1 0 0,1 0-1,0 1 1,-1-1 0,1 0 0,0 0 0,-1 0 0,1 0-1,0 0 1,0 0 0,-1 0 0,1 0 0,1 0-1,30 0-917,-23 0 534,3-1-255,4 1-92,-1 0 0,1 1 0,-1 1 0,28 5 0,-41-6 825,0-1 0,1 1-1,-1-1 1,0 1 0,0 0-1,0 0 1,1 0 0,-1 0-1,0 1 1,0-1 0,-1 0-1,1 1 1,0-1 0,0 1-1,-1 0 1,1 0 0,-1-1-1,1 1 1,-1 0 0,0 0-1,0 1 1,0-1 0,0 0-1,0 0 1,0 0 0,-1 1-1,1-1 1,-1 0 0,1 1-1,-1-1 1,0 0 0,0 1-1,0-1 1,0 0 0,0 1-1,-1-1 1,1 0 0,-1 1-1,0-1 1,-1 3 0,0 0 173,0-1 1,-1 0-1,0 0 0,0 0 1,-1 0-1,1 0 1,-1 0-1,0-1 1,1 0-1,-2 0 0,1 0 1,0 0-1,0-1 1,-10 4-1,-2 2 230,-1-1 0,-32 8-1,40-12-473,0-1-1,-1-1 1,0 0-1,-18 0 1,28-1-102,-1 0 1,1-1 0,-1 1 0,1 0-1,-1-1 1,1 1 0,-1 0-1,1-1 1,-1 1 0,1-1 0,0 1-1,-1-1 1,1 1 0,0-1-1,-1 1 1,1-1 0,0 1 0,-1-1-1,1 1 1,0-1 0,0 1-1,0-1 1,0 0 0,0 1 0,0-1-1,0 1 1,0-1 0,0 0-1,0 1 1,0-1 0,0 1 0,0-1-1,0 0 1,0 1 0,0-1-1,1 1 1,-1-1 0,0 1 0,1-1-1,8-25-3947,9-7-2184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14318,'0'0'8648,"-2"9"-7362,-25 143 2203,12 92-3177,17-226-272,3-19 201,2-29 44,-6-4-239,0 21-42,-1-1 0,0 1-1,0 0 1,-1 0 0,-1 0 0,-1 0 0,1 0-1,-7-15 1,-1 16-30,4 23-88,4 23 3,2-33 112,1 1-1,-1 0 0,1 0 1,-1 0-1,1-1 0,0 1 1,0 0-1,0-1 1,0 1-1,0-1 0,0 1 1,0-1-1,0 1 0,0-1 1,1 0-1,-1 0 0,1 0 1,-1 1-1,4 0 1,-1 0 4,1 0 1,0 0-1,-1 0 1,1-1 0,0 0-1,0 0 1,7 1-1,-1-2 5,0 0-1,0 0 0,0-1 1,0 0-1,0-1 0,14-4 1,-14 2-2,-1 0 1,0-2-1,0 1 1,0-1-1,16-13 1,-20 15-4,-1-1 0,0 1 0,0-1 0,-1 0 0,0-1 0,1 1 0,-2-1 0,1 1 0,-1-1 0,6-13 0,-19 37-122,6-12 151,0-1 0,0 1 1,1 0-1,-1 0 1,2 0-1,-1 0 0,1 1 1,0-1-1,0 1 0,0-1 1,1 1-1,0 0 1,1 0-1,-1-1 0,2 8 1,-1-13-20,1 0 0,0 0-1,-1 0 1,1-1 0,0 1 0,0 0 0,0-1 0,0 1-1,0 0 1,0-1 0,0 1 0,0-1 0,0 0 0,0 1-1,0-1 1,0 0 0,0 1 0,0-1 0,0 0 0,0 0-1,0 0 1,0 0 0,0 0 0,1 0 0,1-1 0,31-3 250,-9-5-221,1-1 0,-1 0 0,46-28 0,-7 3-279,-46 26 118,-12 6 97,-1-1-1,1 2 0,-1-1 0,1 1 0,0 0 1,0 0-1,0 0 0,13-1 0,-18 7 36,0-1 0,0 0 1,0 0-1,-1 1 0,1-1 0,-1 1 0,0-1 0,0 0 0,0 1 0,0-1 1,-2 7-1,2-9 0,-1 0 0,1 1 1,0-1-1,-1 1 1,1-1-1,0 1 1,0-1-1,0 1 0,0 0 1,0-1-1,0 1 1,1-1-1,-1 1 0,0-1 1,1 0-1,-1 1 1,1-1-1,-1 1 1,1-1-1,0 0 0,0 1 1,-1-1-1,3 2 1,-1-2 9,1-1-1,-1 1 1,0-1 0,1 1 0,-1-1 0,1 0 0,-1 0 0,1 0 0,-1 0 0,1 0 0,-1-1 0,0 1 0,1-1 0,-1 1-1,4-3 1,73-28 82,-67 25-208,-1 0 0,1 1 0,1 0 0,-1 1 0,1 0 0,0 1 0,-1 1 1,1 0-1,0 1 0,23 0 0,-35 1 97,0 0 1,0 0-1,0 0 0,0 1 1,0-1-1,0 1 1,0-1-1,0 0 0,0 1 1,0 0-1,-1-1 0,1 1 1,0 0-1,0-1 1,0 1-1,-1 0 0,1 0 1,0-1-1,0 3 1,0-2 6,-1 0 0,1 0 0,0-1 0,-1 1 0,1 0 0,0 0 0,0-1 0,-1 1 1,1 0-1,0-1 0,0 1 0,0-1 0,0 1 0,0-1 0,0 1 0,0-1 0,0 0 0,0 0 1,0 1-1,0-1 0,0 0 0,0 0 0,0 0 0,1 0 0,7 0-34,-1-1 0,1-1-1,0 1 1,-1-1 0,15-6-1,21-9-2993,-8 2-3526,-17 8 519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10282,'0'0'3775,"7"-9"-2041,1 3-1076,1 1-1,0 0 1,0 1 0,1 0-1,-1 0 1,1 1 0,17-4-1,73-9 1460,-82 14-2025,0 1 1,0 1-1,0 0 1,0 1 0,20 4-1,-34-4-86,-1-1 0,0 1-1,1 0 1,-1 0-1,0 1 1,0-1 0,0 0-1,0 1 1,0 0 0,0 0-1,-1 0 1,1 0-1,-1 0 1,1 0 0,-1 1-1,0-1 1,0 1 0,0 0-1,0-1 1,0 1-1,0 0 1,-1 0 0,0 0-1,1 1 1,-1-1 0,0 0-1,-1 0 1,1 1-1,0-1 1,-1 0 0,0 1-1,0-1 1,0 0 0,-1 7-1,-1-3 80,0 1 0,0-1 0,-1 0 0,0 0 0,0-1 1,-1 1-1,1-1 0,-1 1 0,-1-1 0,1-1 0,-1 1 0,0 0 0,-1-1 0,1 0 0,-10 6 0,2-1-13,-1 0 0,-1 0 0,0-1 1,0-1-1,-27 10 0,39-17-419,-13 3 985,9-5-1954,5-5-3366,2-10-5333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24 142 3235,'-23'-2'11386,"38"-3"-5736,40-2-3473,117-20-1138,-4-14-3984,-164 40 2903,-3 0 22,0 0 0,1 1 0,-1-1 0,1 1 0,-1-1 0,1 1 0,-1 0 0,1-1 0,-1 1 0,1 0 0,-1 0 0,1 0 0,-1 0 0,1 0 0,-1 1 0,1-1 0,-1 0 0,1 1 0,-1-1 0,1 1 0,-1-1 0,0 1 0,1 0 0,-1 0 0,0-1 0,2 3 0,-1-2 62,0 1 1,0-1-1,1 1 0,-1-1 0,0 1 1,1-1-1,-1 0 0,1 0 0,-1-1 1,1 1-1,0 0 0,-1-1 0,1 1 1,0-1-1,-1 0 0,1 0 0,0 0 0,5-1 1,52-7 366,9-17-282,-57 19-122,1 1-1,0 0 1,0 1 0,0 1-1,16-3 1,-28 6 5,0 0-1,0 0 1,0 0 0,0 0 0,0 0-1,-1 1 1,1-1 0,0 0-1,0 1 1,0-1 0,0 0 0,0 1-1,-1-1 1,1 1 0,0-1 0,0 1-1,-1 0 1,1-1 0,0 1 0,-1 0-1,1 0 1,-1-1 0,1 1 0,-1 0-1,1 0 1,-1 0 0,0-1 0,1 1-1,-1 0 1,0 0 0,1 0-1,-1 0 1,0 0 0,0 0 0,0 0-1,0 0 1,0 0 0,0 0 0,0-1-1,-1 2 1,1 0 12,0-1 1,0 0-1,0 0 1,0 1-1,0-1 0,0 0 1,0 0-1,1 1 1,-1-1-1,0 0 0,1 0 1,-1 0-1,1 0 1,-1 0-1,1 1 0,-1-1 1,1 0-1,0 0 1,0 0-1,-1-1 0,1 1 1,0 0-1,0 0 1,0 0-1,0 0 0,0-1 1,0 1-1,0-1 1,0 1-1,1-1 0,-1 1 1,0-1-1,0 1 0,0-1 1,1 0-1,0 0 1,8 0-53,-1-1 0,1 0 0,-1-1 0,1 0 0,-1-1 0,0 0 0,0-1 0,0 1 0,-1-2 0,15-8 0,-11 6-1064,-1 1 0,1 0 1,0 1-1,0 1 0,16-5 1,-28 10 1119,1-1-1,-1 1 1,0-1 0,1 1-1,-1-1 1,0 1 0,0-1 0,0 1-1,1-1 1,-1 1 0,0 0-1,0-1 1,0 1 0,0-1-1,0 1 1,0-1 0,0 1 0,0-1-1,0 1 1,0 0 0,0-1-1,0 1 1,-1-1 0,1 1 0,0-1-1,0 1 1,-1-1 0,1 1-1,-1 0 1,-6 21 1392,-1-4-802,2 0 0,0 1 1,2 0-1,0 0 1,1 0-1,-1 24 1,3-2-231,10 78 0,-7-107-357,-1 0 0,0 1 0,-1-1 0,0 0-1,-1 0 1,-3 17 0,3-26 38,0 0 1,0 0-1,0 0 0,0 0 0,-1 0 0,1 0 1,-1 0-1,0-1 0,0 1 0,0-1 1,0 1-1,0-1 0,0 0 0,-1 0 0,1 0 1,-1 0-1,1 0 0,-1-1 0,0 1 0,0-1 1,0 1-1,0-1 0,0 0 0,0 0 1,0-1-1,0 1 0,0-1 0,-6 1 0,4 0 71,1-1 0,0 0-1,0 0 1,0 0 0,0 0 0,0-1-1,0 1 1,0-1 0,0 0-1,0 0 1,0-1 0,0 1-1,0-1 1,0 0 0,1 0 0,-1 0-1,1 0 1,0-1 0,-1 1-1,-4-6 1,4 3-79,1-1 0,0 1 0,0-1-1,0 0 1,1 0 0,-1 1 0,2-2 0,-1 1 0,0 0 0,1 0-1,0 0 1,1-1 0,0-6 0,-1 4-55,1 1 1,1-1-1,-1 0 1,2 0-1,-1 0 1,1 1-1,0-1 1,1 1-1,0-1 1,0 1-1,1 0 1,0 0-1,1 0 1,0 1-1,7-10 1,-4 8-104,1 0-1,0 1 1,1 0 0,0 1 0,0 0 0,0 0-1,1 1 1,0 0 0,0 1 0,21-6-1,65-18-5105,-49 14-784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110 253 11563,'0'0'6166,"-11"-5"-3871,-33-13-1083,43 18-1159,-1 0 0,0 0 0,0-1 0,0 1-1,0 0 1,1 1 0,-1-1 0,0 0 0,0 0 0,0 1 0,0-1-1,1 1 1,-1 0 0,0-1 0,1 1 0,-1 0 0,0 0 0,1 0-1,-1 0 1,1 0 0,-1 0 0,1 1 0,0-1 0,0 0 0,-1 1-1,1-1 1,0 1 0,0-1 0,0 1 0,1 0 0,-1-1 0,0 1 0,1 0-1,-1 0 1,0 2 0,0-1 14,0 0 0,1-1 0,-1 1 1,1 0-1,-1 0 0,1 0 0,0 0 0,0-1 0,1 6 0,-1-7-40,0 0-1,0 0 1,1 0-1,-1 0 1,0-1-1,0 1 1,1 0-1,-1 0 1,1-1-1,-1 1 1,0 0-1,1 0 0,0-1 1,-1 1-1,1 0 1,-1-1-1,1 1 1,0-1-1,-1 1 1,1-1-1,0 1 1,0-1-1,-1 0 1,1 1-1,0-1 1,0 0-1,0 1 0,0-1 1,12 0 12,-1 0-1,1-1 1,-1 0-1,1-1 1,-1-1 0,0 0-1,0 0 1,0-1 0,-1-1-1,1 0 1,-1-1-1,0 0 1,0 0 0,15-14-1,0 0-259,0-1-1,-2-1 1,-1-2-1,30-37 0,-45 51 180,-1 2 21,0-1 1,-1 0-1,0 0 0,0-1 1,-1 0-1,9-20 1,-15 30 19,1 0 1,0 0 0,0 0 0,0 0 0,-1 0-1,1 0 1,0 0 0,0 0 0,0 0 0,-1 0-1,1 0 1,0 0 0,0 0 0,0 0 0,0 0-1,-1 0 1,1 0 0,0 0 0,0 0-1,0 0 1,-1 0 0,1-1 0,0 1 0,0 0-1,0 0 1,0 0 0,0 0 0,-1 0 0,1 0-1,0-1 1,0 1 0,0 0 0,0 0 0,0 0-1,0 0 1,0-1 0,-1 1 0,1 0 0,0 0-1,0 0 1,0 0 0,0-1 0,0 1 0,0 0-1,0 0 1,0 0 0,0-1 0,0 1 0,0 0-1,0 0 1,0 0 0,0-1 0,0 1 0,1 0-1,-1 0 1,0 0 0,0 0 0,0-1-1,0 1 1,0 0 0,0 0 0,0 0 0,0 0-1,1-1 1,-10 8 67,-3 7 135,1 0 1,0 0-1,1 1 1,1 1-1,1-1 1,0 2-1,1-1 1,0 1-1,2 0 0,0 0 1,0 0-1,-1 19 1,6-34-168,0 0 0,-1 1 0,1-1-1,0 0 1,0 0 0,1 0 0,-1 0 0,0 0 0,1 1 0,-1-1 0,1 0 0,0 0 0,-1 0 0,1 0-1,0 0 1,0-1 0,1 1 0,-1 0 0,0 0 0,1-1 0,-1 1 0,0-1 0,1 1 0,2 1 0,-1-1-11,1-1 1,-1 1-1,1-1 1,0 0-1,-1 0 1,1 0-1,0-1 1,0 1-1,-1-1 0,1 0 1,0 0-1,7-1 1,0-1-17,0 0 0,1 0 1,-1-1-1,0-1 0,0 0 0,0 0 1,-1-1-1,14-9 0,-17 9-18,0-1-1,0 0 1,-1 0 0,0-1-1,0 0 1,0 0-1,-1 0 1,0 0 0,-1-1-1,0 0 1,0 0 0,0 0-1,-1-1 1,0 1 0,-1-1-1,3-17 1,-5 26 10,0-1 0,0 1-1,-1 0 1,1 0 0,0-1 0,0 1 0,0 0 0,0-1-1,-1 1 1,1 0 0,0 0 0,0-1 0,0 1 0,-1 0 0,1 0-1,0 0 1,0-1 0,-1 1 0,1 0 0,0 0 0,-1 0 0,1 0-1,0-1 1,-1 1 0,1 0 0,0 0 0,-1 0 0,1 0-1,0 0 1,-1 0 0,1 0 0,0 0 0,0 0 0,-1 0 0,1 0-1,0 0 1,-1 0 0,1 1 0,0-1 0,-1 0 0,1 0-1,0 0 1,-1 0 0,1 0 0,0 1 0,0-1 0,-1 0 0,1 0-1,0 0 1,0 1 0,-1-1 0,-16 12 56,8-2 33,0 0 0,0 1 0,-10 16 0,16-23-41,1 0 0,0 0 0,0 0 0,0 0 1,0 0-1,1 0 0,-1 1 0,1-1 0,0 1 0,1-1 1,-1 0-1,1 1 0,0-1 0,0 8 0,1-11-40,0 0 0,-1 0 0,1 0-1,0 0 1,0 0 0,0 0 0,0 0-1,0 0 1,0-1 0,0 1 0,0 0-1,0-1 1,0 1 0,1 0 0,-1-1-1,0 0 1,0 1 0,0-1 0,1 0 0,-1 1-1,0-1 1,1 0 0,-1 0 0,0 0-1,2 0 1,43 0-21,-33-1-122,49-4-3369,-23-8-3050,-6-4-2820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 16239,'0'0'2931,"-12"-1"-43,-2 0-1957,-58-1 2011,67 2-2729,0 0 0,-1 1 1,1-1-1,0 1 0,0 0 1,1 0-1,-1 1 0,0 0 1,0-1-1,1 2 1,-10 4-1,14-7-216,0 0 1,-1 1-1,1-1 1,0 0-1,-1 0 0,1 0 1,0 1-1,0-1 1,-1 0-1,1 1 1,0-1-1,0 0 0,-1 1 1,1-1-1,0 0 1,0 1-1,0-1 0,0 1 1,0-1-1,0 0 1,-1 1-1,1-1 1,0 0-1,0 1 0,0-1 1,0 1-1,0-1 1,0 0-1,0 1 0,1-1 1,-1 1-1,0-1 1,0 0-1,0 1 1,0-1-1,0 0 0,1 1 1,15 8-545,27-1-942,-41-8 1343,50 3-900,34 4-1008,-81-6 1970,1-1 1,-1 2-1,0-1 1,0 1 0,0 0-1,0 0 1,0 0-1,-1 1 1,1-1-1,-1 1 1,1 0 0,5 6-1,-9-8 106,0 0 0,-1-1 0,1 1 0,0 0 0,-1 0 0,1 0 0,0 0 0,-1 0 0,1 0 0,-1 0 0,0 0 0,1 0 0,-1 0 0,0 1 0,0-1 0,1 0 0,-1 0 0,0 0 0,0 0 0,0 0 0,0 0 0,-1 1 0,1-1 0,-1 2 0,0-1 91,0 0 1,0 0-1,0 0 1,-1 1-1,1-1 1,-1-1-1,0 1 1,0 0-1,1 0 1,-5 2-1,-6 4 437,0-2 0,0 1 0,-16 6 0,22-11-485,-7 3-128,0 0 0,-1-1 0,-26 5 1,7-8-4033,21-4-3298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2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38 16912,'0'0'11413,"26"-7"-12139,-26 7 721,0-1-1,1 1 1,-1 0-1,0-1 1,0 1-1,0 0 1,0 0-1,1-1 0,-1 1 1,0 0-1,0-1 1,0 1-1,0 0 1,0-1-1,0 1 1,0 0-1,0-1 1,0 1-1,0 0 0,0-1 1,0 1-1,0 0 1,0-1-1,0 1 1,0-1-1,0 1 1,0 0-1,0 0 0,-1-1 1,1 1-1,0 0 1,0-1-1,0 1 1,0 0-1,-1 0 1,1-1-1,0 1 1,0 0-1,-1 0 0,1-1 1,0 1-1,-1 0 1,1 0-1,0 0 1,0 0-1,-1-1 1,1 1-1,0 0 0,-1 0 1,1 0-1,0 0 1,-1 0-1,1 0 1,-1 0-1,1 0 1,0 0-1,-1 0 1,1 0-1,0 0 0,-1 0 1,1 0-1,0 0 1,-1 1-1,1-1 1,0 0-1,-1 0 1,1 0-1,-1 1 0,-19 13 16,19-13 18,0 0 0,0 1 1,0-1-1,0 0 0,1 0 1,-1 0-1,0 1 1,1-1-1,-1 0 0,1 1 1,0-1-1,-1 0 0,1 1 1,0-1-1,0 1 0,0-1 1,-1 1-1,2-1 0,-1 0 1,0 1-1,0 1 0,1-3-4,0 1-1,-1-1 0,1 0 1,0 1-1,-1-1 0,1 0 1,0 1-1,0-1 0,-1 0 1,1 0-1,0 1 0,0-1 1,0 0-1,-1 0 0,1 0 1,0 0-1,0 0 1,-1 0-1,1-1 0,0 1 1,0 0-1,0 0 0,-1 0 1,1-1-1,0 1 0,0-1 1,2 0-4,1 0 0,-1-1 0,0 1 0,0-1 1,0 0-1,0 0 0,0 0 0,-1 0 0,1 0 1,-1-1-1,1 1 0,-1-1 0,0 1 0,0-1 1,0 0-1,0 0 0,2-5 0,-4 7-101,0 1-1,0-1 0,0 0 0,1 1 1,-1-1-1,0 0 0,0 0 0,0 1 1,0-1-1,-1 0 0,1 1 0,0-1 1,0 0-1,0 1 0,0-1 1,-1 1-1,1-1 0,0 0 0,-1 1 1,1-1-1,0 1 0,-1-1 0,1 1 1,-1-1-1,1 1 0,-1-1 0,1 1 1,-1-1-1,1 1 0,-1 0 0,1-1 1,-1 1-1,0 0 0,1-1 1,-1 1-1,0 0 0,1 0 0,-1 0 1,0-1-1,1 1 0,-1 0 0,0 0 1,1 0-1,-1 0 0,-1 1 0,-1-2-1229,0 2-1,-1-1 1,1 0 0,0 1-1,0 0 1,0-1-1,-1 1 1,1 1-1,-3 0 1,-8 7-10626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59 1826,'0'0'11440,"3"-8"-8323,1-1-2056,3-10 63,-5-1 3311,-18 26-2540,13-2-1879,-1 0 0,1 0 0,0 0 0,0 1 0,0 0-1,1-1 1,-1 1 0,1 0 0,0 0 0,1 0 0,-1 0 0,1 0-1,0 1 1,0-1 0,1 0 0,-1 1 0,1-1 0,1 0 0,-1 1 0,1-1-1,0 0 1,1 7 0,4 5-2,0 0 0,0 0 0,2-1 0,0 0 0,12 17 0,-16-27-58,0 1 0,-1 0 0,1 0 1,-1 1-1,-1-1 0,1 0 0,-1 1 1,-1 0-1,0-1 0,1 15 0,-2-17 70,0-1 0,-1 1 0,0-1 0,0 1 0,0-1 0,0 1 0,-1-1 0,1 0 0,-1 1 0,0-1 0,-1 0 0,1 0-1,-1-1 1,1 1 0,-1 0 0,-1-1 0,1 0 0,0 0 0,-5 3 0,1 1 258,-1-1 0,-1-1 0,1 1 0,-1-1 0,-16 6 0,23-10-252,1-1 0,-1 1 0,1-1 0,-1 1 0,1-1 0,0 0-1,-1 0 1,1 0 0,-1 0 0,1 0 0,-1 0 0,1 0 0,-1 0 0,1-1 0,-1 1-1,1 0 1,-1-1 0,1 1 0,0-1 0,-1 0 0,1 1 0,0-1 0,-1 0 0,1 0 0,0 0-1,0 0 1,0 0 0,0 0 0,0 0 0,0 0 0,0-1 0,0 1 0,0 0 0,1 0-1,-1-1 1,1 1 0,-1-1 0,1 1 0,-1 0 0,1-1 0,-1 1 0,1-1 0,0 1 0,0-1-1,0 1 1,0-1 0,1-2 0,-2-5-66,2 0-1,-1 0 1,1 0-1,1 0 1,-1 1-1,2-1 1,-1 0 0,1 1-1,0-1 1,1 1-1,0 0 1,6-8-1,10-16-479,39-46-1,-26 37 209,-19 22 237,-3 7 26,-2-1 0,1 0 0,-1-1 1,-1 0-1,-1 0 0,0-1 1,7-20-1,-17 31-19,-6 9-79,-7 9-94,-29 50 429,43-60-128,0 0 1,0 0-1,0 0 0,0 0 1,1 0-1,-1 0 0,1 0 0,0 0 1,1 0-1,-1 1 0,1-1 1,0 0-1,0 1 0,0-1 0,2 9 1,-1-12-50,0 0 1,0 1-1,0-1 0,1 0 1,-1 1-1,0-1 0,1 0 1,-1 0-1,1 0 0,0 0 1,-1-1-1,1 1 1,0 0-1,-1-1 0,1 1 1,0-1-1,0 1 0,0-1 1,-1 0-1,1 0 1,0 0-1,0 0 0,2 0 1,46-3 173,-50 3-191,15-4 19,1 0 0,-1 0 0,0-1 0,0-1 0,0-1-1,19-11 1,-17 8-26,1 1-1,0 1 0,30-9 1,-47 20 25,0 0 0,0 0 0,-1 0 0,0 0 1,0 0-1,1 0 0,-2-1 0,1 1 0,-1 4 0,-3 10 100,4-16-77,-1 1 1,0 0 0,1 0 0,-1 0 0,1 0 0,0 0 0,0 0 0,0 0-1,0 0 1,0 0 0,0 0 0,0 0 0,1 2 0,0-3-21,0 0 1,1-1-1,-1 1 0,0 0 1,0-1-1,1 1 1,-1 0-1,0-1 0,1 0 1,-1 1-1,1-1 1,-1 0-1,0 1 0,1-1 1,-1 0-1,1 0 1,-1 0-1,1-1 0,-1 1 1,0 0-1,1 0 1,-1-1-1,2 0 0,5-1 9,0 0 0,-1 0-1,1-1 1,-1 0 0,11-6-1,-12 6-66,-1 0-1,1 0 1,0 0-1,0 1 0,0 0 1,0 0-1,0 1 1,11-1-1,-15 29-566,-2-15-1998,0-11 401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10730,'0'0'11221,"-1"10"-9902,-1 6-1064,-1 2 190,1 1 0,1-1 0,2 23 0,-1-38-398,0 0 0,0 0 0,0 0 0,0-1 1,1 1-1,-1 0 0,1 0 0,0-1 0,0 1 0,0 0 0,0-1 1,0 1-1,0-1 0,1 1 0,-1-1 0,1 0 0,0 0 1,0 1-1,0-1 0,0-1 0,0 1 0,0 0 0,0 0 1,1-1-1,-1 1 0,1-1 0,-1 0 0,1 0 0,-1 0 0,4 1 1,2-1-20,0-1 0,0 0 1,1 0-1,-1-1 0,0 0 1,0-1-1,-1 0 0,1 0 1,0 0-1,0-1 0,-1 0 1,0-1-1,9-5 0,12-9-11,-1-1-1,26-23 1,27-20 22,-80 62-42,0 0-1,1-1 0,-1 1 1,0 0-1,1 0 0,-1-1 1,0 1-1,1 0 0,-1 0 1,1-1-1,-1 1 0,0 0 1,1 0-1,-1 0 0,1 0 1,-1 0-1,1 0 0,-1-1 1,0 1-1,1 0 0,-1 0 1,1 0-1,-1 1 0,1-1 1,-1 0-1,0 0 0,1 0 1,-1 0-1,1 0 0,-1 0 1,1 1-1,-1-1 0,0 0 1,1 0-1,0 1 0,-1 18-25,-19 40 163,12-38-26,7-21-97,-1 1 0,1-1 0,0 1 0,0 0 0,0-1 0,0 1 0,0 0 0,-1-1 0,1 1 0,0 0 0,0-1 0,0 1 1,1 0-1,-1-1 0,0 1 0,0 0 0,0-1 0,0 1 0,1 0 0,-1-1 0,0 1 0,1-1 0,-1 1 0,0-1 0,1 1 1,-1-1-1,1 1 0,-1-1 0,1 1 0,-1-1 0,1 1 0,-1-1 0,1 1 0,-1-1 0,1 0 0,-1 0 0,1 1 0,0-1 1,0 0-1,3 1 12,-1-1 0,1 0 1,-1 1-1,1-2 0,-1 1 1,1 0-1,-1-1 0,6-1 0,62-24 56,70-56-2049,-141 82 1968,0 0 0,0 0 0,0 0 1,0 0-1,0-1 0,0 1 0,0 0 0,0 0 0,1 0 0,-1 0 1,0 0-1,0 0 0,0 0 0,0-1 0,0 1 0,1 0 0,-1 0 1,0 0-1,0 0 0,0 0 0,0 0 0,1 0 0,-1 0 0,0 0 1,0 0-1,0 0 0,0 0 0,1 0 0,-1 0 0,0 0 1,0 0-1,0 0 0,0 0 0,1 0 0,-1 0 0,0 0 0,0 0 1,0 1-1,0-1 0,0 0 0,1 0 0,-1 0 0,0 0 0,0 0 1,0 0-1,0 0 0,0 1 0,0-1 0,0 0 0,0 0 0,1 0 1,-1 0-1,0 0 0,0 1 0,0-1 0,0 0 0,0 0 0,0 0 1,0 0-1,0 1 0,0-1 0,0 0 0,0 0 0,0 0 0,0 1 1,-7 16-144,-16 18-26,5-6-3901,13-20 289,14-21-5,5-8-4395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14862,'0'0'4554,"-8"12"-3220,-3 7-812,0 0 0,1 1 0,1 0 0,1 1 0,1 0 0,0 0 0,2 1 0,-5 36 0,10-48-415,3 67 187,-3-74-290,1 0-1,-1 0 0,1 0 1,-1 0-1,1 0 1,0 0-1,0-1 0,0 1 1,0 0-1,1 0 0,-1-1 1,1 1-1,0-1 0,0 0 1,0 1-1,0-1 0,0 0 1,0 0-1,0 0 0,1-1 1,4 4-1,-4-49-1861,-3 19 1470,0 19 338,-1 0 0,1 0 1,0 0-1,1 0 0,0 0 0,0 0 1,0 0-1,0 0 0,5-10 0,-6 16 68,1-1-1,-1 1 0,1 0 0,0-1 1,-1 1-1,1 0 0,0-1 1,-1 1-1,1 0 0,0 0 0,-1 0 1,1 0-1,0-1 0,0 1 1,-1 0-1,1 0 0,0 0 0,-1 1 1,1-1-1,0 0 0,0 0 1,-1 0-1,1 0 0,0 1 0,-1-1 1,1 0-1,0 1 0,-1-1 1,1 0-1,0 1 0,24 16 558,-17-12-399,0 0-97,1-2 0,-1 1 1,1-1-1,0-1 0,0 1 1,0-2-1,1 1 0,-1-1 0,0 0 1,1-1-1,15-2 0,-16 2-160,-1-1 0,0 0-1,1-1 1,-1 0 0,0 0-1,0-1 1,0 0 0,-1 0-1,1-1 1,-1 0 0,1-1 0,-1 1-1,7-7 1,-20 16 147,1 1 0,0 0 0,0 1 0,1-1 0,0 1 0,0 0 0,1 0 0,-1 0 1,1 0-1,1 0 0,0 1 0,0 0 0,0-1 0,1 1 0,-1 11 0,2-18-58,0 0 1,1 0-1,-1 0 0,1 0 0,-1 0 1,0 0-1,1 0 0,0 1 1,-1-2-1,1 1 0,0 0 0,-1 0 1,1 0-1,0 0 0,0 0 0,0 0 1,0-1-1,0 1 0,0 0 1,0-1-1,0 1 0,0-1 0,0 1 1,0-1-1,0 0 0,0 1 1,0-1-1,1 0 0,-1 0 0,0 0 1,0 0-1,0 0 0,0 0 1,1 0-1,-1 0 0,0 0 0,0 0 1,0-1-1,0 1 0,2-1 1,2 0 6,-1 0 0,1 0 0,-1 0 1,0 0-1,1-1 0,-1 0 0,0 0 0,0 0 1,0 0-1,3-3 0,-2 0-8,0 0 0,-1 0-1,0 0 1,0-1 0,-1 1 0,0-1 0,1 0-1,-2 0 1,1 0 0,-1 0 0,3-11-1,-3 0 79,0-1-1,-1 1 1,0-20-1,-2 23 36,2 13-106,-1 1-1,1-1 0,-1 0 1,0 0-1,1 0 0,0 1 0,-1-1 1,1 0-1,-1 1 0,1-1 1,0 0-1,-1 1 0,1-1 1,0 1-1,0-1 0,0 1 1,-1-1-1,1 1 0,0 0 1,0-1-1,0 1 0,0 0 1,0 0-1,0-1 0,-1 1 0,1 0 1,0 0-1,0 0 0,2 1 1,37-2 311,-29 1-292,25 1-211,-22 1-189,1-2 0,-1 0 0,1-1 0,0 0 0,17-4-1,-32 4 213,1 1-1,-1 0 0,0 0 1,1 0-1,-1 0 0,1 0 0,-1-1 1,0 1-1,1 0 0,-1 0 0,0-1 1,1 1-1,-1 0 0,0 0 1,0-1-1,1 1 0,-1 0 0,0-1 1,0 1-1,1 0 0,-1-1 1,0 1-1,0 0 0,0-1 0,0 1 1,0-1-1,0 1 0,0 0 1,1-1-1,-1 1 0,0-1 0,0 1 1,0 0-1,-1-1 0,1 1 1,0-1-1,0 1 0,0 0 0,0-1 1,0 1-1,0-1 0,-1 1 0,1 0 1,0-1-1,0 1 0,0 0 1,-1-1-1,1 1 0,0 0 0,-1-1 1,1 1-1,-1 0 0,-19-14-9528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14253,'0'0'7047,"62"0"-7047,-28 0-2018,-3 3-8231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2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9705,'0'0'11526,"-2"9"-10443,-6 19-336,4-16-493,0 1-1,0-1 0,2 1 0,-1 0 1,2-1-1,-1 20 0,3-31-243,0 0 0,0 0 0,-1 0 0,1 0-1,0 0 1,0 0 0,0-1 0,0 1 0,0 0 0,1 0-1,-1-1 1,0 1 0,0-1 0,0 1 0,1-1 0,-1 0 0,0 1-1,0-1 1,1 0 0,-1 0 0,0 0 0,1 0 0,-1 0-1,0 0 1,1 0 0,-1 0 0,0 0 0,0-1 0,3 0-1,41-8 123,-27 1-208,-1-1 0,0-1 0,17-12 0,-18 11-378,1 0 0,35-15 1,-52 25 448,0 1 1,0 0-1,1 0 1,-1 0 0,0 0-1,1 0 1,-1 0-1,0 0 1,1-1 0,-1 1-1,0 0 1,1 0 0,-1 0-1,0 0 1,1 0-1,-1 1 1,0-1 0,1 0-1,-1 0 1,0 0-1,1 0 1,-1 0 0,0 0-1,1 0 1,-1 1-1,0-1 1,0 0 0,1 0-1,-1 0 1,0 1-1,0-1 1,1 0 0,-1 0-1,0 1 1,3 15-21,-11 33 243,3-24 52,5-24-242,0 0-1,0-1 0,0 1 1,0 0-1,0-1 1,0 1-1,0 0 0,1 0 1,-1-1-1,0 1 1,0 0-1,1 0 0,-1-1 1,0 1-1,1-1 1,-1 1-1,1 0 0,-1-1 1,1 1-1,-1-1 1,1 1-1,-1-1 0,1 1 1,-1-1-1,1 1 1,0-1-1,-1 0 0,1 1 1,0-1-1,-1 0 0,1 1 1,1-1-1,30-3 276,29-23-277,-38 14-82,-2-1-1,1 0 0,-2-2 0,0 0 0,19-20 0,-38 34 60,-1 1 0,0-1 0,0 0 0,0 0 0,0 0 0,0 0 0,0 0 0,0 1 0,0-1 0,0 0 0,-1 0 0,1 0 0,0 0 0,-1 1 0,1-1 0,0 0 0,-1 0 0,1 1 0,-1-1 0,1 0 0,-1 0 0,0 0-3,1 1 0,0 0 0,-1-1 0,1 1 0,0 0 0,-1-1 0,1 1-1,0 0 1,-1-1 0,1 1 0,-1 0 0,1 0 0,-1 0 0,1-1 0,0 1 0,-1 0 0,1 0 0,-1 0 0,1 0 0,-1 0 0,1 0 0,-1 0 0,1 0 0,-1 0 0,1 0 0,-1 0 0,1 0 0,-1 0 0,1 1 0,-1-1 0,1 0 0,0 0 0,-1 0 0,1 1-1,-1-1 1,1 0 0,0 0 0,-1 1 0,1-1 0,0 0 0,-1 1 0,1-1 0,0 0 0,-1 1 0,1-1 0,0 1 0,0-1 0,-1 1 0,1-1 0,0 0 0,0 1 0,0 0 0,-3 4 18,0 0-1,0 0 1,1 0 0,0 0 0,0 0 0,1 1-1,-1-1 1,1 1 0,0-1 0,0 1 0,1-1-1,0 1 1,0-1 0,1 10 0,0-14-7,0 0 0,0 0 1,-1 0-1,1 0 1,0-1-1,0 1 0,0 0 1,1 0-1,-1-1 0,0 1 1,0 0-1,0-1 0,0 0 1,1 1-1,-1-1 0,0 0 1,0 1-1,1-1 0,-1 0 1,0 0-1,0 0 1,1 0-1,-1 0 0,0 0 1,1 0-1,-1-1 0,0 1 1,2-1-1,37-11 87,-29 5-124,-1 0 0,1 0 0,-1-1 1,-1-1-1,12-11 0,-21 18 21,-12 21-118,10-18 126,1 0 0,0 0 0,-1 1-1,1-1 1,0 0 0,0 1 0,0-1 0,0 1 0,0-1-1,0 1 1,0 0 0,1-1 0,-1 1 0,0 3 0,39-4 232,92-3-945,-129 1 312,1 1 1,-1-1 0,1 1-1,-1-1 1,1 1 0,-1-1-1,0 0 1,0 0 0,1 0 0,-1 0-1,0 0 1,0 0 0,0 0-1,0 0 1,0 0 0,0 0-1,1-3 1,0 3-432,8-14-7190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10922,'0'0'2499,"11"-5"111,2 1-2000,-1 0 1,1 0-1,0 2 0,0-1 0,0 2 0,0 0 0,1 0 1,19 3-1,-28-2-415,0 1 0,1 0 0,-1 0 0,0 1 0,0-1-1,1 1 1,-1 0 0,-1 1 0,1-1 0,0 1 0,6 5 0,-9-6-127,1 1 1,0 0-1,-1 0 0,0 0 1,0 0-1,0 0 0,0 0 1,0 1-1,-1-1 0,1 1 0,-1-1 1,0 1-1,0 0 0,0-1 1,-1 1-1,1 0 0,-1 0 1,0 5-1,0-3 15,-1 0 0,1 0 0,-1 0 0,-1-1 1,1 1-1,-1 0 0,0-1 0,0 1 0,-1-1 0,0 0 0,0 1 1,0-1-1,0-1 0,-6 6 0,-6 8 129,-2-2 1,-26 21-1,30-27-21,0 0 1,2 0-1,-1 1 1,1 1-1,1 0 1,-9 14-1,18-26-175,1 1 1,-1-1-1,1 1 0,0-1 1,0 1-1,-1-1 0,1 1 0,0-1 1,0 1-1,-1-1 0,1 1 0,0-1 1,0 1-1,0 0 0,0-1 0,0 1 1,0-1-1,0 1 0,0 0 1,0-1-1,0 1 0,0-1 0,1 1 1,-1-1-1,0 1 0,0-1 0,0 1 1,1 0-1,-1-1 0,0 1 0,1-1 1,-1 0-1,0 1 0,1-1 1,-1 1-1,1 0 0,26 5 186,34-11-125,-31-1-101,53-15 0,-27-3-1829,-50 20 882,0 1 1,0-1-1,-1 0 0,1 0 1,7-9-1,0-8-5579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14894,'0'0'3406,"10"2"-2557,23 4-652,0-2 1,0-2-1,49-2 0,-51-1-795,0-3-1,0 0 1,-1-2-1,1-1 1,-1-1-1,-1-2 1,36-17-1,-65 27 787,1 0 0,-1-1 0,0 1 0,1 0 0,-1 0 0,1-1 0,-1 1 0,0 0 0,1 0 0,-1 0 0,1 0 0,-1-1 1,1 1-1,-1 0 0,1 0 0,-1 0 0,0 0 0,1 0 0,-1 0 0,1 0 0,-1 0 0,1 0 0,-1 1 0,1-1 0,-1 0 0,1 0 0,-1 0 0,0 0 0,2 1 0,-4 14 2624,-20 31-1331,12-27-284,9-18-1156,0 0 0,1 0 0,-1-1 1,1 1-1,0 0 0,-1 0 0,1 0 0,0 0 1,-1 0-1,1 0 0,0 0 0,0 0 0,0 0 1,0 0-1,0 0 0,0 0 0,0 0 0,0 0 1,0 0-1,0 0 0,1 0 0,-1 0 0,0 0 0,1 0 1,-1 0-1,1 0 0,-1-1 0,1 1 0,-1 0 1,1 0-1,0 0 0,-1-1 0,1 1 0,0 0 1,-1-1-1,1 1 0,2 0 0,1 0-6,0 0 1,1 0-1,-1-1 0,1 0 0,-1 0 0,1 0 1,6-2-1,-3 2-24,12-3-213,-1-1 1,33-10 0,-37 9-231,2 0-1,-1 1 1,0 1 0,29-2-1,-44 6 455,0-1 0,-1 0 1,1 1-1,0-1 0,-1 1 0,1-1 0,-1 1 0,1 0 0,-1-1 0,1 1 0,-1 0 0,1-1 0,-1 1 0,0 0 0,1-1 0,-1 1 0,0 0 1,0 0-1,0-1 0,1 1 0,-1 0 0,0 0 0,0 0 0,0-1 0,0 1 0,0 0 0,0 0 0,-1-1 0,1 1 0,0 0 0,0 1 0,-5 39 979,2-22-668,3-19-332,1 0 0,-1 1 0,0-1 0,0 0 0,1 1 0,-1-1 0,0 0 0,1 1 0,-1-1 0,0 0 0,1 1 0,-1-1 0,0 0 0,1 0 0,-1 1 0,0-1 0,1 0 1,-1 0-1,1 0 0,-1 0 0,1 0 0,-1 0 0,0 1 0,1-1 0,-1 0 0,1 0 0,-1 0 0,1-1 0,-1 1 0,1 0 0,-1 0 0,0 0 0,1 0 0,-1 0 0,1 0 0,-1-1 0,0 1 1,1 0-1,-1 0 0,1 0 0,-1-1 0,1 1 0,18-13-2433,-11-5-1758,-5-3-2489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16111,'0'0'4356,"59"20"-4228,-32-8-95,3-3-450,4-3-2722,2-3-3619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13196,'0'0'6038,"-10"6"-4516,-31 21-487,39-26-922,0 0-1,1 0 1,-1 0-1,1 0 1,-1 1-1,1-1 1,-1 1-1,1-1 1,0 1 0,0-1-1,0 1 1,0 0-1,0 0 1,0-1-1,1 1 1,-1 0-1,0 3 1,1-4-76,0 1 0,0-1 0,0 1 0,0-1 1,1 0-1,-1 1 0,0-1 0,1 0 0,-1 0 1,1 1-1,0-1 0,-1 0 0,1 0 0,0 0 0,0 0 1,0 1-1,0-1 0,2 1 0,4 4-118,1-1-1,0 0 1,0 0 0,0-1-1,14 5 1,-9-4-75,-8-2 86,0-1 1,0 1-1,0 0 1,-1 1 0,1-1-1,-1 1 1,0 0-1,8 9 1,-12-12 86,1 0 1,0 0-1,0 0 0,-1 0 1,1 0-1,-1 1 0,1-1 1,-1 0-1,1 0 0,-1 1 1,0-1-1,0 0 1,0 1-1,0-1 0,0 0 1,0 1-1,0-1 0,0 0 1,0 1-1,0-1 0,-1 0 1,1 0-1,-1 1 0,1-1 1,-1 0-1,1 0 0,-1 0 1,0 1-1,0-1 0,1 0 1,-1 0-1,0 0 1,0 0-1,0-1 0,0 1 1,0 0-1,0 0 0,0 0 1,0-1-1,-1 1 0,1-1 1,0 1-1,-3 0 0,-9 6 122,0-1 0,-1-1-1,0 0 1,0-1-1,-23 4 1,23-6-897,-1-1 0,1 0 1,-17-2-1,8-2-3828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11403,'0'0'7783,"1"9"-6667,2 42 552,-2 1 0,-3 0 1,-15 99-1,6-76-624,1 79-1,9-153-1032,1 0 1,0 0-1,0-1 0,0 1 0,0 0 1,1 0-1,-1-1 0,0 1 1,0 0-1,0 0 0,0-1 0,1 1 1,-1 0-1,0-1 0,1 1 0,-1 0 1,1-1-1,-1 1 0,0-1 0,1 1 1,-1-1-1,1 1 0,0-1 1,-1 1-1,1-1 0,-1 1 0,1-1 1,0 1-1,-1-1 0,1 0 0,0 0 1,-1 1-1,1-1 0,0 0 0,0 0 1,-1 0-1,1 0 0,0 0 1,0 0-1,-1 0 0,1 0 0,0 0 1,0 0-1,-1 0 0,1 0 0,0 0 1,-1-1-1,1 1 0,0 0 0,-1-1 1,1 1-1,0 0 0,-1-1 0,1 1 1,0-1-1,0 0 0,3-1 15,1-1-1,-1 1 0,0-1 1,-1 0-1,1 0 0,0 0 1,-1-1-1,4-3 0,-1-4-18,0-1 0,0 0 0,-1 0 0,0 0-1,-1-1 1,0 1 0,-1-1 0,2-18 0,-2-11-102,-1-52 0,-2 63-44,-2 36-113,-3 39 68,5-42 185,0 0 0,0 1 0,0-1 0,0 0 0,1 1 0,-1-1 0,1 0 0,0 1 0,0-1 0,-1 0 0,1 0 0,1 0-1,-1 0 1,0 0 0,1 0 0,-1 0 0,1 0 0,-1-1 0,1 1 0,3 2 0,-1-1 6,1 0 0,1-1 0,-1 1 0,0-1 0,1 0 0,-1-1 0,1 1 0,-1-1-1,1 0 1,0-1 0,-1 1 0,1-1 0,0 0 0,0-1 0,-1 1 0,1-1 0,0 0 0,-1 0 0,1-1 0,-1 0 0,10-4 0,-8 2-1,0 1-1,0-2 1,0 1 0,-1-1 0,1 0 0,-1 0 0,-1 0-1,1-1 1,-1 0 0,0 0 0,0-1 0,0 0 0,-1 1-1,6-15 1,-7 15 5,-1 0 0,0 1-1,0-1 1,0 0 0,-1 0-1,0 0 1,0-7 0,-1 13-13,0 0 0,0-1 1,0 1-1,0 0 0,0 0 1,0 0-1,0 0 0,0-1 1,0 1-1,0 0 0,-1 0 1,1 0-1,0 0 1,0-1-1,0 1 0,0 0 1,0 0-1,-1 0 0,1 0 1,0 0-1,0 0 0,0 0 1,0-1-1,-1 1 0,1 0 1,0 0-1,0 0 0,0 0 1,0 0-1,-1 0 0,1 0 1,0 0-1,0 0 0,0 0 1,-1 0-1,1 0 1,0 0-1,0 0 0,0 0 1,-1 0-1,1 0 0,0 1 1,0-1-1,0 0 0,-1 0 1,1 0-1,0 0 0,0 0 1,0 0-1,0 0 0,0 1 1,-1-1-1,1 0 0,0 0 1,0 0-1,0 0 0,0 1 1,0-1-1,0 0 1,0 0-1,0 0 0,-1 1 1,-9 10-120,6-4 116,1 0-1,-1 1 1,2-1-1,-1 1 1,1 0-1,0 0 1,-1 12-1,2-18 14,1 0 1,0 0-1,0 0 0,0 0 1,0 0-1,0 0 0,0-1 1,0 1-1,1 0 0,-1 0 1,1 0-1,-1 0 0,1-1 1,0 1-1,-1 0 0,1 0 1,0-1-1,0 1 0,0-1 1,1 1-1,-1-1 0,0 1 1,0-1-1,1 0 0,-1 0 1,1 1-1,-1-1 0,1 0 1,0 0-1,-1-1 0,1 1 1,0 0-1,0 0 0,0-1 1,-1 1-1,1-1 0,3 1 1,3-1-3,0 0 1,0-1-1,0 0 1,-1 0-1,1-1 1,0 0-1,-1 0 1,0-1-1,1 1 1,-1-2-1,0 1 1,0-1 0,-1 0-1,1 0 1,-1-1-1,0 0 1,0 0-1,0-1 1,-1 1-1,0-1 1,0 0-1,0-1 1,-1 1-1,0-1 1,0 0-1,3-9 1,-11 26-570,-20 58 363,23-63-149,0-1-1,0 1 1,0 0 0,0-1-1,1 1 1,0 0 0,0-1 0,0 1-1,0 0 1,1-1 0,0 1-1,0 0 1,3 7 0,-3-11-31,0 0 1,0 0 0,0 0 0,0 0 0,0 0 0,0 0 0,0 0 0,0-1 0,0 1 0,1 0 0,-1-1 0,0 1 0,0-1 0,1 1 0,-1-1 0,0 0 0,1 0 0,-1 1 0,1-1 0,-1 0 0,2 0 0,19 0-8445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121 236 5285,'-8'10'7335,"-11"15"-4724,-26 42 1,38-54-1964,0 0 1,1 0 0,0 1 0,1-1-1,1 1 1,-5 26 0,7-24-320,1 0 0,0 1 0,1-1 0,3 18 0,-3-29-320,1 0 1,0 0-1,0 0 0,0 0 1,1 0-1,0 0 1,0 0-1,0 0 0,1-1 1,-1 1-1,1-1 0,0 0 1,0 1-1,1-1 0,-1-1 1,7 7-1,-9-10-2,-1 0 0,1 0 0,-1 0 0,1 0-1,-1 0 1,1 0 0,-1 0 0,1-1 0,-1 1 0,0 0 0,1 0-1,-1 0 1,1 0 0,-1-1 0,1 1 0,-1 0 0,0 0-1,1-1 1,-1 1 0,1 0 0,-1-1 0,0 1 0,1 0 0,-1-1-1,0 1 1,0 0 0,1-1 0,-1 1 0,0-1 0,0 1-1,0 0 1,1-1 0,-1 1 0,0-1 0,0 1 0,0-1 0,0 1-1,0-1 1,0 1 0,0-1 0,0 1 0,0-1 0,0 1-1,0-1 1,0 0 0,4-32 61,-4 27-40,13-82-372,4 1 0,4 1-1,53-142 1,-69 217 251,0 0 0,1 1 0,0-1 0,1 1 0,12-14 0,-18 22 89,1 0 0,0 0-1,0 1 1,-1-1 0,1 1 0,0-1 0,1 1 0,-1-1 0,0 1 0,0 0 0,1 0 0,-1 0 0,5-1 0,-5 2 2,-1 0 0,0 1 0,1-1 1,-1 0-1,1 1 0,-1-1 0,0 0 1,1 1-1,-1 0 0,0-1 1,0 1-1,1 0 0,-1 0 0,0-1 1,0 1-1,0 0 0,0 0 1,0 0-1,0 0 0,0 1 0,0-1 1,-1 0-1,1 0 0,0 0 0,-1 1 1,2 2-1,1 3 99,1 1-1,-2 0 1,1 1 0,-1-1 0,0 0-1,-1 1 1,0-1 0,0 1 0,-1-1-1,0 1 1,0-1 0,-1 1 0,0-1-1,-1 1 1,0-1 0,0 1-1,-1-1 1,0 0 0,0 0 0,-1-1-1,0 1 1,0-1 0,-1 0 0,-5 8-1,36 0-2441,4 3-1636,-28-17 3982,-1 0-1,0 0 1,0 1-1,1-1 0,-1 1 1,0-1-1,0 1 1,0 0-1,0-1 1,-1 1-1,1 0 0,0 0 1,-1-1-1,1 1 1,-1 0-1,0 0 1,1 0-1,-1 0 0,0 0 1,0-1-1,0 1 1,-1 0-1,1 0 1,0 0-1,-1 0 0,1 0 1,-1-1-1,1 1 1,-1 0-1,-1 2 1,-1 2 418,-1-1 0,1 1 1,-1-1-1,0 0 1,0 0-1,0-1 0,-8 7 1,8-7-162,-42 31 1756,43-33-1878,1 0 1,0-1 0,0 1 0,-1-1 0,1 0 0,-1 0 0,0 0-1,1 0 1,-1 0 0,0 0 0,1-1 0,-1 0 0,0 1 0,1-1-1,-1 0 1,0 0 0,-3-1 0,6 0-218,-1-1-1,1 0 1,0 1 0,0-1 0,0 0-1,0 1 1,0-1 0,0 1 0,0-1-1,1 0 1,-1 1 0,1-1 0,-1 1-1,1-1 1,-1 1 0,1-1 0,1-1-1,7-7-1977,0 1 0,1 0 0,0 0 0,0 1 0,1 1 0,22-13 0,-4 4-3760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34 11211,'0'0'12694,"-9"-7"-12064,4 4-610,1 0 1,-1 0-1,1 0 0,-1 1 1,0 0-1,0 0 0,0 0 1,0 0-1,0 1 0,-1 0 0,1 0 1,0 0-1,-1 1 0,1-1 1,0 1-1,-1 1 0,1-1 0,0 1 1,-1 0-1,1 0 0,0 0 1,0 1-1,0 0 0,-8 4 0,2 0 52,0 1 0,0 0 0,-15 14 0,23-19-38,0 1 1,1-1-1,-1 1 1,0 0 0,1 0-1,0 0 1,0 0-1,0 1 1,0-1 0,0 0-1,1 1 1,0-1-1,-1 1 1,1 0 0,1-1-1,-2 6 1,3-8-26,0 0 0,-1 0 1,1 0-1,0 0 0,0-1 1,0 1-1,0 0 0,0 0 1,0-1-1,0 1 0,1 0 1,-1-1-1,0 1 0,0-1 0,0 1 1,1-1-1,-1 0 0,0 0 1,0 1-1,1-1 0,-1 0 1,0 0-1,0 0 0,1 0 1,-1-1-1,2 1 0,39-2 135,-21-3-174,-1 0-1,1-2 1,-2 0 0,1-1 0,-1-1-1,0 0 1,-1-2 0,30-21 0,-50 88-355,2-53 370,0 34 585,0-36-543,1 0 0,-1 0 1,1 0-1,0 0 0,-1 0 0,1 0 1,0 0-1,0 0 0,0 0 0,-1-1 1,1 1-1,0 0 0,0-1 0,0 1 1,0-1-1,1 1 0,-1-1 0,0 1 1,0-1-1,0 0 0,0 1 0,0-1 1,0 0-1,1 0 0,-1 0 0,0 0 1,0 0-1,0 0 0,2 0 0,8-1 23,0 0-1,0-1 1,0 0 0,0-1-1,0 0 1,-1-1-1,1 0 1,17-10 0,-12 7-67,0 0-1,29-9 1,-44 16 11,-1 1 0,1-1-1,-1 0 1,1 0-1,-1 0 1,0 1 0,1-1-1,-1 0 1,1 0 0,-1 1-1,0-1 1,1 0-1,-1 1 1,0-1 0,0 0-1,1 1 1,-1-1 0,0 1-1,0-1 1,1 0-1,-1 1 1,0-1 0,0 1-1,0-1 1,0 1 0,0-1-1,0 1 1,0-1-1,0 1 1,0-1 0,0 0-1,0 1 1,0-1 0,0 1-1,0-1 1,0 1-1,0-1 1,0 1 0,-1-1-1,1 0 1,0 1 0,0-1-1,-1 1 1,1-1 0,0 1-1,-8 23 161,6-21-118,1-1-1,0 1 0,0-1 0,0 1 0,0-1 0,0 1 0,1 0 0,-1 0 0,1-1 0,-1 1 0,1 0 0,0 4 0,1-7-18,-1 0 0,0 1 0,0-1 0,0 1 0,1-1 0,-1 0 1,0 1-1,0-1 0,1 0 0,-1 1 0,0-1 0,0 0 0,1 0 0,-1 1 0,0-1 0,1 0 0,-1 0 0,1 0 1,-1 1-1,0-1 0,1 0 0,-1 0 0,0 0 0,1 0 0,-1 0 0,1 0 0,-1 0 0,1 0 0,22-6 287,21-18-196,-33 17-196,1 0 0,0 1 0,0 0 0,0 1 0,1 0 0,0 1 0,0 1 1,24-4-1,-37 7 76,1 1 0,-1-1-1,1 0 1,-1 1 0,1-1 0,-1 1 0,1-1 0,-1 1 0,0 0 0,1-1 0,-1 1 0,0-1-1,0 1 1,1 0 0,-1-1 0,0 1 0,0 0 0,0-1 0,0 1 0,0-1 0,0 1 0,0 0 0,0-1-1,0 1 1,0 0 0,0-1 0,0 1 0,0 0 0,-1-1 0,1 1 0,0 0 0,0-1 0,-1 1 0,1-1-1,-1 1 1,-8 26-1677,-7-6-5833,10-17-53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61 107 2851,'0'0'18033,"9"1"-16795,5-1-933,-1-1 1,1 0-1,-1-1 0,25-7 0,-34 8-277,0 0 0,0 0 0,0 0-1,0-1 1,-1 1 0,1-1 0,-1 0 0,1 0-1,-1 0 1,1-1 0,-1 1 0,0-1 0,0 0-1,-1 1 1,1-2 0,0 1 0,-1 0-1,0 0 1,0-1 0,0 1 0,0-1 0,0 0-1,-1 1 1,2-5 0,-3 7-8,0 0-1,0 0 1,-1 0-1,1 0 1,0 0 0,0-1-1,-1 1 1,1 0-1,0 0 1,-1 0-1,1 0 1,-1 0 0,1 1-1,-1-1 1,1 0-1,-1 0 1,0 0 0,0 0-1,1 0 1,-1 1-1,0-1 1,0 0-1,0 1 1,0-1 0,0 1-1,0-1 1,0 1-1,0-1 1,0 1 0,0 0-1,0-1 1,0 1-1,0 0 1,0 0-1,0 0 1,-2 0 0,-45-2 61,42 2-54,-3 1 3,1 1 0,0-1 0,0 2 0,-1-1 0,1 1 0,1 0 1,-1 0-1,0 1 0,1 0 0,-12 9 0,15-10 77,-1 0-1,1 0 1,0 0 0,1 1 0,-1-1 0,1 1-1,-1 0 1,1 0 0,0 0 0,1 0-1,-1 1 1,1-1 0,0 1 0,0 0-1,0-1 1,0 1 0,1 0 0,-2 10-1,4-13-92,0 1 0,0-1 0,0 0 0,0 1 0,0-1 0,0 0 0,0 0 0,1 0 0,-1 0 0,1 0-1,-1 0 1,1-1 0,0 1 0,0 0 0,-1-1 0,1 1 0,1-1 0,-1 0 0,0 0 0,0 0 0,0 0 0,1 0-1,-1 0 1,0 0 0,1-1 0,-1 1 0,5-1 0,10 4-300,-1-1-1,30 0 1,23-1-3272,-55-3 1562,-1 0 0,0-1 0,18-4 0,13-10-6097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8040,'-8'-1'7303,"-9"1"-5872,0 1 0,1 0 0,-27 6 1,38-6-1276,0 0 0,1 0 0,-1 0 0,0 1 0,1 0 0,-1 0 0,1 0 0,-1 1 0,1-1 1,0 1-1,0 0 0,1 0 0,-1 0 0,0 1 0,1 0 0,0-1 0,0 1 0,-5 8 0,7-10-142,1-1-1,-1 1 1,1 0-1,0 0 1,-1 0 0,1-1-1,0 1 1,0 0-1,0 0 1,0 0-1,0-1 1,1 1-1,-1 0 1,0 0-1,1-1 1,0 1-1,-1 0 1,1-1-1,0 1 1,0 0-1,0-1 1,0 1-1,0-1 1,0 0-1,0 1 1,0-1-1,1 0 1,-1 1 0,0-1-1,1 0 1,-1 0-1,1 0 1,-1 0-1,1-1 1,0 1-1,-1 0 1,1-1-1,2 1 1,10 5-87,1-2 0,-1 0 1,23 4-1,-30-7-35,31 5-531,-25-5 289,-1 0 0,0 1 0,1 1-1,-1 0 1,0 1 0,0 0 0,-1 1-1,16 8 1,-27-13 370,1 0-1,0 1 0,0-1 1,0 1-1,0-1 1,-1 1-1,1-1 0,0 1 1,-1 0-1,1-1 0,0 1 1,-1 0-1,1-1 1,-1 1-1,1 0 0,-1 0 1,1 0-1,-1-1 0,1 1 1,-1 0-1,0 0 1,0 0-1,1 0 0,-1 0 1,0 0-1,0 0 0,0 0 1,0-1-1,0 1 1,0 0-1,0 0 0,0 0 1,-1 0-1,1 0 0,0 0 1,0 0-1,-1 0 1,1-1-1,-1 1 0,1 0 1,-1 0-1,1 0 0,-1-1 1,1 1-1,-1 0 1,0-1-1,1 1 0,-1 0 1,0-1-1,0 1 0,1-1 1,-1 1-1,-1 0 1,-6 3 403,0 1 1,0-2 0,0 1 0,-12 3 0,-140 35 1468,129-37-3577,-47 2-1,48-7-3140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111 293 8168,'7'-6'4820,"1"1"-3669,0-1 72,0 0 0,-1-1-1,1 1 1,-1-1 0,6-9 0,-13 16-1127,-1-1-1,1 1 1,-1 0-1,1-1 1,-1 1 0,1 0-1,-1-1 1,1 1-1,-1 0 1,1-1-1,-1 1 1,0 0-1,1 0 1,-1 0-1,1 0 1,-1 0 0,0 0-1,1 0 1,-1 0-1,0 0 1,1 0-1,-1 0 1,1 0-1,-1 0 1,0 0-1,1 0 1,-1 1-1,1-1 1,-1 0 0,0 0-1,0 1 1,-27 6-57,16-1-31,0 1 1,0 1-1,1 0 1,-17 15-1,22-18 9,0 1 0,1-1 1,-1 1-1,1 0 0,1 1 0,-1-1 0,1 1 0,0 0 0,-4 12 0,8-19-14,-1 1-1,1-1 0,0 1 1,0-1-1,0 1 0,0-1 1,0 1-1,0-1 1,0 0-1,0 1 0,0-1 1,0 1-1,0-1 1,0 1-1,0-1 0,1 1 1,-1-1-1,0 1 1,0-1-1,0 0 0,1 1 1,-1-1-1,0 1 1,0-1-1,1 0 0,-1 1 1,0-1-1,1 0 1,-1 1-1,1-1 0,-1 0 1,0 0-1,1 1 1,-1-1-1,1 0 0,-1 0 1,1 0-1,-1 0 1,1 1-1,-1-1 0,0 0 1,1 0-1,-1 0 1,1 0-1,-1 0 0,1 0 1,0 0-1,26-4 230,-8-1-183,0-1-1,0-2 1,-1 0 0,0 0-1,30-21 1,81-65-10,-23 3 8,-92 77-29,-1 1 0,0-2 0,-2 1 0,1-2 0,12-22 0,-20 25 33,-7 10-29,-18 14-33,-25 27-8,23-15 137,-32 40 1,50-55-8,-1-1 1,1 1-1,1 0 1,-1 1-1,1-1 0,1 1 1,0 0-1,0 0 1,0 0-1,-1 11 0,4-19-88,0 1 0,0-1 0,0 1 0,0 0 0,0-1 0,0 1 0,1-1 0,-1 1 0,1 0 0,-1-1 0,1 1 0,-1-1 0,1 1 1,0-1-1,0 0 0,-1 1 0,1-1 0,0 0 0,0 1 0,0-1 0,1 0 0,-1 0 0,0 0 0,2 1 0,1 0 21,0 0 0,0 0 0,0 0 0,0-1 0,0 0 0,0 0 1,0 0-1,1 0 0,4 0 0,7-1 24,1 0 0,-1-1 0,0 0-1,17-5 1,-18 2-50,0 0 0,0-2 0,0 1 0,-1-2-1,0 0 1,22-14 0,-29 16-10,0 0 1,0-1-1,0 1 0,0-1 0,-1-1 1,0 1-1,-1-1 0,1 0 0,-1 0 1,0-1-1,-1 1 0,0-1 0,3-9 1,-6 16-12,0 0 1,-1-1-1,1 1 1,-1 0 0,0-1-1,1 1 1,-1-1-1,0 1 1,0-1 0,0 1-1,0 0 1,0-1 0,0 1-1,0-1 1,0 1-1,-1 0 1,1-1 0,-1 1-1,1 0 1,-1-1 0,1 1-1,-1 0 1,-1-2-1,1 2-5,0 0 0,-1 1-1,1-1 1,0 1 0,-1-1-1,1 1 1,0-1 0,-1 1-1,1 0 1,-1 0 0,1 0-1,0 0 1,-1 0 0,1 0-1,-1 0 1,1 0-1,0 0 1,-3 1 0,-5 2-18,0 0 1,1 0-1,-1 1 1,1 0 0,-14 9-1,18-10 26,-53 43-32,54-44 34,1 0-1,-1 1 1,1-1-1,0 1 1,0-1-1,0 1 1,0 0-1,0 0 1,0 0-1,1 0 0,0 1 1,-1-1-1,1 0 1,0 0-1,1 1 1,-1-1-1,0 7 1,2-8 2,-1-1 1,1 0-1,-1 0 0,1 0 1,0 0-1,-1 0 0,1 0 1,0 0-1,0 0 0,0 0 1,0 0-1,0 0 0,0 0 1,0-1-1,0 1 0,0 0 1,0-1-1,0 1 0,0-1 1,1 1-1,-1-1 0,0 0 1,0 1-1,1-1 0,0 0 1,40 5 80,-32-4-64,150 10-551,79 8-862,-249-35 1745,-5-4 97,2-1-1,0-1 1,-14-36-1,25 54-523,1 1 1,1-1-1,-1 0 0,0 1 0,1-1 0,0 0 0,0 0 0,0 1 1,0-1-1,1 0 0,0-3 0,0 5-12,0 1 0,-1-1 1,1 1-1,0-1 0,0 1 0,0 0 0,1-1 0,-1 1 1,0 0-1,0 0 0,1 0 0,-1 0 0,1 0 1,-1 0-1,1 0 0,-1 1 0,1-1 0,-1 0 0,1 1 1,0-1-1,-1 1 0,1 0 0,0-1 0,-1 1 0,3 0 1,30-2-3748,6 1-2477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5926,'0'0'11146,"50"10"-9288,-38 15-160,-1 4-706,-4 4-63,-2 1-352,-1 2-353,-2-1-160,-2-2-32,0-3-96,0-1-1666,-6-6-736,-4-6-1345,-6-8-1667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10858,'0'0'8648,"82"-17"-7014,-25 13-417,17 1-384,8-4-417,7-1-288,0-1-63,-8-4-33,-14-3-609,-18-1-544,-19-6-449,-21-1-1184,-13-2-1891,-24-4-1440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55 10602,'0'0'1698,"-59"-10"1248,45 5-223,14 1-1282,14-3 33,17 3-321,15-1-224,13-3-289,14 2-223,4 3-225,1 1-96,1 2-96,-6 0-577,-16 0-3394,-17 0-5222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15022,'0'0'2386,"9"6"-613,-5-3-1553,1 0 0,0 1 0,-1-1 0,0 1 0,0 1 0,0-1 0,0 0 1,-1 1-1,1 0 0,-1 0 0,-1 0 0,1 0 0,-1 0 0,1 0 0,-1 1 0,-1-1 0,1 1 0,-1 0 0,0-1 1,-1 1-1,1 8 0,0 16 504,-2-26-623,1 1 0,0-1 0,0 0 0,0 1-1,1-1 1,0 1 0,-1-1 0,2 0 0,2 8 0,-3-10-83,1-1 0,-1 1 0,1 0 0,0-1 0,0 0 0,0 1-1,0-1 1,0 0 0,0 0 0,0 0 0,0 0 0,0-1-1,0 1 1,1 0 0,-1-1 0,0 0 0,1 1 0,-1-1 0,0 0-1,0 0 1,1-1 0,-1 1 0,4-1 0,5-1-323,0 0 1,0-1 0,-1-1 0,1 1-1,-1-2 1,0 1 0,0-2-1,-1 1 1,1-1 0,-1 0 0,0-1-1,-1 0 1,0-1 0,0 0-1,0 0 1,-1-1 0,11-16 0,-23 33 769,-29 55 676,31-55-1376,0-1 0,0 1 0,1-1 0,0 1 1,0 0-1,1 0 0,-1 0 0,1 12 0,5-11-5610,10-5-6973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8712,'0'0'12802,"9"1"-11617,22 2-390,0-2 1,55-5 0,-74 3-768,-1-1 1,1-1 0,-1 0 0,0 0 0,0-1 0,-1 0 0,1-1 0,-1 0-1,0-1 1,0 0 0,15-12 0,-24 17-24,1 0-1,0-1 0,-1 1 1,1 0-1,-1-1 1,1 1-1,-1-1 1,0 0-1,1 1 1,-1-1-1,0 0 1,0 0-1,0 0 0,-1 1 1,1-1-1,0 0 1,-1 0-1,1 0 1,-1 0-1,0-1 1,1 1-1,-1 0 1,-1-3-1,1 3-7,-1 0 0,0 1 0,-1 0 1,1-1-1,0 1 0,0 0 0,-1-1 0,1 1 0,0 0 0,-1 0 0,1 0 0,-1 0 1,0 1-1,1-1 0,-1 0 0,1 1 0,-1-1 0,0 1 0,0-1 0,1 1 1,-1 0-1,0 0 0,0-1 0,0 1 0,-2 1 0,-4-1-5,0 1 1,0 1-1,0-1 0,0 1 1,1 1-1,-1-1 0,1 1 1,-1 1-1,1-1 0,0 1 1,1 0-1,-1 1 1,0 0-1,1 0 0,0 0 1,1 1-1,-1-1 0,1 2 1,0-1-1,0 0 0,1 1 1,-6 12-1,9-19 18,1 1 1,0-1 0,0 0-1,0 1 1,0-1-1,0 1 1,-1-1-1,1 1 1,0-1-1,0 0 1,0 1 0,0-1-1,0 1 1,0-1-1,0 1 1,0-1-1,1 0 1,-1 1-1,0-1 1,0 1 0,0-1-1,0 0 1,1 1-1,-1-1 1,0 1-1,0-1 1,1 0 0,-1 1-1,0-1 1,0 0-1,1 1 1,-1-1-1,1 0 1,-1 0-1,0 1 1,1-1 0,-1 0-1,0 0 1,1 0-1,0 1 1,27 2 214,-20-4-211,0 0-1,1 0 1,-1 0-1,15-6 1,-21 6-141,0 1 0,-1-1 0,1 0 0,-1 0 0,1 0 0,-1 0 1,0 0-1,0-1 0,1 1 0,-1 0 0,0 0 0,0-1 0,0 1 0,0-1 0,0 1 0,1-4 0,-2 4-242,0 0-1,0 0 1,0 0-1,0 0 1,0 0-1,0 0 0,0 0 1,0 0-1,0 0 1,0 0-1,0 0 1,-1 0-1,1 1 1,0-1-1,-1 0 0,1 0 1,-1 0-1,1 0 1,-1 0-1,1 0 1,-1 1-1,1-1 0,-1 0 1,0 1-1,0-1 1,1 0-1,-1 1 1,0-1-1,-1 0 0,-8-5-7338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70 11787,'0'0'11382,"-5"13"-10667,-3 12-6,-9 47-1,15-64-538,0-1 0,1 1 0,0 0-1,1 0 1,0-1 0,0 1 0,1 0 0,-1 0-1,2-1 1,-1 1 0,1 0 0,6 13 0,-7-18-124,1-1 0,0 1 0,0-1 0,1 1 0,-1-1 0,0 0 0,1 0 0,0 0 0,-1 0 0,1-1 0,0 1 0,0-1 0,0 0 0,0 1 0,0-1 0,0-1 0,0 1 0,0 0 0,0-1 0,1 1 0,-1-1 0,0 0 0,0 0 0,0 0 0,1-1 0,-1 1 0,0-1 0,5-1 0,-2 0-40,-1 0-1,0 1 1,0-1 0,0-1-1,0 1 1,0-1 0,0 0-1,-1 0 1,0-1 0,1 1 0,-1-1-1,0 0 1,-1 0 0,1 0-1,5-9 1,-5 4-204,-1 0 0,0 0 0,0-1 0,-1 1 0,0-1 0,0 0 0,0-18 0,-2 21-107,0 1 1,0-1-1,-1 0 0,1 1 0,-1-1 0,-1 1 0,1-1 1,-1 1-1,0-1 0,-1 1 0,0 0 0,-4-8 0,6 13 250,0 0 0,0 0 0,0 0 0,0 1 0,0-1 0,0 0 0,0 1 0,0-1 0,0 0 0,0 1 0,0-1-1,0 1 1,-1 0 0,1-1 0,0 1 0,0 0 0,-2 0 0,3 0 8,-1 0 1,1 0 0,0 0-1,-1 0 1,1 0-1,0 0 1,0 0 0,-1 0-1,1 0 1,0 0-1,0 0 1,-1 0-1,1 0 1,0 1 0,0-1-1,-1 0 1,1 0-1,0 0 1,0 0 0,0 1-1,-1-1 1,1 0-1,0 0 1,0 0-1,0 1 1,0-1 0,-1 0-1,1 0 1,0 1-1,0-1 1,0 0 0,0 0-1,0 1 1,0-1-1,0 0 1,0 1 0,0-1-1,0 0 1,0 0-1,0 1 1,0-1-1,0 0 1,0 1 0,0-1-1,0 0 1,0 0-1,0 1 1,0-1 0,1 0-1,-1 0 1,0 1-1,0-1 1,0 0-1,0 0 1,1 0 0,-1 1-1,0-1 1,0 0-1,0 0 1,1 0 0,-1 0-1,0 1 1,0-1-1,1 0 1,-1 0-1,0 0 1,1 0 0,1 2-525,1 0 0,0-1 0,0 1 0,0-1 0,0 0 0,0 0 0,0 0 0,0 0 0,1 0 0,-1-1 0,0 0 0,0 1 0,1-1 0,-1 0 0,6-1 0,52-8-1387,-40 6 3890,0 0 0,0 2 0,29 0 0,42-2 2636,-84 2-4289,0-1 0,-1 1 0,1-1 0,0-1 0,-1 1 0,0-1 0,1-1 0,-1 1 1,6-6-1,-12 9-241,0 0 1,1-1-1,-1 1 1,0-1-1,0 0 1,-1 1-1,1-1 1,0 0-1,0 0 1,0 0-1,0 1 1,-1-1-1,1 0 0,0 0 1,-1 0-1,1 0 1,-1 0-1,1 0 1,-1-1-1,1 1 1,-1 0-1,0 0 1,1 0-1,-1 0 1,0 0-1,0-1 1,0 1-1,0 0 1,0 0-1,0 0 1,-1-2-1,0 2-6,0 0 0,0 0 0,0-1 0,0 1 0,-1 0-1,1 0 1,0 1 0,-1-1 0,1 0 0,-1 0 0,1 1 0,-1-1-1,1 1 1,-1-1 0,1 1 0,-1-1 0,1 1 0,-1 0 0,0 0-1,1 0 1,-3 0 0,-4 0-33,-1 1-1,1-1 0,0 2 1,0-1-1,0 1 0,0 0 1,0 1-1,0 0 1,1 0-1,-1 1 0,-8 5 1,12-6 4,0-1-1,0 1 1,0 1 0,0-1-1,1 0 1,-1 1 0,1 0-1,0 0 1,0 0 0,0 0 0,1 0-1,0 1 1,-1-1 0,2 1-1,-1 0 1,0-1 0,1 1-1,0 0 1,0 0 0,0 6 0,1-9 1,0 0 1,0 0 0,0 1 0,0-1 0,0 0 0,1 0 0,-1 0 0,1-1 0,0 1 0,-1 0 0,1 0 0,0 0 0,0 0 0,0 0 0,0-1 0,1 1 0,-1-1 0,0 1 0,1-1 0,-1 1 0,4 2 0,0-2-21,-1 1 0,1-1 0,0 0 1,0 0-1,0 0 0,0 0 0,0-1 0,8 1 0,10 0-1329,-1-1 1,1-1-1,23-2 0,-44 1 992,43-5-5663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29 14253,'-7'-4'2627,"-5"-1"-2065,0 1-1,0 0 1,0 1-1,-16-2 1,23 4-364,1 0 0,0 0 0,-1 1 0,1 0 0,-1 0 1,1 0-1,-1 0 0,1 1 0,0 0 0,-1 0 0,1 0 0,0 0 0,-1 1 1,1-1-1,0 1 0,0 0 0,-7 5 0,11-6-188,-1-1 1,1 1-1,-1 0 0,0-1 1,1 1-1,-1 0 0,1 0 1,0 0-1,-1-1 0,1 1 1,0 0-1,-1 0 0,1 0 1,0 0-1,0 0 0,0 0 1,0-1-1,0 1 0,0 0 1,0 0-1,0 0 0,0 0 1,0 0-1,1 0 0,-1 0 1,0-1-1,1 1 0,-1 0 1,0 0-1,1 0 0,-1-1 1,1 1-1,-1 0 0,1 0 1,-1-1-1,1 1 0,0-1 1,-1 1-1,1 0 0,0-1 1,0 1-1,-1-1 0,1 0 1,0 1-1,1 0 0,43 20-6,-38-18-40,42 15-547,-27-11 139,0 2 0,0 0 0,-1 2 0,28 17 0,-48-28 456,0 1 1,0-1-1,0 1 0,0 0 0,-1-1 0,1 1 0,0 0 0,0-1 0,0 1 0,-1 0 0,1 0 0,0 0 0,-1 0 0,1 0 0,-1 0 0,1 0 0,-1 0 0,1 0 0,-1 0 0,0 0 0,1 0 0,-1 0 0,0 0 1,0 1-1,0 0 0,-1 0 44,1-1 0,-1 0 1,0 0-1,0 0 0,1 0 1,-1 0-1,0 0 1,0 0-1,-1 0 0,1 0 1,0 0-1,0 0 0,0-1 1,0 1-1,-1 0 0,1-1 1,-2 1-1,-12 4 345,1-1-1,-1-1 1,-15 2-1,18-3-548,-17 3 158,-56 1 1,85-6-54,-1 0 1,1 0-1,0 0 0,-1 0 1,1 0-1,0-1 0,-1 1 0,1 0 1,0 0-1,-1 0 0,1 0 1,0 0-1,-1 0 0,1-1 0,0 1 1,0 0-1,-1 0 0,1 0 1,0-1-1,0 1 0,0 0 0,-1 0 1,1-1-1,0 1 0,0 0 1,0-1-1,0 1 0,-1 0 1,1-1-1,0 1 0,0 0 0,0-1 1,0 1-1,0 0 0,0-1 1,0 1-1,0 0 0,0-1 0,0 1 1,0 0-1,0-1 0,0 1 1,0 0-1,0 0 0,1-1 0,-1 1 1,0 0-1,0-1 0,0 1 1,0 0-1,1 0 0,-1-1 0,0 1 1,0 0-1,0 0 0,1-1 1,-1 1-1,0 0 0,1 0 0,13-19-2967,12-5-2964,4-4-2621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5862,'12'-14'4213,"-4"5"5173,-7 28-6543,-12 33-1595,8-44-983,1 0 1,0 1 0,0 0-1,1-1 1,0 1-1,1 14 1,0-23-244,1 1 1,-1 0 0,1-1 0,0 1 0,-1-1-1,1 1 1,0-1 0,-1 1 0,1-1 0,0 1-1,0-1 1,0 0 0,-1 1 0,1-1 0,0 0-1,0 0 1,0 0 0,0 1 0,-1-1-1,1 0 1,0 0 0,0 0 0,0 0 0,0-1-1,0 1 1,0 0 0,26-3 195,-3-6-199,-1 0 0,-1-2 0,0 0 0,37-26 0,-40 25-163,-6 3 57,-11 7 81,0 0 1,0 0-1,0 1 0,1-1 1,-1 1-1,1 0 1,-1-1-1,1 1 0,-1 0 1,1 0-1,3 0 1,-15 36 779,1-20-427,5-11-242,1 0 0,0-1 0,0 1 0,0 0 0,1 0 0,0 0 0,-1 0 0,0 8 0,4-12-197,0 0 1,-1 1 0,1-1 0,0 0 0,0 0 0,0-1-1,0 1 1,-1 0 0,1-1 0,0 1 0,0-1 0,2 0-1,14-20-10024,-12 8-4735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14894,'0'0'4500,"-10"12"-3710,7-7-727,-4 4 214,-1 1 1,2 0-1,-1 1 0,1-1 0,1 1 0,0 0 1,0 1-1,1 0 0,1-1 0,-4 21 1,6-15-16,1 1 1,0-1 0,2 1-1,0-1 1,5 22-1,-5-34-242,-1 0-1,1 1 1,0-1-1,0-1 0,1 1 1,-1 0-1,1-1 1,0 1-1,7 6 1,-8-9-3,0 0 0,0 0 0,1 0 1,-1-1-1,1 1 0,-1-1 0,1 0 1,-1 0-1,1 0 0,0 0 1,0 0-1,0 0 0,0-1 0,-1 1 1,1-1-1,0 0 0,0 0 0,6 0 1,-6-1-7,-1 0 0,1-1-1,-1 1 1,1 0 0,-1-1 0,0 0 0,1 1 0,-1-1 0,0 0 0,0 0 0,0 0 0,-1 0 0,1-1 0,0 1 0,-1 0 0,1-1 0,-1 1 0,0-1-1,0 0 1,0 1 0,0-1 0,1-4 0,2-7-7,-1 0 0,0 0 0,2-16 0,-5-24-9,-9 30-35,8 23 36,1 1-1,-1 0 1,1-1 0,-1 1-1,0-1 1,1 1-1,-1 0 1,0 0-1,1 0 1,-1-1-1,0 1 1,1 0-1,-1 0 1,0 0 0,0 0-1,1 0 1,-1 0-1,0 0 1,1 0-1,-1 0 1,0 1-1,1-1 1,-1 0-1,0 0 1,1 1 0,-1-1-1,0 0 1,1 1-1,-1-1 1,1 0-1,-2 2 1,1-1 3,-1 1 1,1-1-1,0 1 1,0-1-1,0 1 1,0-1-1,0 1 1,0 0-1,0 0 1,0-1-1,1 1 1,-1 0-1,1 0 1,-1 0-1,1 0 1,0 0-1,0 0 1,0 0-1,0 0 1,0 0-1,0 0 1,1-1-1,-1 1 1,1 4-1,0-2 19,0 0 0,0 0 1,1-1-1,-1 1 0,1 0 0,0 0 0,0-1 0,0 1 0,0-1 0,6 7 1,0-5 3,0 1 0,0-1-1,1 0 1,0-1 0,0 0 0,0-1 0,1 0 0,-1 0 0,1-1 0,0 0 0,0 0 0,-1-1 0,1-1 0,0 0 0,0 0 0,15-3 0,-14 2-60,1-1 0,-1 0 1,1-1-1,-1 0 0,0 0 0,0-2 1,0 1-1,0-1 0,-1-1 1,0 0-1,0-1 0,-1 1 0,14-13 1,-21 17 12,0-1 1,0 1 0,0 0-1,0-1 1,0 1-1,0-1 1,-1 1 0,1-1-1,-1 0 1,0 0-1,0 0 1,0 1 0,1-5-1,-3 7 17,1-1 0,-1 1-1,1 0 1,-1-1 0,1 1 0,-1 0 0,1 0-1,-1 0 1,1-1 0,-1 1 0,0 0-1,1 0 1,-1 0 0,1 0 0,-1 0 0,1 0-1,-1 0 1,0 0 0,1 0 0,-1 0-1,1 0 1,-1 0 0,0 1 0,1-1 0,-1 0-1,1 0 1,-1 1 0,1-1 0,-1 0-1,0 1 1,-18 7-36,16-6 42,-1 1 0,1-1 0,0 1 0,0-1 0,0 1 0,0 0 0,0 1 0,1-1 0,-1 0 0,1 1 0,0-1 0,0 1 0,0 0 0,0 0 0,1-1 0,0 1 0,0 0 0,0 0 0,0 0 0,0 1 0,1-1 0,0 0 0,0 6 0,1-9-65,0 1 0,-1-1 0,1 0-1,0 0 1,0 0 0,0 0 0,0 0 0,0 0-1,0 0 1,1-1 0,-1 1 0,0 0 0,0 0 0,1-1-1,-1 1 1,0-1 0,1 1 0,-1-1 0,0 0-1,1 0 1,-1 1 0,0-1 0,1 0 0,-1 0 0,1 0-1,2-1 1,1 1-593,0 0-1,0-1 0,0 0 1,0 0-1,-1 0 1,9-3-1,13-14-4907,2-5-2087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12812,'0'0'3166,"-8"10"-2349,4-4-628,0 0 1,0 1 0,0 0 0,1-1-1,-1 1 1,2 0 0,-1 1 0,1-1-1,0 0 1,1 1 0,-1-1 0,2 1-1,-1-1 1,1 1 0,0 0 0,0-1-1,1 1 1,0-1 0,1 1 0,0-1-1,3 9 1,1 4-100,-1-7-88,-1 0 0,2 0 1,8 15-1,-13-26 20,-1 0 1,1-1-1,0 1 1,0-1-1,0 1 0,0-1 1,0 1-1,1-1 1,-1 0-1,0 0 0,1 1 1,-1-1-1,1 0 1,-1 0-1,1-1 0,-1 1 1,1 0-1,0 0 1,-1-1-1,1 1 0,0-1 1,0 1-1,-1-1 1,1 0-1,0 0 0,0 0 1,0 0-1,-1 0 1,1 0-1,0 0 0,0 0 1,2-1-1,-2-1-2,0 0 0,1 1 0,-1-1 0,0 0 0,0 0 0,0 0 0,0 0-1,0 0 1,-1-1 0,1 1 0,-1 0 0,1-1 0,-1 1 0,0-1 0,0 0-1,0 1 1,0-1 0,-1 0 0,1 0 0,0-4 0,3-59 37,-4 64-46,-5-38 15,-3 21 356,8 18-346,0 1 1,0 0-1,-1-1 1,1 1-1,0 0 0,0-1 1,-1 1-1,1 0 0,0 0 1,-1-1-1,1 1 0,-1 0 1,1 0-1,0 0 1,-1-1-1,1 1 0,-1 0 1,1 0-1,0 0 0,-1 0 1,1 0-1,-1 0 0,1 0 1,0 0-1,-1 0 0,1 0 1,-1 0-1,1 0 1,-1 0-1,1 0 0,0 1 1,-1-1-1,0 0 0,1 3 56,-1 1-1,1-1 0,0 0 0,0 0 1,0 1-1,1-1 0,-1 0 0,1 0 0,0 0 1,1 6-1,2-2-15,-1 0-1,1 0 1,0 0-1,1-1 1,-1 1-1,1-1 1,1-1 0,-1 1-1,1-1 1,0 1-1,0-2 1,0 1-1,1-1 1,0 0 0,0 0-1,0-1 1,12 5-1,-7-4-81,-1 0-1,1-1 0,1 0 1,-1-1-1,0 0 0,1-1 0,-1 0 1,0-1-1,1 0 0,18-4 0,-27 3-42,0 0-1,0-1 0,0 0 0,0 0 0,0 0 0,-1 0 0,1 0 0,-1-1 1,0 0-1,1 0 0,-1 0 0,0 0 0,-1 0 0,1 0 0,0-1 0,-1 0 0,0 1 1,0-1-1,0 0 0,0 0 0,-1 0 0,0 0 0,0 0 0,0 0 0,0-1 1,0 1-1,-1 0 0,0 0 0,0-1 0,0 1 0,-1-5 0,1 9 49,0-1-1,0 1 0,0 0 1,0-1-1,0 1 0,0-1 1,0 1-1,0 0 0,0-1 0,0 1 1,0-1-1,0 1 0,0 0 1,-1-1-1,1 1 0,0 0 1,0-1-1,0 1 0,-1 0 1,1-1-1,0 1 0,-1 0 1,1-1-1,0 1 0,0 0 1,-1 0-1,1-1 0,-1 1 0,1 0 1,0 0-1,-1 0 0,1 0 1,0 0-1,-1-1 0,1 1 1,-1 0-1,1 0 0,0 0 1,-1 0-1,1 0 0,-1 0 1,1 0-1,0 0 0,-1 0 1,1 1-1,-1-1 0,1 0 0,0 0 1,-1 0-1,1 0 0,0 0 1,-1 1-1,1-1 0,0 0 1,-1 0-1,1 1 0,0-1 1,-1 1-1,-1 0 17,1 0 1,-1 0-1,1 0 1,0 0-1,-1 1 1,1-1-1,0 1 1,0-1-1,0 1 0,0-1 1,0 1-1,-1 2 1,1 2 58,-1-1 1,1 1 0,1 0 0,-1 0-1,1-1 1,0 1 0,1 0 0,-1 0-1,1-1 1,0 1 0,0 0-1,1-1 1,3 8 0,-4-10-79,0-1 0,1 0 0,-1 0 0,1 0 0,0 0-1,0 0 1,-1 0 0,1-1 0,0 1 0,1 0 0,-1-1 0,0 0 0,0 1 0,1-1 0,-1 0 0,0 0 0,1 0 0,-1-1-1,1 1 1,-1-1 0,1 1 0,-1-1 0,1 0 0,0 0 0,-1 0 0,1 0 0,-1 0 0,1-1 0,0 1 0,-1-1 0,1 0-1,-1 1 1,3-2 0,-3 1-368,0-1 0,0 1 1,0 0-1,0-1 0,0 1 0,0-1 0,0 0 0,0 1 0,-1-1 0,1 0 0,-1 0 0,1 0 0,-1 0 1,0 0-1,0-1 0,0 1 0,0 0 0,0 0 0,-1-1 0,1 1 0,0-1 0,-1 1 0,0-3 0,2-22-6220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9385,'0'0'9449,"32"58"-9353,-9-43-512,8-3-3204,3-3-4612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17200,'0'0'8798,"-4"7"-8232,1-2-508,-9 18 97,12-22-150,0-1 0,0 1 1,0 0-1,0 0 0,0 0 0,0-1 0,1 1 0,-1 0 0,0-1 0,0 1 0,1 0 0,-1 0 0,0-1 0,1 1 0,-1 0 0,0-1 0,1 1 0,-1-1 0,1 1 0,-1-1 0,1 1 0,0-1 1,-1 1-1,1-1 0,0 1 0,-1-1 0,1 0 0,0 1 0,-1-1 0,1 0 0,0 1 0,-1-1 0,1 0 0,0 0 0,0 0 0,1 0 0,34 7-486,1-2-1,0-2 1,0-1 0,46-3-1,-28-1 1718,57 7-1,-108-4-1115,0 0 0,0 0 0,-1 0 0,1 1 0,0-1-1,0 1 1,5 3 0,15 7-1311,-6-9-3178,-2-3-4413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6294 985 6438,'0'0'1863,"0"-9"-774,9-56-592,-4 42 2383,3-45 0,-9 64-2702,1 1 0,-1 0 0,0 0-1,0-1 1,0 1 0,0 0 0,0 0 0,-1 0 0,1 0 0,-1 1 0,0-1 0,0 0 0,0 1 0,0-1 0,-1 1 0,-4-5-1,-51-34-103,34 26 47,-95-82-26,86 68-79,-2 1 0,0 1 1,-52-28-1,-49-7-5,-2 6-1,-177-46 1,97 44-85,-3 9-1,-293-27 1,-454 14-792,444 54 821,-547 62-1,647 5 58,326-37-7,0 3 0,-116 47 0,161-48 58,1 1 0,2 3 0,0 2 0,2 3 0,-52 44 0,26-12-14,4 4-1,-75 93 0,115-123-12,1 2-1,3 1 1,1 1-1,3 0 0,-25 68 1,18-28 144,4 0 0,-17 106 0,28-114-78,3 0 0,3 1 1,4 0-1,3 0 0,9 79 1,-4-131-99,1 0 0,1 0 0,1 0 1,1-1-1,1 0 0,1 0 0,1-1 1,1-1-1,1 0 0,23 30 0,-10-21 6,2-2-1,0 0 0,2-2 0,1-1 0,60 37 0,2-3 23,4-5 0,1-4 0,2-5 0,3-3 0,191 49 0,-15-38-18,1-12-1,2-13 0,321-8 1,-311-18-22,255-3-5,-3-32 7,564-91 38,-812 83-21,-2-13-1,316-102 1,-523 131-13,80-23 15,230-98 1,-348 124-6,-2-2-1,0-2 1,-2-3 0,-1-1-1,-1-2 1,-2-2 0,-1-1-1,-2-3 1,36-45 0,-63 68 27,-2 0 0,0 0 1,0-1-1,-1 0 0,-1 0 1,-1-1-1,-1 0 0,0 0 1,-1-1-1,0 1 1,-2-1-1,0 0 0,-1 0 1,-1 0-1,-1 1 0,0-1 1,-1 0-1,-1 0 0,-1 1 1,0-1-1,-1 1 1,-1 0-1,-14-26 0,-281-498 40,277 502-63,-2 1-1,-2 2 1,-1 0-1,-2 3 1,-1 0-1,-2 2 1,-1 1-1,-1 2 1,-1 2-1,-2 1 1,0 2-1,-48-21 1,-187-63-2481,22 8-3572,147 53-4016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8392,'3'-9'1404,"-1"3"-1009,16-44 2588,-17 48-2509,1-1 1,-1 1 0,0 0 0,1 0 0,-1 0-1,1 0 1,0 0 0,-1 0 0,1 0 0,0 0-1,3-1 1,-4 2-405,-1 1-1,0 0 1,0 0-1,1 0 0,-1 0 1,0 0-1,0 0 1,1 1-1,-1-1 1,0 0-1,0 0 1,0 0-1,1 0 1,-1 0-1,0 0 1,0 0-1,0 0 0,1 0 1,-1 1-1,0-1 1,0 0-1,0 0 1,1 0-1,-1 0 1,0 1-1,0-1 1,0 0-1,0 0 0,0 0 1,0 1-1,0-1 1,1 0-1,-1 0 1,0 1-1,0-1 1,0 0-1,0 0 1,0 0-1,0 1 1,0-1-1,0 0 0,0 0 1,0 1-1,0-1 1,0 0-1,0 0 1,-1 1-1,2 16 409,-2-12-142,-1 33 805,-13 70-1,4-34-2333,5-1-5682,6-81 1462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15407,'0'0'2263,"9"-1"-811,-5 1-1309,29-3 1226,44 3 0,-69 0-1291,0 0 1,0 1-1,0 0 0,0 1 0,0 0 0,0 0 0,-1 0 0,1 1 1,-1 0-1,0 1 0,0 0 0,10 6 0,-16-9-69,1 1-1,-1-1 0,0 0 1,0 1-1,0-1 1,0 1-1,0-1 1,0 1-1,-1-1 0,1 1 1,0-1-1,-1 1 1,1 0-1,-1 0 1,0-1-1,1 1 1,-1 0-1,0-1 0,0 1 1,0 0-1,0 0 1,-1-1-1,1 1 1,0 0-1,-1 0 0,1-1 1,-1 1-1,0-1 1,1 1-1,-1 0 1,0-1-1,0 1 0,-2 1 1,-3 6 210,-1 0 1,0-1 0,-1 0-1,-10 8 1,9-7 7,-11 7 122,16-13-242,-1 1 0,1-1 0,-1 1 1,1 0-1,0 0 0,0 1 0,-5 7 1,12-10-182,-1-1 1,1 0-1,-1-1 0,1 1 1,-1 0-1,1-1 1,0 1-1,-1-1 1,1 0-1,0 0 0,-1 0 1,1 0-1,3-1 1,-1 1-216,0-1 261,0 2 0,0-1 0,-1 0 0,1 1 0,0 0 0,0 0 0,-1 0 0,1 1 0,-1-1 0,1 1 0,-1 0 0,0 1 0,0-1 0,1 1 0,-2 0 0,1 0 0,0 0 0,-1 0 0,1 1 0,-1-1 0,0 1 0,0 0 0,0 0 0,-1 0 0,0 0 0,1 0 0,-1 1 0,-1-1 0,1 1 0,-1-1 0,1 1 0,-1 0 0,-1-1 0,1 1 1,-1 0-1,0 7 0,0-9 154,-1 0 1,0-1 0,0 1 0,0 0 0,0-1 0,0 1 0,-1-1 0,1 1 0,-1-1 0,0 0 0,0 1 0,1-1 0,-1 0-1,-1 0 1,1 0 0,0-1 0,0 1 0,-1 0 0,1-1 0,-1 0 0,1 1 0,-1-1 0,0 0 0,-4 1 0,-7 3 437,-1-1 0,1 0 0,-21 2 0,30-5-527,-64 4 830,67-4-925,0-1-1,0 0 0,0 0 1,0 0-1,0 0 0,0 0 1,0 0-1,0 0 1,0-1-1,0 1 0,1-1 1,-1 0-1,0 1 1,0-1-1,0 0 0,1 0 1,-1 0-1,0 0 0,1 0 1,-1 0-1,1-1 1,-1 1-1,1-1 0,0 1 1,0-1-1,-1 1 1,1-1-1,-1-2 0,2 2-212,0 1 0,0 0 0,0-1 0,0 1 0,1-1 0,-1 1 0,0 0 0,1-1 0,-1 1 0,1-1 0,-1 1 0,1 0 0,0 0 0,-1-1-1,1 1 1,0 0 0,0 0 0,0 0 0,0 0 0,0 0 0,2-1 0,28-19-7402,-23 17 5129,22-13-8048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6 118 993,'0'0'17083,"8"0"-13982,-2 0-2776,1 0 0,-1 0-1,1 0 1,-1-1 0,0 0 0,1-1-1,-1 1 1,0-1 0,0-1-1,0 1 1,0-1 0,0 0-1,-1 0 1,1-1 0,-1 1 0,5-6-1,-7 7-367,0 0 0,0-1 0,-1 1 0,1-1 0,-1 0 0,0 1 1,0-1-1,0 0 0,0 0 0,0-1 0,-1 1 0,1 0 0,-1-1 0,0 1 0,0-1 0,0 1 0,-1-1 0,1 1 0,-1-1 0,0-6 0,0 9 43,-1 0-1,1 1 0,-1-1 1,1 0-1,-1 1 1,1-1-1,-1 1 1,1-1-1,-1 1 0,0-1 1,1 1-1,-1-1 1,0 1-1,0 0 1,1-1-1,-1 1 0,0 0 1,0 0-1,1-1 1,-1 1-1,0 0 1,0 0-1,0 0 0,0 0 1,1 0-1,-1 0 1,0 0-1,0 1 1,0-1-1,1 0 1,-2 1-1,-29 7 211,23-3-150,1 0 0,-1 1 0,1 1 0,0-1-1,0 1 1,1 0 0,0 1 0,1 0 0,-1-1 0,1 2-1,1-1 1,0 1 0,0-1 0,0 1 0,1 0 0,0 0-1,1 1 1,0-1 0,1 0 0,0 1 0,0-1 0,1 1-1,1 15 1,0-24-82,0 1-1,-1-1 0,1 0 1,0 0-1,0 0 0,0 0 1,0 0-1,0 0 0,0 0 1,0 0-1,0 0 1,0 0-1,0 0 0,0 0 1,1-1-1,-1 1 0,0-1 1,0 1-1,1-1 0,-1 1 1,1-1-1,-1 0 0,0 1 1,1-1-1,-1 0 0,1 0 1,-1 0-1,0 0 1,1 0-1,-1-1 0,1 1 1,1-1-1,4 0-434,-1 0 0,0 0 0,0-1 1,0 0-1,0 0 0,9-6 0,20-17-4176,-3-7-3610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13357,'0'0'3208,"-9"8"-1051,5-5-1918,-42 39 1176,43-40-1213,0 1-1,0 0 1,0 1 0,1-1-1,-1 0 1,1 1 0,0 0-1,0-1 1,0 1 0,0 0-1,0 0 1,-1 8 0,4-11-230,-1 0 1,1-1-1,0 1 1,0-1-1,-1 1 1,1-1-1,0 1 1,0-1-1,0 0 1,0 1-1,0-1 1,0 0-1,-1 0 1,1 1-1,0-1 1,0 0-1,0 0 1,0 0-1,0 0 1,0 0-1,2-1 1,25 0-1148,-27 1 1081,49-7-2301,-38 4 2054,0 1 1,0 1-1,0 0 1,0 0-1,0 1 1,0 1-1,22 3 0,-33-4 447,0 1-1,0-1 1,0 1-1,0-1 0,0 1 1,0-1-1,0 1 1,-1-1-1,1 1 0,0 0 1,0-1-1,-1 1 1,1 0-1,0 0 0,-1 0 1,1 0-1,0-1 1,-1 1-1,1 0 0,-1 0 1,0 0-1,1 0 1,-1 0-1,0 0 0,0 0 1,1 0-1,-1 0 1,0 0-1,0 0 0,0 1 1,0-1-1,-1 0 1,1 0-1,0 0 0,0 0 1,0 0-1,-1 0 1,1 0-1,-1 0 0,1 0 1,-1-1-1,1 1 1,-1 0-1,1 0 0,-2 1 1,-30 38 1911,23-30-1711,-1-1 0,0 0 1,0-1-1,-1 0 1,-1 0-1,1-1 1,-1-1-1,0 0 0,-19 6 1,30-11-341,1-1 0,-1 0 0,1 0 0,-1 0 1,1 0-1,-1 0 0,0 0 0,1 0 0,-1 0 0,1 0 1,-1 0-1,1 0 0,-1 0 0,0-1 0,1 1 0,-1 0 0,1 0 1,-1 0-1,1-1 0,-1 1 0,1 0 0,-1-1 0,1 1 1,-1 0-1,1-1 0,0 1 0,-1-1 0,1 1 0,0-1 0,-1 1 1,1-1-1,0 1 0,0-1 0,-1 1 0,1-1 0,0 1 1,0-1-1,0 1 0,0-1 0,-1 0 0,1 1 0,0-1 0,0 1 1,0-1-1,0 1 0,1-1 0,-1 0 0,0 1 0,0-1 1,0 1-1,0-1 0,0 1 0,1-1 0,-1 1 0,1-2 0,13-34-3611,8-3-1571,4-6-2754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14606,'0'0'5648,"-6"12"-3935,-13 23-116,-18 48-1,32-72-1397,1 1 0,1 0 1,-1 0-1,2 0 0,0 0 0,0 1 0,1-1 0,0 0 0,3 25 0,-2-36-199,1 1 1,-1 0-1,1-1 0,-1 1 0,1 0 1,0-1-1,-1 1 0,1-1 0,0 1 1,0-1-1,0 0 0,1 1 1,-1-1-1,0 0 0,0 0 0,1 1 1,-1-1-1,0 0 0,1-1 0,-1 1 1,4 1-1,-1 0-109,0-1 0,0 0 0,0-1 0,0 1 0,0-1 0,0 0 0,0 0 0,0 0 0,5-1 0,4-1-521,0-1 0,0 0 1,-1-1-1,22-9 0,-31 11 628,0 1 1,0-1 0,0 1 0,0 0 0,0 0-1,1 0 1,-1 0 0,0 1 0,0-1 0,1 1-1,-1 0 1,0 0 0,0 0 0,1 0 0,-1 1-1,0-1 1,6 3 0,-5-1 104,-1 0 1,0 0-1,0 0 0,0 1 0,0-1 0,0 1 1,-1 0-1,1 0 0,-1 0 0,1 0 1,-1 0-1,0 1 0,-1-1 0,3 5 0,-3-7-53,0 1-1,-1-1 0,1 0 1,0 0-1,0 0 0,0 0 1,0-1-1,0 1 0,0 0 1,0 0-1,0-1 0,0 1 0,1 0 1,-1-1-1,0 1 0,0-1 1,1 0-1,-1 1 0,0-1 1,1 0-1,-1 0 0,0 0 1,1 0-1,-1 0 0,0 0 0,1 0 1,-1 0-1,0 0 0,1-1 1,-1 1-1,0 0 0,0-1 1,1 1-1,-1-1 0,1-1 0,53-29-141,-36 19-144,-5 5-150,45-21-1254,-55 26 1587,0 1 1,0 0 0,0 0-1,0 0 1,0 0 0,0 1-1,0-1 1,1 1 0,-1 0 0,0 0-1,0 1 1,8 1 0,-11-1 110,1 1 0,-1-1 0,0 0 0,0 1 0,0-1 0,0 0 0,0 1 0,0 0 0,0-1 0,0 1 1,0 0-1,-1-1 0,1 1 0,-1 0 0,1-1 0,-1 1 0,0 0 0,0 0 0,0 0 0,0 0 0,0-1 1,0 1-1,0 0 0,0 0 0,-2 3 0,-9 47 1950,8-45-1900,-5 18 591,8-25-687,0 1 0,0-1 0,0 1 0,1-1 0,-1 0 0,0 1-1,0-1 1,0 1 0,0-1 0,0 0 0,1 1 0,-1-1 0,0 0 0,0 1-1,0-1 1,1 0 0,-1 1 0,0-1 0,1 0 0,-1 1 0,0-1 0,0 0 0,1 0-1,-1 0 1,1 1 0,-1-1 0,0 0 0,1 0 0,-1 0 0,0 0 0,1 0-1,-1 1 1,1-1 0,-1 0 0,0 0 0,1 0 0,-1 0 0,1 0 0,-1 0-1,1-1 1,-1 1 0,0 0 0,1 0 0,-1 0 0,0 0 0,1 0 0,-1-1-1,1 1 1,-1 0 0,0 0 0,1-1 0,10-3-26,0-1 1,-1 0-1,1-1 0,-1 0 1,0-1-1,10-9 0,-13 10-124,0 0 0,1 0 0,-1 1 0,1 0 0,0 1 0,0 0 0,1 0 0,-1 0 0,1 1 0,0 0 0,-1 1 0,12-2 0,-19 4 152,0 0-1,0 0 1,-1 0 0,1 0-1,0 0 1,0 0-1,0 0 1,-1 1-1,1-1 1,0 0 0,0 0-1,-1 0 1,1 1-1,0-1 1,0 0 0,-1 1-1,1-1 1,0 1-1,-1-1 1,1 1 0,-1-1-1,1 1 1,0-1-1,-1 1 1,1 0-1,-1-1 1,0 1 0,1 0-1,-1-1 1,1 1-1,-1 1 1,1 26 667,1 3-521,-1-30-173,-1-1-1,1 1 1,-1-1 0,1 1 0,-1-1-1,1 0 1,-1 1 0,1-1 0,-1 0-1,1 1 1,-1-1 0,1 0 0,0 1-1,-1-1 1,1 0 0,0 0-1,-1 0 1,1 0 0,0 0 0,-1 0-1,1 0 1,0 0 0,-1 0 0,1 0-1,0 0 1,-1 0 0,1 0-1,0-1 1,-1 1 0,1 0 0,-1 0-1,1-1 1,0 1 0,-1 0 0,1-1-1,-1 1 1,1-1 0,-1 1-1,1-1 1,-1 1 0,0-1 0,1 1-1,-1-1 1,1 1 0,-1-1 0,0 1-1,1-1 1,-1 0 0,21-28-4739,-11 7-1377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13 157 7271,'0'0'14926,"11"-10"-14670,96-76 545,-102 81-719,20-17 328,-25 21-371,1 0 0,0 0 0,0 0 1,0 0-1,-1 0 0,1 0 1,-1 0-1,1 0 0,-1 0 0,1-1 1,-1 1-1,1 0 0,-1 0 1,0 0-1,0-1 0,0 1 1,1 0-1,-1 0 0,-1 0 0,1-1 1,0-1-1,-2 2-5,-1 0 0,1 0 0,0 0 0,-1 0 0,1 1 1,0-1-1,-1 1 0,1-1 0,-1 1 0,1 0 0,-1 0 0,1 0 0,-1 1 0,1-1 1,-1 0-1,1 1 0,-3 1 0,-3 1-20,0 0 1,1 1 0,0 0-1,-1 0 1,2 1 0,-1 0-1,0 0 1,1 1-1,0 0 1,0 0 0,1 0-1,0 1 1,0-1 0,0 1-1,1 0 1,0 1-1,0-1 1,1 1 0,0 0-1,1 0 1,-1 0 0,0 9-1,3-16-4,0 0 0,0 0-1,0 0 1,0-1 0,0 1 0,0 0 0,1 0-1,-1 0 1,0 0 0,1 0 0,-1 0-1,0 0 1,1 0 0,0 0 0,-1-1-1,1 1 1,-1 0 0,1 0 0,0-1 0,-1 1-1,1 0 1,0-1 0,0 1 0,0-1-1,0 1 1,-1-1 0,1 1 0,0-1-1,0 0 1,0 1 0,0-1 0,0 0 0,0 0-1,0 0 1,0 1 0,0-1 0,1 0-1,44-1 257,-40 0-241,14-2 12,-1-1-1,0-1 1,0 0-1,31-15 1,-31 12-47,0 1 0,1 0 0,-1 2 0,22-4 1,-41 9 10,1 0 0,-1 0 0,1 0 0,0 0 0,-1 0 0,1 0 0,-1 0 0,1 0 0,0 0 0,-1 0 0,1 0 0,-1 0 0,1 0 0,-1 1 0,1-1 0,0 0 0,-1 0 0,1 1 0,-1-1 0,1 0 0,-1 1 0,0-1 0,1 0 0,-1 1 0,1-1 0,-1 1 0,0-1 0,1 1 0,-1-1 0,0 1 0,1-1 0,-1 1 0,0-1 0,1 2 0,0 24 657,-2-25-624,1 1 1,-1-1 0,1 1 0,0 0 0,-1-1-1,1 1 1,0 0 0,0-1 0,0 1 0,0 0 0,1-1-1,-1 1 1,0 0 0,1-1 0,-1 1 0,1 0-1,0-1 1,-1 1 0,1-1 0,0 1 0,0-1 0,0 0-1,0 1 1,0-1 0,0 0 0,0 0 0,1 0-1,-1 1 1,0-1 0,3 1 0,6 0 24,0 0 0,0-1 0,1 0 0,-1-1 0,0 0 0,0-1 0,1 0 0,-1 0 1,17-6-1,11-4-32,43-20 0,-32 11-69,-48 20 33,0-1 1,-1 1-1,1-1 0,0 1 1,0 0-1,0-1 0,0 1 1,-1 0-1,1 0 0,0 0 0,0-1 1,0 1-1,0 0 0,0 0 1,0 0-1,0 1 0,0-1 0,-1 0 1,1 0-1,0 0 0,0 1 1,0-1-1,0 0 0,0 1 1,-1-1-1,1 1 0,0-1 0,0 1 1,-1-1-1,1 1 0,0-1 1,0 2-1,0 0-95,0 0 0,-1 0-1,0 0 1,1 0 0,-1 0 0,0 0 0,0 0 0,0 0-1,0 0 1,0 0 0,-1 0 0,1-1 0,-1 1 0,1 0 0,-2 2-1,2-4-117,0 1-1,0-1 1,0 0-1,0 0 1,0 1-1,-1-1 0,1 0 1,0 0-1,0 1 1,-1-1-1,1 0 1,0 0-1,0 0 1,-1 1-1,1-1 0,0 0 1,0 0-1,-1 0 1,1 0-1,0 0 1,-1 0-1,1 1 1,0-1-1,-1 0 0,1 0 1,0 0-1,0 0 1,-1 0-1,1 0 1,0 0-1,-1 0 1,1-1-1,0 1 1,-1 0-1,1 0 0,-2 0-904,-8-2-10649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18866,'0'0'6022,"54"0"-11596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13164,'0'0'12353,"4"9"-11632,-1 0-571,0 0 1,0 1-1,-1-1 0,0 1 0,-1 0 1,1 17-1,-2-26-147,0-1 1,0 1-1,0 0 1,1-1-1,-1 1 0,0 0 1,1-1-1,-1 1 1,0 0-1,1-1 1,-1 1-1,1-1 1,-1 1-1,1-1 0,-1 1 1,1-1-1,-1 1 1,1-1-1,0 1 1,-1-1-1,1 0 0,0 1 1,-1-1-1,1 0 1,0 0-1,-1 1 1,1-1-1,0 0 1,0 0-1,-1 0 0,1 0 1,0 0-1,-1 0 1,1 0-1,0 0 1,0 0-1,-1 0 1,1-1-1,0 1 0,-1 0 1,1 0-1,0-1 1,-1 1-1,2-1 1,35-13 12,23-26-638,-49 32 459,0 0 0,1 0 0,0 1-1,0 0 1,0 1 0,1 0 0,13-3-1,-25 9 172,-1 0 0,1 0-1,-1 0 1,0 0-1,1 0 1,-1 0-1,0 0 1,1 0-1,-1 0 1,1 0-1,-1 0 1,0 0-1,1 0 1,-1 0-1,0 1 1,1-1-1,-1 0 1,0 0-1,1 0 1,-1 1-1,0-1 1,0 0-1,1 0 1,-1 1-1,0-1 1,0 0-1,1 0 1,-1 1 0,0-1-1,0 0 1,0 1-1,0-1 1,1 0-1,-1 1 1,0-1-1,0 1 1,0-1-1,0 0 1,0 1-1,0-1 1,0 0-1,0 1 1,0-1-1,0 0 1,0 1-1,0-1 1,0 1-1,0-1 1,0 0-1,-1 1 1,1-1-1,0 0 1,0 1-1,-5 15 580,-12 11 506,14-23-949,1-1 0,-1 0 0,1 1-1,0 0 1,0-1 0,0 1 0,0 0-1,1 0 1,-2 7 0,5-11-100,1 0 1,-1-1 0,0 1-1,1 0 1,-1-1 0,0 0-1,0 0 1,1 1-1,-1-1 1,0-1 0,0 1-1,0 0 1,3-2-1,13-11 24,-8 5-150,0 1-1,0 1 1,1 0 0,0 0-1,0 1 1,0 1-1,1 0 1,0 0-1,0 1 1,0 0 0,0 1-1,21-2 1,-32 5 79,0 0 0,0 0 0,0 0 1,0 0-1,0 1 0,0-1 0,0 0 0,0 0 1,0 1-1,0-1 0,0 1 0,0-1 1,-1 1-1,1-1 0,0 1 0,0-1 0,0 1 1,0 0-1,-1 0 0,1-1 0,0 1 0,-1 0 1,1 0-1,-1 0 0,1 0 0,-1 0 0,1-1 1,0 3-1,0 0 16,-1 1 0,1-1-1,0 1 1,-1 0 0,0-1 0,0 1 0,0 0 0,-1 5 0,-1 3 6,0 0 1,-1 0 0,-1 0 0,-5 13-1,14-34-10690,4-8-3529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72 7495,'-18'13'4987,"18"-13"-4812,-1 1 0,1-1 0,0 0-1,0 1 1,0-1 0,0 1 0,0-1 0,-1 1 0,1-1-1,0 0 1,0 1 0,0-1 0,0 1 0,0-1-1,0 1 1,0-1 0,1 0 0,-1 1 0,0-1 0,0 1-1,0-1 1,0 0 0,0 1 0,1-1 0,-1 1-1,0-1 1,0 0 0,1 1 0,1 1 91,-1-1 0,1 0 0,0 0 0,0 1 0,0-1 0,0 0 0,0-1 0,0 1 0,0 0 0,1 0-1,-1-1 1,0 0 0,0 1 0,1-1 0,2 0 0,6 0-50,-1-1-1,1 0 0,-1-1 1,0 0-1,0 0 0,0-1 1,16-7-1,-22 9-211,0-1 1,0 0-1,1 0 0,-1-1 1,-1 1-1,1-1 0,0 0 1,-1 0-1,1 0 0,-1 0 1,0-1-1,0 1 1,0-1-1,0 0 0,-1 0 1,0 0-1,0 0 0,0 0 1,2-7-1,-3 10 2,-1 0 1,0 1-1,0-1 0,0 1 0,1-1 1,-1 0-1,0 1 0,0-1 1,0 0-1,0 1 0,0-1 1,0 0-1,0 1 0,-1-1 0,1 1 1,0-1-1,0 0 0,0 1 1,0-1-1,-1 1 0,1-1 0,0 0 1,-1 1-1,1-1 0,0 1 1,-1-1-1,1 1 0,-1 0 1,1-1-1,-1 1 0,0-1 0,-21 2 149,-23 23 300,39-19-346,0 0 0,0 1 0,1-1 0,-1 1 0,1 1 0,0-1 0,1 1 0,0-1 0,0 1-1,0 1 1,1-1 0,0 0 0,0 1 0,1 0 0,0-1 0,1 1 0,-1 0 0,1 0 0,1 13 0,0-19-108,1-1 1,0 1-1,-1-1 1,1 1 0,0-1-1,0 0 1,0 1-1,0-1 1,0 0 0,0 0-1,1 0 1,-1 1-1,0-1 1,1-1 0,-1 1-1,1 0 1,-1 0-1,1 0 1,-1-1 0,1 1-1,-1-1 1,1 1-1,-1-1 1,1 0 0,0 0-1,-1 1 1,1-1 0,3-1-1,50-1-582,-53 2 518,9-2-951,1 0 1,-1-1-1,0 0 1,0-1 0,15-8-1,17-9-6710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99 11883,'0'0'3876,"-10"7"-2061,4-4-1661,-6 5 482,1 0 1,-1 1 0,-15 16 0,24-23-481,1 1 0,0-1 0,0 0 0,0 1 0,0 0 1,0 0-1,0-1 0,1 1 0,-1 0 0,1 1 0,0-1 0,0 0 0,0 0 0,0 0 0,0 1 1,1-1-1,-1 0 0,1 1 0,0-1 0,0 0 0,1 1 0,-1-1 0,1 0 0,0 4 1,0-6-133,0 0 0,0 0 0,0 0 0,1 0 0,-1 0 0,0-1 0,1 1 0,-1 0 0,0 0 0,1-1 1,-1 1-1,1-1 0,-1 0 0,1 1 0,-1-1 0,1 0 0,-1 0 0,1 0 0,-1 0 0,1 0 0,-1 0 0,3 0 1,34-5 66,-24 2-142,0-2-1,0 0 1,0 0-1,-1-2 0,0 1 1,0-2-1,0 0 0,-1 0 1,11-11-1,-13 11-57,0-1-1,-1 0 1,0 0 0,-1-1-1,0 0 1,0 0 0,-1-1-1,-1 0 1,0 0 0,8-21 0,-13 30 127,0 0 0,-1 0 1,1-1-1,-1 1 1,1 0-1,-1-1 1,0 1-1,0 0 1,0-1-1,0 1 1,0 0-1,-1-5 1,1 6 0,-1 1 1,1 0-1,0-1 1,0 1-1,-1 0 0,1-1 1,0 1-1,-1 0 1,1-1-1,-1 1 1,1 0-1,0 0 1,-1-1-1,1 1 0,-1 0 1,1 0-1,-1 0 1,1 0-1,-1-1 1,1 1-1,-1 0 0,1 0 1,0 0-1,-1 0 1,1 0-1,-1 0 1,1 0-1,-1 1 0,1-1 1,-1 0-1,1 0 1,-1 0-1,1 0 1,-1 0-1,0 1 0,-2 1 58,-1 0-1,0 1 0,1-1 0,-1 1 0,1 0 0,0 0 0,0 0 0,0 0 0,0 0 0,0 1 0,-4 7 0,-20 51 212,25-57-207,1 0 0,0 0 0,0 0 0,0-1 0,0 1 0,1 0 0,0 0 0,0 0 0,0 0 0,1 0 0,2 8 0,-2-11-70,0 0 0,1 0 0,-1-1 0,1 1 0,0 0 0,-1-1 0,1 1 0,0-1 0,0 0 0,0 0 0,0 0 0,0 0 0,0 0 0,1 0 0,-1 0 0,0-1 0,0 1 0,1-1 0,-1 1 0,0-1 0,1 0 0,-1 0 0,0 0 0,4-1 0,3 1-9,0 0 0,0-1 0,0 0 1,0-1-1,12-3 0,-13 1-118,0 1-1,0-1 1,0-1-1,-1 1 1,10-9 0,-14 11 77,-1 0 1,1 0 0,-1-1-1,0 1 1,1 0 0,-1-1 0,0 0-1,-1 1 1,1-1 0,0 0-1,-1 0 1,0 0 0,1 0-1,-1 0 1,0 0 0,-1 0-1,2-5 1,-2 8 38,-1-1 0,1 1 0,0 0 0,0-1 0,0 1 0,0 0 0,-1-1 0,1 1 0,0 0 1,0-1-1,-1 1 0,1 0 0,0 0 0,0-1 0,-1 1 0,1 0 0,0 0 0,-1-1 0,1 1 0,0 0 0,-1 0 0,1 0 0,0 0 0,-1 0 0,1 0 0,-1 0 0,1-1 0,0 1 0,-1 0 0,1 0 0,0 0 0,-1 1 0,1-1 0,-1 0 1,1 0-1,0 0 0,-1 0 0,1 0 0,-17 5 57,12-2 27,0 1 1,0 0-1,0 0 1,0 1-1,0 0 1,1-1-1,0 2 1,0-1-1,0 0 1,1 1-1,0-1 0,0 1 1,0 0-1,1 0 1,0 0-1,-3 13 1,5-18-69,0 0 0,0 0 0,0 0 0,0 0 0,1 0 0,-1 0 0,0 0 0,0 0 0,1-1 0,-1 1-1,0 0 1,1 0 0,-1 0 0,1 0 0,-1-1 0,1 1 0,0 0 0,-1 0 0,1-1 0,0 1 0,-1 0 0,1-1 0,0 1 0,0-1 0,-1 1 0,1-1 0,0 1 0,0-1 0,0 0 0,0 1 0,0-1 0,0 0 0,0 0 0,0 0 0,0 0 0,0 0 0,-1 0 0,1 0 0,2 0 0,44-2 122,-43 2-114,13-3-71,1-1 0,-1-1 0,0 0 0,17-9 0,-21 8-163,0 1 0,0 0 0,1 1-1,-1 0 1,1 1 0,0 1-1,21-1 1,-34 3 235,0 1 0,0-1 0,0 1 0,0-1 0,-1 1 0,1 0 0,0 0 0,0-1 0,-1 1 0,1 0 0,0 0 0,-1 0 0,1 0 0,-1-1-1,1 1 1,-1 0 0,1 0 0,-1 0 0,0 0 0,0 0 0,1 0 0,-1 1 0,0-1 0,0 0 0,0 0 0,0 0 0,0 0 0,0 0 0,0 0 0,-1 2 0,-5 34 1331,6-37-1344,0 0 1,0 1-1,1-1 0,-1 0 1,0 0-1,0 1 0,0-1 1,1 0-1,-1 0 0,0 0 0,0 1 1,0-1-1,1 0 0,-1 0 1,0 0-1,0 0 0,1 0 1,-1 1-1,0-1 0,0 0 1,1 0-1,-1 0 0,0 0 0,1 0 1,-1 0-1,0 0 0,0 0 1,1 0-1,-1 0 0,0 0 1,1 0-1,-1 0 0,0 0 1,0 0-1,1 0 0,-1 0 0,0-1 1,0 1-1,1 0 0,-1 0 1,0 0-1,1-1 0,15-3 233,37-28-46,-46 27-393,0 0 1,0 0-1,0 1 1,0-1 0,1 2-1,0-1 1,0 1-1,0 0 1,0 1 0,0 0-1,0 0 1,1 1 0,13-1-1,-21 2 38,0 0 0,0 0 0,0 1 0,0-1 0,0 0-1,0 1 1,0-1 0,0 0 0,0 1 0,0 0 0,0-1 0,0 1 0,0-1 0,-1 1-1,1 0 1,0 0 0,0-1 0,-1 1 0,1 0 0,0 0 0,-1 0 0,1 0 0,-1 0-1,0 0 1,1 0 0,-1 0 0,1 0 0,-1 0 0,0 0 0,0 0 0,0 0 0,0 0-1,0 0 1,0 0 0,0 0 0,0 1 0,0 10-5481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29 13741,'9'-4'1580,"-1"0"-1089,0 0 0,1 1 1,-1 0-1,1 0 0,0 1 0,-1 0 0,1 1 0,0 0 0,0 0 0,0 1 1,13 1-1,-21-1-422,0 1 0,1 0 0,-1-1 0,0 1 0,1 0-1,-1-1 1,0 1 0,0 0 0,0 0 0,1 0 0,-1 0 0,0 0 0,-1 1 0,1-1 0,0 0 0,0 0 0,0 1 0,-1-1 0,1 0 0,0 1 0,-1-1 0,0 1 0,1-1 0,-1 0 0,0 1 0,0-1 0,1 1-1,-1-1 1,0 1 0,0-1 0,-1 1 0,1-1 0,0 1 0,-1-1 0,1 1 0,-1 1 0,-1 4 113,0 0 1,0 0-1,0 0 0,-1-1 1,0 1-1,-6 8 0,-37 45 625,31-43-528,1 1 1,0 0-1,2 1 0,0 0 0,-11 26 1,23-44-247,-1 0 0,1 0 0,-1 0 1,1 0-1,0 0 0,0 0 0,-1 0 0,1 0 1,0 0-1,0-1 0,0 1 0,0 0 0,0 0 1,0 0-1,0 0 0,0 0 0,1 0 0,-1 0 1,0 0-1,0 0 0,1 0 0,-1 0 0,1 0 1,-1 0-1,1 0 0,-1-1 0,1 1 0,-1 0 1,1 0-1,0-1 0,0 1 0,0 0 0,2 1-3,0-1 0,0 0 0,-1 0-1,1-1 1,0 1 0,0 0 0,0-1-1,0 0 1,0 0 0,6 0 0,7-2-8,1 0 0,30-8 0,-37 7-45,81-26-1058,-38 1-2732,-39 13-206,-12 2-2158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 12748,'0'0'1826,"-57"-8"768,40 5-480,12 3-160,16 0-1538,14 0-351,9 0-1,5 0-449,9-5-1761,2-1-2082,-2 0-2498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4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15054,'0'0'3529,"1"8"-689,3 79 1708,-3-86-4522,-1-1 1,1 1-1,-1 0 0,1 0 0,0-1 0,0 1 1,-1-1-1,1 1 0,0-1 0,0 1 0,0-1 1,0 1-1,0-1 0,-1 0 0,1 1 0,0-1 0,0 0 1,0 0-1,0 0 0,0 0 0,0 0 0,0 0 1,0 0-1,0 0 0,0 0 0,0 0 0,0 0 1,0-1-1,0 1 0,1-1 0,34-8 102,11-10-377,-34 13-220,0 0-1,0 1 1,0 0 0,1 1-1,0 1 1,0 0-1,17-1 1,-30 5 512,0-1 0,0 1 0,0-1 0,0 1-1,0 0 1,0-1 0,-1 1 0,1 0 0,0 0 0,0 0 0,-1 0 0,1 0 0,0 0-1,-1 0 1,1 0 0,-1 0 0,1 0 0,-1 0 0,0 0 0,1 0 0,-1 0-1,0 0 1,0 1 0,0-1 0,0 0 0,0 0 0,0 0 0,0 0 0,0 0 0,0 1-1,-1-1 1,1 1 0,-7 42 2279,3-35-2018,-2 16 429,6-25-724,0 0 0,0 1 0,1-1 0,-1 1 0,0-1-1,0 1 1,0-1 0,0 1 0,1-1 0,-1 0 0,0 1 0,1-1 0,-1 1 0,0-1 0,0 0-1,1 1 1,-1-1 0,1 0 0,-1 0 0,0 1 0,1-1 0,-1 0 0,1 0 0,-1 1 0,1-1 0,-1 0-1,0 0 1,1 0 0,-1 0 0,1 0 0,-1 0 0,1 0 0,-1 0 0,1 0 0,-1 0 0,1 0-1,-1 0 1,1 0 0,-1 0 0,1 0 0,-1-1 0,0 1 0,1 0 0,-1 0 0,1-1 0,13-3-225,0-2 1,-1 0-1,1 0 1,-1-1 0,-1-1-1,0 0 1,23-19 0,35-23-1981,-69 49 2197,0 0 0,0 1 0,0-1 0,1 0 0,-1 0 0,0 1 0,1-1 0,-1 0 0,0 1-1,1 0 1,-1-1 0,1 1 0,-1 0 0,0-1 0,1 1 0,-1 0 0,1 0 0,-1 0 0,3 1 0,-4 0 35,0-1 0,0 1 1,1 0-1,-1 0 1,0 0-1,0-1 0,0 1 1,0 0-1,0 0 0,0 0 1,0-1-1,0 1 0,0 0 1,0 0-1,-1 0 0,1-1 1,0 1-1,0 0 1,-1 0-1,1-1 0,0 1 1,-1 0-1,0 0 0,-34 54 584,28-49-1475,3-14-6799,4-9-1993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0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15503,'0'0'3251,"8"0"-3262,29-3-844,1 3 0,0 0-1,0 3 1,62 12 0,-99-15 986,-1 0-1,1-1 1,-1 1-1,1 1 1,-1-1-1,1 0 1,-1 0-1,1 0 1,-1 0-1,1 0 1,-1 0-1,0 0 1,1 1-1,-1-1 1,1 0-1,-1 0 1,1 1-1,-1-1 1,0 0-1,1 1 1,-1-1-1,0 0 1,1 1-1,-1-1 1,0 1-1,0-1 1,1 0-1,-1 1 1,0-1-1,0 1 1,0-1-1,1 1 1,-1-1-1,0 1 1,0-1-1,0 1 1,0-1-1,0 0 1,0 1-1,0-1 1,0 1-1,0-1 1,0 1-1,0-1 1,0 1-1,-1-1 1,1 1-1,0-1 1,0 1-1,0-1 1,-1 0-1,1 1 1,0-1-1,-1 1 1,1-1-1,0 0 1,-1 1-1,1-1 1,0 0-1,-1 1 1,1-1-1,0 0 1,-1 0-1,0 1 0,-33 21 1161,27-18-745,-12 8-104,10-7-279,0 0 0,1 0-1,0 1 1,0 0-1,0 0 1,1 1 0,0 0-1,-11 14 1,18-21-176,0 1 0,-1-1 0,1 1-1,0-1 1,0 1 0,0-1 0,-1 1 0,1-1 0,0 1 0,0-1-1,0 1 1,0-1 0,0 1 0,0-1 0,0 1 0,0-1 0,0 1-1,0-1 1,0 1 0,0-1 0,1 1 0,-1-1 0,0 1 0,0-1 0,0 1-1,1-1 1,-1 0 0,0 1 0,1-1 0,-1 1 0,0-1 0,1 0-1,-1 1 1,0-1 0,1 0 0,-1 1 0,1-1 0,-1 0 0,1 0-1,-1 1 1,1-1 0,-1 0 0,1 0 0,-1 0 0,1 0 0,-1 1 0,1-1-1,-1 0 1,1 0 0,-1 0 0,1 0 0,0-1 0,38 3-1732,-25-3 908,66 13-1893,-76-12 2776,-1 1-1,0-1 1,1 1-1,-1 0 1,0 0-1,0 1 1,0-1-1,0 1 0,0-1 1,0 1-1,0 0 1,-1 0-1,1 0 1,-1 1-1,1-1 1,-1 1-1,0-1 1,0 1-1,0 0 1,0-1-1,2 5 1,-4-5 91,0-1 1,-1 1 0,1-1 0,0 1 0,-1-1 0,1 1-1,-1-1 1,1 1 0,-1-1 0,0 1 0,0-1 0,1 0 0,-1 0-1,0 1 1,0-1 0,0 0 0,0 0 0,-1 0 0,1 0-1,0 0 1,0 0 0,-1 0 0,1 0 0,0-1 0,-1 1-1,1 0 1,-1-1 0,-2 1 0,-45 15 787,-9-9-485,29-11-2098,28 4 1343,0-1 0,0 1 0,0-1 0,0 1 0,0 0 0,0-1 0,0 0 1,0 1-1,1-1 0,-1 1 0,0-1 0,0 0 0,1 0 0,-1 1 0,0-1 0,1 0 0,-1 0 0,1 0 0,-1 0 0,0-1 0,0-16-10100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 14414,'0'0'9160,"-8"-8"-7894,-29-23-434,36 31-809,-1-1 0,0 1 0,0-1-1,0 1 1,0 0 0,0-1 0,0 1 0,0 0 0,0 0-1,0 1 1,0-1 0,0 0 0,1 1 0,-1-1-1,0 1 1,0-1 0,0 1 0,0 0 0,1 0-1,-1 0 1,0 0 0,1 0 0,-1 0 0,1 0-1,-1 1 1,1-1 0,-1 0 0,1 1 0,0-1-1,0 1 1,-2 3 0,2-4-16,-1 0 0,1 0-1,0 1 1,0-1 0,0 0 0,0 1 0,0-1 0,0 1 0,1-1-1,-1 1 1,0 0 0,1-1 0,-1 1 0,1-1 0,-1 1-1,1 0 1,0 0 0,0-1 0,0 1 0,0 0 0,0 0 0,0-1-1,0 1 1,1 0 0,-1-1 0,1 1 0,-1 0 0,1-1 0,-1 1-1,1 0 1,0-1 0,2 3 0,5 0-599,1-1 1,0 1-1,1-2 1,-1 1-1,0-1 1,1-1-1,15 1 1,23 5-1681,-46-7 2297,0 1 1,0-1-1,0 0 0,0 1 1,-1-1-1,1 1 1,0-1-1,0 1 0,-1 0 1,1 0-1,0 0 1,-1 0-1,1 0 0,-1 0 1,1 0-1,-1 0 1,0 1-1,1-1 0,-1 0 1,0 1-1,0-1 1,0 1-1,0 0 0,0-1 1,0 1-1,-1 0 0,1-1 1,0 1-1,0 3 1,-2-2 132,0-1 0,1 0 1,-1 0-1,0 1 0,0-1 0,-1 0 1,1 0-1,0 0 0,-1 0 1,1 0-1,-1 0 0,1-1 0,-1 1 1,0 0-1,0-1 0,0 0 1,0 1-1,0-1 0,0 0 0,0 0 1,-4 1-1,-5 4 22,-2 0-1,1-1 1,0 0 0,-1-1 0,0 0-1,0-1 1,0-1 0,-15 1-1,28-3-255,-1 0 0,1 0 0,-1 0 0,1 0 0,-1 0 0,1 0 0,-1 0 0,1-1 0,-1 1 0,1 0 0,-1 0 0,1 0 0,-1-1 0,1 1 0,-1 0 0,1-1 0,0 1 0,-1 0 0,1-1 0,0 1 0,-1-1 1,1 1-1,0-1 0,0 1 0,-1-1 0,1 1 0,0 0 0,0-1 0,0 1 0,-1-1 0,1 1 0,0-1 0,0 0 0,0 1 0,0-1 0,0 1 0,0-1 0,0 1 0,0-1 0,0 1 0,1-1 0,-1 1 0,0-1 0,0 1 0,0-1 0,0 1 0,1-1 0,-1 1 0,0 0 0,1-1 0,-1 1 0,0-1 0,1 1 0,-1-1 0,19-27-6517,8 3-2387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69 121 16848,'0'0'1810,"-8"10"-321,2-4-1326,-33 43 1103,37-46-1088,0 0-1,1 0 1,-1 0 0,0 0 0,1 0-1,0 1 1,0-1 0,0 1 0,0-1-1,0 1 1,1-1 0,0 1 0,-1-1-1,1 1 1,1-1 0,-1 1 0,1 5-1,1-8-160,-1 0 0,0 0 0,0 0 0,1 0 0,-1 0-1,1 0 1,-1 0 0,1 0 0,0-1 0,-1 1 0,1 0 0,0-1-1,-1 0 1,1 1 0,0-1 0,-1 0 0,1 0 0,0 0-1,0 0 1,-1 0 0,1 0 0,3-1 0,42-6-618,-35 3-39,0-1-1,-1 0 1,0 0 0,0-2 0,16-11-1,-22 15 476,-1 0 0,1-1 1,-1 1-1,0-1 0,0 0 0,0 0 0,0-1 0,-1 1 0,1-1 0,-1 0 0,-1 0 0,1 0 0,-1 0 1,3-8-1,-5 12 179,0 1 1,0 0-1,0 0 1,0 0 0,0 0-1,0-1 1,0 1 0,0 0-1,-1 0 1,1 0-1,0 0 1,0 0 0,0-1-1,0 1 1,-1 0 0,1 0-1,0 0 1,0 0 0,0 0-1,0 0 1,-1 0-1,1 0 1,0-1 0,0 1-1,0 0 1,-1 0 0,1 0-1,0 0 1,0 0-1,0 0 1,-1 0 0,1 0-1,0 0 1,0 1 0,0-1-1,-1 0 1,1 0-1,0 0 1,0 0 0,0 0-1,-1 0 1,1 0 0,0 0-1,0 0 1,0 1-1,0-1 1,0 0 0,-1 0-1,1 0 1,0 1 0,-11 5 445,4 0-220,1 0 0,0 0 1,0 1-1,1 0 0,-9 14 0,12-18-138,0 1-1,0 0 1,0 0-1,1-1 1,-1 1-1,1 0 0,0 0 1,0 1-1,1-1 1,-1 0-1,1 0 1,0 0-1,0 0 0,1 7 1,0-10-97,-1 0 0,1-1 0,-1 1 1,1 0-1,0 0 0,0 0 0,0-1 0,-1 1 0,1 0 1,0-1-1,0 1 0,0-1 0,0 1 0,0-1 1,0 1-1,0-1 0,0 0 0,0 1 0,0-1 0,0 0 1,0 0-1,1 0 0,-1 0 0,0 0 0,0 0 0,0 0 1,0 0-1,0 0 0,0-1 0,0 1 0,0 0 1,0-1-1,1 0 0,38-14-1121,-27 5-421,0-1 0,0 0-1,-1-1 1,-1 0 0,1-1-1,15-25 1,-21 28 842,0 0 0,-1-1 0,0 0-1,5-16 1,-8 20 839,-1 0 0,0-1 1,0 1-1,0 0 0,0-1 0,-1 1 0,-2-14 0,2 21-21,0-1 1,0 1 0,0 0-1,0-1 1,0 1-1,0 0 1,0-1-1,0 1 1,0-1-1,-1 1 1,1 0-1,0-1 1,0 1-1,0 0 1,-1-1-1,1 1 1,0 0-1,0-1 1,0 1-1,-1 0 1,1 0-1,0-1 1,-1 1-1,1 0 1,0 0-1,-1 0 1,1-1 0,0 1-1,-1 0 1,1 0-1,0 0 1,-1 0-1,1 0 1,-1 0-1,1 0 1,0-1-1,-1 1 1,1 0-1,0 0 1,-1 1-1,1-1 1,-1 0-1,1 0 1,0 0-1,-1 0 1,1 0-1,0 0 1,-1 0-1,1 1 1,0-1-1,-1 0 1,1 0 0,0 0-1,-1 1 1,1-1-1,0 0 1,0 0-1,-1 1 1,1-1-1,0 0 1,0 1-1,-1-1 1,1 0-1,0 1 1,-16 20 2209,11-13-2004,1 0 1,1 1-1,0 0 1,0-1-1,0 1 1,1 0-1,1 0 1,-1 1-1,2-1 1,-1 17 0,2-24-324,0 0 0,-1 0 0,1-1 0,0 1 1,0 0-1,0 0 0,0-1 0,0 1 1,0 0-1,0-1 0,1 1 0,-1-1 1,1 0-1,-1 1 0,1-1 0,-1 0 1,1 0-1,0 0 0,-1 0 0,1 0 1,0 0-1,0-1 0,0 1 0,0-1 1,0 1-1,3 0 0,58 5-1246,-55-6 849,20 0-650,-22-1 961,0 1 0,0-1-1,0 2 1,1-1 0,-1 0 0,0 1 0,0 0 0,0 1 0,0-1 0,11 6 0,-16-7 182,0 1 1,0-1-1,-1 1 0,1 0 0,0 0 1,0 0-1,-1-1 0,1 1 0,-1 0 1,1 0-1,-1 0 0,1 0 0,-1 0 1,1 0-1,-1 0 0,0 0 0,1 0 1,-1 0-1,0 0 0,0 0 1,0 0-1,0 0 0,0 0 0,0 0 1,0 0-1,0 0 0,0 0 0,-1 1 1,1-1-1,0 0 0,-1 0 0,1-1 1,-1 1-1,0 2 0,-28 36 1907,8-10-198,22-28-1764,-1-1 1,1 1-1,0-1 1,-1 1-1,1-1 0,-1 1 1,1-1-1,0 1 1,-1-1-1,1 0 0,0 0 1,-1 1-1,1-1 1,0 0-1,0 0 0,-1 0 1,1 1-1,0-1 1,0 0-1,-1 0 0,1 0 1,0 0-1,0-1 1,-1 1-1,3 0 0,22-2 141,-14 0-148,1 0 0,-1-1 1,1-1-1,-1 0 0,16-7 0,-23 8-381,1 1-1,-1-1 1,0 0-1,0 0 1,0-1 0,6-6-1,-8 8-208,-1 0-1,1 0 1,-1 0 0,0 0-1,0 0 1,0 0-1,0-1 1,0 1 0,0-1-1,0 1 1,-1 0 0,1-1-1,-1 1 1,0-4-1,0-14-7024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13357,'0'0'7046,"13"-1"-5983,341-63 3876,-88 12-3755,260-17-688,-508 69 194,-8-2-4581,-22-6-1759,-6-3-1957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14862,'0'0'8456,"75"-22"-8200,-27 22-128,6 0-128,-1 5-96,-1-2-1473,-2-3-4613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17296,'0'0'5061,"-16"58"-4901,16-32 129,6-1-129,6-1-96,2-4-385,4-5-2721,0-5-6343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15150,'0'0'8633,"-4"10"-7769,-4 9-578,-22 63 848,28-76-1029,0 0 1,0 1-1,1-1 1,0 1-1,0 0 1,1-1-1,0 1 1,0 0-1,1-1 1,0 1-1,1 6 1,-1-11-101,0-1 1,0 0 0,0 0 0,0 1 0,0-1 0,0 0 0,0 0 0,0 0 0,1 0 0,-1 0 0,0 0 0,1-1 0,-1 1 0,1 0 0,-1-1 0,0 1 0,1-1-1,0 1 1,-1-1 0,1 0 0,-1 0 0,1 1 0,1-1 0,46 0-109,-32-1-102,163-7-1557,-179 8 1763,1 0 0,-1 0-1,0 0 1,0 0 0,1 0-1,-1 0 1,0 0 0,1 1-1,-1-1 1,0 0-1,0 1 1,0-1 0,1 1-1,-1-1 1,0 1 0,0 0-1,1 0 1,-1 0 12,-1-1 0,0 1 0,0-1 0,0 1 0,0-1 0,1 1 0,-1-1 0,0 1 0,0-1 1,0 1-1,0 0 0,0-1 0,0 1 0,0-1 0,0 1 0,-1-1 0,1 1 0,0-1 0,0 1 0,0-1 0,-1 1 0,1-1 0,0 1 0,0-1 0,-1 1 0,0 0 0,-2 3 79,0-1 0,0 1 0,-1-1 0,1 0 0,-1 0 0,0 0 0,-7 4 0,-13 3 15,1 0 1,-1-1-1,0-2 1,-1 0-1,0-2 0,0 0 1,-1-2-1,-47 0 0,73-3-156,-1 0-1,0 0 0,0 0 0,1 0 0,-1 0 0,0 0 1,0 0-1,1 0 0,-1 0 0,0 0 0,0-1 1,1 1-1,-1 0 0,0 0 0,1-1 0,-1 1 1,0 0-1,1-1 0,-1 1 0,1-1 0,-1 1 1,0-1-1,1 1 0,-1-1 0,1 1 0,0-1 0,-1 0 1,1 1-1,-1-1 0,1 0 0,0 1 0,0-1 1,-1 0-1,1 1 0,0-1 0,0 0 0,0 0 1,0 1-1,0-1 0,0-1 0,0 0-392,0 0 0,1 0 0,-1 0 0,1 0 0,0 0-1,0 0 1,0 0 0,0 0 0,0 0 0,0 0 0,1 1 0,-1-1 0,3-2 0,19-16-6498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16784,'0'0'4409,"10"-2"-2743,-1-1-1480,1 0 1,-1-1-1,1 0 0,-1 0 0,0-1 1,8-6-1,-12 8-173,0-1 0,-1 1 1,1-1-1,-1 0 0,0 0 0,0-1 1,0 1-1,0-1 0,-1 0 0,0 0 1,0 0-1,0 0 0,3-12 0,-6 17-13,0-1 0,0 1-1,0 0 1,0-1-1,0 1 1,0-1-1,0 1 1,0-1 0,-1 1-1,1 0 1,0-1-1,0 1 1,0 0 0,-1-1-1,1 1 1,0 0-1,-1-1 1,1 1 0,0 0-1,0-1 1,-1 1-1,1 0 1,-1 0-1,1-1 1,0 1 0,-1 0-1,1 0 1,0 0-1,-1 0 1,1 0 0,-1-1-1,1 1 1,-1 0-1,1 0 1,0 0 0,-1 0-1,1 0 1,-1 0-1,1 0 1,-1 0-1,1 1 1,0-1 0,-1 0-1,1 0 1,-1 0-1,1 0 1,0 0 0,-1 1-1,1-1 1,0 0-1,-1 0 1,1 1 0,0-1-1,-1 1 1,-26 10-15,19-4 187,1 1 0,0-1 0,0 1 0,0 1-1,1-1 1,0 1 0,1 0 0,0 0 0,-7 18 0,11-24-86,0 1-1,0 0 1,0-1 0,0 1-1,1-1 1,-1 1 0,1 0 0,0 0-1,0-1 1,0 1 0,1 0-1,-1 0 1,2 4 0,0-5-61,-1-1 0,0 0 1,0 0-1,1 0 1,-1 0-1,1 0 0,-1 0 1,1 0-1,0-1 0,0 1 1,0 0-1,0-1 0,0 0 1,0 1-1,1-1 0,-1 0 1,0 0-1,0 0 1,1 0-1,-1-1 0,1 1 1,2 0-1,8 0-78,1 0-1,-1-1 1,1 0-1,-1-1 1,1 0 0,-1-1-1,0-1 1,0 0 0,0-1-1,0 0 1,0-1-1,-1-1 1,0 0 0,0 0-1,-1-1 1,1-1-1,-2 0 1,1 0 0,-1-1-1,0 0 1,-1-1 0,0 0-1,0-1 1,-1 1-1,8-17 1,-15 26 49,0 0-1,0 0 1,-1 0-1,1 0 1,0 0 0,-1 0-1,1-1 1,-1 1 0,0 0-1,1 0 1,-1 0 0,0-1-1,1 1 1,-1 0-1,0 0 1,0-1 0,0 1-1,0 0 1,-1 0 0,1 0-1,0-1 1,0 1-1,-1 0 1,1 0 0,0 0-1,-1-1 1,0 1 0,1 0-1,-1 0 1,1 0-1,-1 0 1,0 0 0,0 0-1,0 0 1,0 0 0,-1 0-1,0 0 17,1 1 1,-1 0-1,0 0 0,0 0 0,0 0 1,1 0-1,-1 0 0,0 1 0,0-1 1,0 1-1,1-1 0,-1 1 0,0 0 0,1-1 1,-1 1-1,0 0 0,1 0 0,-1 0 1,1 0-1,0 0 0,-1 1 0,1-1 1,0 0-1,-2 3 0,-1 1 87,0 0 0,0 1 0,0 0 1,1-1-1,0 2 0,0-1 0,1 0 0,-1 0 0,1 1 0,1 0 0,-1-1 0,1 1 0,0 9 1,1-14-103,0 1-1,0-1 1,0 0 0,0 0 0,1 0 0,-1 0 0,1 0 0,-1 0 0,1 0 0,0 0 0,0 0 0,0 0 0,0 0 0,0 0 0,0 0-1,1-1 1,-1 1 0,3 2 0,-2-3-115,0 0-1,1 1 1,-1-1-1,1 0 0,-1 0 1,1-1-1,0 1 1,-1 0-1,1-1 1,0 0-1,-1 1 1,1-1-1,0 0 0,0 0 1,-1-1-1,1 1 1,0-1-1,3 0 1,-4 0-329,1 1 0,-1-1 0,0 0 0,0 0 0,0 0 0,0 0 0,0 0 0,0 0 0,0-1 0,0 1 0,0-1 0,-1 1 0,1-1 0,-1 0 0,1 1 1,-1-1-1,3-4 0,10-18-7833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13261,'0'0'6406,"-15"52"-7047,23-40-3971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91 146 13997,'0'0'5376,"-8"-1"-3620,4 0-1549,-1 1 1,1 0-1,0 0 0,0 1 0,0-1 0,-1 1 0,1 0 0,0 0 0,0 0 0,0 1 1,-5 2-1,7-3-84,0 0 1,0 0 0,0 1 0,1-1-1,-1 0 1,0 1 0,1-1 0,-1 1-1,1 0 1,0 0 0,0-1 0,-1 1-1,1 0 1,0 0 0,0 0 0,1 0-1,-1 0 1,0 0 0,1 0 0,-1 0-1,1 1 1,0-1 0,0 0 0,0 0-1,0 0 1,0 1 0,0-1 0,0 0-1,2 3 1,-1-3-107,0-1 0,0 1 1,0-1-1,0 1 0,1-1 0,-1 0 0,1 0 0,-1 0 0,1 0 1,-1 0-1,1 0 0,0 0 0,-1 0 0,1-1 0,0 1 0,0-1 1,-1 1-1,1-1 0,0 1 0,0-1 0,0 0 0,0 0 0,0 0 1,-1 0-1,3-1 0,52-2 7,-40 0-277,1-1 1,-1-1-1,0 0 1,-1-2-1,1 1 1,-1-2-1,-1 0 1,28-20-1,-31 21-3,-1-2 0,1 1 0,-2-1 0,1-1 0,-1 0 1,-1 0-1,0-1 0,0 0 0,-1 0 0,0-1 0,8-21 0,-15 33 260,0-1-1,1 1 1,-1 0 0,0-1-1,0 1 1,0 0 0,0-1-1,1 1 1,-1 0-1,0-1 1,0 1 0,0-1-1,0 1 1,0 0-1,0-1 1,0 1 0,0-1-1,0 1 1,0 0-1,0-1 1,-1 1 0,1 0-1,0-1 1,0 1 0,0-1-1,0 1 1,-1 0-1,1-1 1,0 1 0,0 0-1,-1 0 1,1-1-1,0 1 1,0 0 0,-1 0-1,1-1 1,-1 1-1,-15 3 324,-17 15 309,23-9-442,-1 0 0,2 1 0,-1 0 0,1 0 0,1 1 0,0 1 0,1-1 0,0 1 1,0 0-1,1 1 0,1-1 0,0 1 0,1 0 0,1 1 0,0-1 0,-3 23 0,6-34-179,0 0 0,0 0 0,0 0 0,1 0 0,-1 0 0,0 1 0,1-1 1,-1 0-1,1 0 0,0 0 0,-1 0 0,1 0 0,0 0 0,0-1 0,1 1 0,-1 0 0,0 0 0,1-1 0,-1 1 0,1-1 0,-1 1 0,3 1 0,-1-1-4,1-1-1,-1 0 1,0 0-1,0 0 0,0 0 1,1 0-1,-1-1 0,0 0 1,1 1-1,-1-1 0,0 0 1,1-1-1,3 0 0,2 0-95,0-1 0,0-1-1,0 1 1,0-1-1,0-1 1,-1 0-1,1 0 1,-1-1 0,14-10-1,-14 7-96,1 0-1,-1-1 1,-1 1 0,0-2-1,0 1 1,8-16-1,-12 20 159,-1-1-1,1 1 0,-1 0 0,-1-1 0,1 0 0,-1 1 0,1-1 0,-2 0 1,1 0-1,-1 1 0,0-1 0,0 0 0,0 0 0,-3-11 0,3 16 20,-1 0-1,1 0 0,-1 0 0,0 0 1,1 0-1,-1 0 0,0 0 0,1 0 1,-1 1-1,0-1 0,0 0 0,0 0 0,0 1 1,0-1-1,0 0 0,0 1 0,0-1 1,0 1-1,0 0 0,0-1 0,0 1 1,0 0-1,0-1 0,-1 1 0,1 0 0,0 0 1,0 0-1,0 0 0,0 0 0,0 0 1,-1 1-1,1-1 0,0 0 0,0 0 1,-1 1-1,-3 0 37,1 1 1,0-1-1,0 1 0,0-1 1,0 1-1,0 0 0,1 0 1,-6 5-1,1 0 142,0 1 1,1 0-1,0 0 0,-10 16 0,15-20-76,0-1 1,0 1-1,0-1 0,0 1 1,1 0-1,0 0 0,0 0 0,0-1 1,0 1-1,0 0 0,1 0 1,0 1-1,0-1 0,0 0 0,0 0 1,1 4-1,1-5-80,-1 0 0,1-1 0,0 0 0,0 1 0,0-1 0,0 0 0,0 0 0,1 0 0,-1-1 1,0 1-1,1 0 0,0-1 0,-1 1 0,1-1 0,0 0 0,0 0 0,-1 0 0,1 0 0,0-1 0,0 1 0,0-1 0,0 0 0,0 0 0,5 0 0,8 1-178,0-1 0,0-1-1,19-3 1,-14-1-775,0-1 0,36-15 0,-37 13 763,-1 1-1,1 0 1,25-3-1,-45 9 228,0 1-1,1 0 1,-1 0 0,0 0-1,1 0 1,-1 0-1,0 0 1,0 0 0,1 0-1,-1 0 1,0 0-1,0 0 1,1 0 0,-1 0-1,0 0 1,1 0-1,-1 0 1,0 0 0,0 0-1,1 1 1,-1-1-1,0 0 1,0 0 0,1 0-1,-1 0 1,0 0-1,0 1 1,0-1 0,1 0-1,-1 0 1,0 0-1,0 1 1,0-1 0,1 0-1,-1 0 1,0 1-1,0-1 1,0 0 0,0 0-1,0 1 1,-4 14 955,-15 13-287,18-27-719,-16 26 728,17-27-719,0 1-1,0-1 0,0 1 1,0-1-1,-1 1 0,1-1 1,0 1-1,0-1 0,0 1 1,0-1-1,0 1 0,1-1 1,-1 1-1,0-1 0,0 1 1,0-1-1,0 1 0,1-1 1,-1 1-1,0-1 0,0 1 1,1-1-1,-1 1 0,0-1 1,1 1-1,-1-1 0,0 0 1,1 1-1,-1-1 0,1 0 1,-1 1-1,1-1 0,-1 0 1,0 0-1,1 1 0,-1-1 0,1 0 1,-1 0-1,1 0 0,-1 0 1,1 0-1,0 0 0,-1 0 1,1 1-1,-1-2 0,1 1 1,-1 0-1,1 0 0,-1 0 1,1 0-1,-1 0 0,2-1 1,15 0-118,1-2-1,-1 0 1,0-1 0,0 0 0,0-2-1,18-7 1,-22 7-32,0 0 1,0 1-1,1 1 0,0 0 1,0 1-1,0 1 0,0 0 1,0 1-1,1 0 0,16 2 1,-30-1 150,0 1 0,0-1 1,0 1-1,1-1 1,-1 1-1,0-1 0,0 1 1,0 0-1,0-1 0,0 1 1,0 0-1,0 0 1,-1 0-1,1 0 0,0 0 1,0 0-1,-1 0 1,1 0-1,-1 0 0,1 0 1,0 0-1,-1 0 1,0 0-1,1 0 0,-1 1 1,0-1-1,0 0 0,0 0 1,1 0-1,-1 1 1,0-1-1,-1 2 0,-7 49 358,4-25-84,5-26-292,0 0 0,-1 0 0,1-1 0,0 1 0,1 0 0,-1 0-1,0-1 1,0 1 0,0-1 0,0 1 0,0-1 0,1 1 0,-1-1-1,0 0 1,0 0 0,1 1 0,-1-1 0,0 0 0,0 0 0,1 0 0,-1 0-1,0-1 1,1 1 0,0 0 0,38-4-1100,-24-1-16,1 0 0,-1-1-1,18-9 1,-23 9 627,0 1 1,1 0-1,-1 1 0,1 0 1,0 1-1,1 0 0,18-1 0,-36 12 1060,-17 3-1292,-8-1-2434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72 164 10218,'-4'0'894,"0"0"0,0 0 0,0 1 0,0 0 0,1-1 0,-1 1 0,-7 3 0,9-3-784,0 1 0,0-1 1,0 0-1,-1 1 0,1-1 0,1 1 0,-1 0 0,0-1 0,0 1 0,0 0 0,1 0 1,-1 0-1,1 0 0,0 1 0,0-1 0,0 0 0,0 1 0,0-1 0,0 0 0,0 4 1,1-6-109,0 0 1,0 1 0,0-1-1,0 1 1,0-1 0,0 1-1,0-1 1,0 0 0,0 1-1,0-1 1,0 1 0,1-1-1,-1 0 1,0 1 0,0-1-1,1 0 1,-1 1 0,0-1 0,0 0-1,1 1 1,-1-1 0,0 0-1,1 1 1,-1-1 0,0 0-1,1 0 1,-1 0 0,0 1-1,1-1 1,-1 0 0,1 0-1,-1 0 1,0 0 0,1 0-1,-1 0 1,1 0 0,-1 0-1,1 0 1,-1 0 0,0 0-1,1 0 1,-1 0 0,1 0 0,-1 0-1,0 0 1,1 0 0,-1 0-1,1-1 1,-1 1 0,0 0-1,1 0 1,-1 0 0,0-1-1,1 1 1,25-11 213,-6-1-305,0-1 0,-1-2 0,0 1 0,-1-2 1,-1-1-1,-1 0 0,0-1 0,-1 0 0,-1-2 1,18-31-1,-40 69 481,1 1 0,1 0 0,1 0 0,0 0 0,1 1 0,1 0 0,1 0 0,1 33 0,1-52-356,1 1-1,-1-1 1,0 1-1,1-1 1,-1 0 0,1 1-1,0-1 1,-1 0-1,1 0 1,0 1-1,0-1 1,0 0-1,0 0 1,0 0-1,0 0 1,0 0-1,0 0 1,0 0-1,0 0 1,1-1-1,-1 1 1,0 0 0,1-1-1,-1 1 1,0-1-1,1 1 1,-1-1-1,1 0 1,-1 1-1,1-1 1,-1 0-1,0 0 1,1 0-1,-1 0 1,1 0-1,-1-1 1,1 1-1,-1 0 1,1-1 0,-1 1-1,2-1 1,5-1-6,-1-1 0,1 1 0,-1-1 0,0 0 0,0-1 0,9-5 0,45-42-464,-58 48 323,1-1 0,-1 1 0,0-1 0,0 0 0,-1 0 0,1 0 0,-1 0 1,1 0-1,-1 0 0,-1-1 0,1 1 0,-1-1 0,1 1 0,0-7 0,-18 14-193,8 6 333,1 1 0,0 1 0,0-1 0,1 1 0,0 0 0,1 1-1,0-1 1,1 1 0,0 0 0,1 0 0,-2 16 0,4-23 50,1-1 0,-1 0 0,1 1 0,0-1 0,0 1 0,0-1 0,0 0-1,1 1 1,0-1 0,0 1 0,0-1 0,2 4 0,-2-6-40,1 0 1,-1-1-1,1 1 0,-1-1 1,1 1-1,-1-1 0,1 0 1,0 0-1,0 0 0,0 0 0,0 0 1,0 0-1,-1 0 0,2-1 1,-1 1-1,0-1 0,0 1 1,0-1-1,0 0 0,0 0 1,0 0-1,0 0 0,0 0 0,0 0 1,0 0-1,3-2 0,5 1-46,0-1 0,-1-1 0,1 0 0,-1-1 0,0 1 0,0-2 0,0 1 1,0-1-1,-1-1 0,0 0 0,0 0 0,9-9 0,-11 10-4,-1 0 0,1-1 0,-1 0 0,0 0 0,-1 0 0,0-1 0,0 1 0,0-1 0,-1 0 0,1 0 0,-2 0 0,1-1 0,-1 1 0,0-1 0,-1 1 0,1-10 0,-2 16 12,0 1 0,0-1-1,0 1 1,0-1 0,0 1 0,0-1 0,0 1 0,0-1 0,0 1 0,0-1 0,0 1 0,0-1 0,-1 1 0,1-1-1,0 1 1,0-1 0,0 1 0,-1-1 0,1 1 0,0 0 0,-1-1 0,1 1 0,0-1 0,-1 1 0,1 0-1,-1-1 1,1 1 0,0 0 0,-1 0 0,1-1 0,-1 1 0,1 0 0,-1 0 0,1 0 0,-1 0 0,1 0 0,-1-1-1,1 1 1,-1 0 0,1 0 0,-1 0 0,1 0 0,-1 0 0,1 0 0,-1 1 0,1-1 0,-1 0 0,1 0-1,-1 0 1,1 0 0,-1 1 0,1-1 0,-1 0 0,1 0 0,0 1 0,-1-1 0,1 0 0,-1 1 0,1 0-1,-26 20 111,20-12 69,1-1-1,0 1 1,1 0-1,0 0 1,0 0-1,1 0 0,0 1 1,0 0-1,1-1 1,1 1-1,-1 0 1,1 12-1,3-20-143,-1-1 1,1 0-1,-1 0 0,0 0 1,1-1-1,0 1 0,-1 0 1,1 0-1,0-1 0,-1 1 0,1-1 1,0 0-1,-1 1 0,1-1 1,0 0-1,0 0 0,-1 0 1,5-1-1,18 1-1638,-6-2-6230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15855,'0'0'5669,"51"-49"-20306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54 262 7719,'0'0'22,"2"-9"-599,0 0 541,1 0 0,1-1 0,-1 1 0,2 1-1,-1-1 1,1 0 0,0 1 0,1 0 0,0 0 0,0 1 0,1 0-1,9-9 1,1 1 1004,29-29 2417,-43 42-2695,-1-1 0,1 0-1,-1 0 1,0 0 0,0 0-1,-1 0 1,1-1-1,-1 1 1,1 0 0,-1-1-1,0 1 1,0-1 0,0-6-1,-3 9-439,-1 0-1,1 0 0,0 1 1,-1-1-1,1 1 1,-1-1-1,1 1 0,-1 0 1,1 0-1,-1 0 0,1 0 1,-1 1-1,-3 0 1,-3 1-143,1 1 1,0 0-1,0 0 1,1 1-1,-1 0 1,1 0-1,0 1 1,0 0-1,0 0 1,-9 10-1,1-1 42,2 0 0,0 1 0,-16 23-1,27-35-109,0 0-1,0 0 1,1 0 0,-1 0-1,1 0 1,0 1-1,0-1 1,-1 5 0,2-7-36,0-1 0,0 1 0,0 0 0,0-1 0,0 1 0,0-1 0,0 1 0,1 0 0,-1-1 0,0 1-1,0-1 1,1 1 0,-1-1 0,0 1 0,1 0 0,-1-1 0,1 1 0,-1-1 0,0 0 0,1 1 0,-1-1 0,1 1 0,-1-1 0,1 0 0,-1 1 0,1-1 0,0 0 0,-1 0 0,1 1 0,-1-1 0,1 0 0,0 0 0,-1 0 0,1 0 0,-1 0 0,1 0 0,0 0 0,-1 0 0,1 0 0,0 0 0,-1 0 0,1 0 0,0 0 0,-1 0 0,1-1 0,-1 1 0,2 0 0,9-3-18,1 0 0,0-1-1,-1 0 1,0-1 0,0 0-1,0-1 1,-1 0 0,0-1-1,10-7 1,14-14-907,34-34 1,-34 21 518,-22 26 489,-26 45 332,1-6-214,1 1-1,2 0 1,0 0 0,1 1-1,2 0 1,-8 46 0,15-71-215,0 0 0,-1-1 0,1 1-1,0 0 1,0 0 0,-1-1 0,1 1 0,0 0 0,0 0 0,0 0 0,0-1 0,0 1 0,0 0 0,0 0 0,1-1 0,-1 1 0,0 0 0,0 0 0,1-1 0,-1 1 0,0 0 0,1 0 0,-1-1 0,0 1 0,1 0 0,-1-1 0,1 1 0,-1-1 0,1 1 0,0-1 0,-1 1 0,1-1 0,0 1 0,-1-1 0,1 1 0,0-1 0,-1 0 0,1 1 0,0-1 0,0 0 0,-1 0 0,1 0 0,0 1-1,0-1 1,0 0 0,-1 0 0,1 0 0,0 0 0,0 0 0,-1-1 0,1 1 0,0 0 0,0 0 0,0 0 0,0-1 0,4-1-486,-1 0-1,0 0 1,0 0 0,0-1-1,0 0 1,0 0 0,6-6-1,14-20-5305,1-6-3896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16496,'0'0'4329,"-11"12"-3325,4-4-1038,-50 64 1314,51-63-931,0 0 0,1 0 0,0 0 0,1 0 1,0 1-1,0 0 0,1 0 0,-2 11 0,5-21-341,0 1 1,0 0 0,-1 0-1,1 0 1,0 0 0,1 0-1,-1 0 1,0 0 0,0-1-1,0 1 1,0 0 0,1 0-1,-1 0 1,0 0 0,1-1-1,-1 1 1,1 0 0,-1 0-1,1-1 1,-1 1 0,1 0-1,-1-1 1,1 1 0,0 0-1,-1-1 1,1 1 0,1 0-1,28 5-23,39-17-965,-61 10 649,-7 0 300,78-12-2435,-71 11 2311,0 2 0,0-1 0,0 1 0,0 0 0,0 1 0,0 0 0,13 3 0,-20-3 182,0-1 0,0 1 0,0 0 0,0-1-1,0 1 1,0 0 0,0 0 0,0-1 0,0 1-1,0 0 1,-1 0 0,1 0 0,0 0 0,0 0 0,-1 0-1,1 0 1,-1 0 0,1 0 0,-1 1 0,0-1-1,1 0 1,-1 0 0,0 0 0,0 0 0,0 1 0,0-1-1,0 0 1,0 0 0,0 0 0,0 1 0,0-1 0,-1 0-1,1 0 1,0 0 0,-1 0 0,1 1 0,-1-1-1,0 1 1,-1 3 251,0-1 0,0 1-1,-1-1 1,1 0-1,-1 1 1,0-1 0,-6 6-1,0-2-94,0 0 0,-1-1-1,1 0 1,-1-1 0,-1 0-1,1-1 1,-1 0 0,0 0-1,0-1 1,0-1-1,-1 0 1,1 0 0,-21 1-1,31-4-256,0 0 1,0 0-1,0 0 0,0 0 0,0 0 0,0-1 0,0 1 0,0 0 0,0-1 0,1 1 0,-1-1 0,0 1 0,0-1 0,0 1 0,1-1 0,-1 1 0,0-1 0,0 0 1,1 1-1,-1-1 0,1 0 0,-1 0 0,1 1 0,-1-1 0,1 0 0,-1 0 0,1 0 0,0 0 0,-1 0 0,1 0 0,0 0 0,0 0 0,0 0 0,0-1 0,2-36-9958,9 11-3511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1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57 283 6694,'0'0'5168,"-9"6"-1896,-28 20-1579,27-16-724,13-6-371,16-5 17,-17 1-545,41-9 1288,0-2-1,54-21 1,17-5-364,171-32-301,3 11 1,349-23 0,-579 78-1225,-36 3-1201,-1-2 0,40-6-1,-51 1-4897,-9-3-6246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48 12812,'0'0'8339,"-7"6"-7661,3-4-625,1 0-23,0 0 1,0 1-1,0-1 0,0 1 1,1-1-1,-1 1 0,0 0 1,1 0-1,0 0 0,0 0 1,0 1-1,0-1 0,1 0 1,-1 1-1,1-1 0,0 1 1,-1 0-1,2-1 0,-1 1 1,0 0-1,1 6 0,9 68 59,-5-62-54,-2 1 0,0-1 1,0 1-1,-2 0 0,-2 24 0,2-37 87,-1 1 0,0-1 0,-1 1 0,1-1 0,-1 0 0,0 0 1,0 0-1,0 0 0,-1 0 0,1 0 0,-1 0 0,0-1 0,0 0 0,0 1 1,0-1-1,-1 0 0,1 0 0,-1-1 0,0 1 0,0-1 0,0 0 0,0 0 1,0 0-1,-9 2 0,13-4-106,0 1 0,-1-1-1,1 0 1,0 0 0,-1 0 0,1 0 0,0 0 0,-1 1 0,1-1 0,0 0-1,0 0 1,-1 0 0,1 0 0,0 0 0,-1 0 0,1 0 0,0 0 0,-1 0-1,1 0 1,0 0 0,-1 0 0,1 0 0,0 0 0,-1 0 0,1-1-1,0 1 1,-1 0 0,1 0 0,0 0 0,0 0 0,-1-1 0,1 1 0,0 0-1,0 0 1,-1 0 0,1-1 0,0 1 0,0 0 0,0 0 0,-1-1 0,1 1-1,0 0 1,0-1 0,0 1 0,0-1 0,5-19 105,18-19-449,13-1-287,2 1 0,46-36 1,53-53 413,-134 124 224,1 1 0,-1-1 0,0 0 0,0-1 0,-1 1 0,1 0 0,-1-1 0,0 0 0,-1 1 0,1-1 0,-1 0 0,2-8 0,-3 12-3,0 1-1,0-1 1,-1 1-1,1 0 0,0-1 1,0 1-1,-1-1 1,1 1-1,0-1 1,-1 1-1,1 0 0,0-1 1,-1 1-1,1 0 1,0-1-1,-1 1 1,1 0-1,-1 0 0,1-1 1,-1 1-1,1 0 1,-1 0-1,1 0 0,-1 0 1,1-1-1,-1 1 1,1 0-1,-1 0 1,1 0-1,-1 0 0,1 0 1,-1 0-1,1 1 1,-1-1-1,1 0 1,-1 0-1,1 0 0,-1 0 1,0 1-1,-23 4 133,17-1-124,-1 0 0,1 1 0,-1 0 0,1 1-1,1-1 1,-1 1 0,1 1 0,0-1 0,-6 9 0,9-11 3,0-1 1,0 1 0,1 0-1,-1 0 1,1 0 0,0 0 0,0 0-1,1 0 1,-1 0 0,1 1 0,0-1-1,0 1 1,0-1 0,1 1-1,0-1 1,-1 1 0,2 0 0,-1-1-1,1 7 1,0-10-27,0 0 1,-1 0-1,1 0 0,0 0 0,-1 0 0,1 0 1,0 0-1,0-1 0,0 1 0,0 0 1,0-1-1,0 1 0,0 0 0,0-1 0,0 1 1,0-1-1,0 0 0,0 1 0,1-1 1,-1 0-1,0 0 0,2 1 0,31 0-96,-24-2-39,1 1-726,1 0 1,0-2-1,0 1 1,-1-2-1,1 1 1,-1-2-1,16-5 1,7-9-5236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15022,'0'0'8606,"9"-2"-8035,-3 1-472,0 0-1,-1 1 1,1-1 0,0 1 0,0 0-1,0 0 1,0 1 0,10 2 0,-13-2-82,0 0 1,-1 0-1,1 0 1,0 0-1,-1 0 1,1 1 0,-1-1-1,1 1 1,-1-1-1,0 1 1,0 0-1,0 0 1,0 0-1,0 0 1,0 0 0,-1 1-1,1-1 1,-1 0-1,1 1 1,-1 0-1,0-1 1,0 1 0,0 0-1,0-1 1,0 4-1,0 0 50,-1 1 1,0-1-1,0 1 0,0-1 0,-1 0 1,0 1-1,0-1 0,0 0 0,-1 0 0,0 0 1,0 0-1,-1 0 0,0 0 0,0 0 1,0-1-1,-6 7 0,4-4 59,0 0 0,1 0-1,0 1 1,0-1 0,1 1 0,-4 13-1,7-21-96,0 0 0,0-1 0,0 1 0,0 0 0,0 0-1,0-1 1,0 1 0,0 0 0,0-1 0,0 1 0,0 0-1,1-1 1,-1 1 0,0 0 0,0-1 0,1 1-1,-1 0 1,1-1 0,-1 1 0,0-1 0,1 1 0,-1-1-1,1 1 1,-1-1 0,1 1 0,-1-1 0,1 1 0,0-1-1,0 1 1,27 4 453,-23-5-692,-1-1 1,1 1-1,0-1 0,-1 0 0,0 0 0,1 0 1,-1 0-1,1-1 0,-1 0 0,7-4 1,3-14-4333,-10 3-1278,-3-8-7542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13741,'0'0'7351,"12"3"-6502,4 0-841,0-1 1,-1 0 0,1-1-1,0 0 1,0-2 0,0 0-1,24-4 1,22-12-1827,-43 11 1723,0 0-1,0 1 0,0 2 0,0 0 1,1 1-1,24 0 0,-43 2 187,1 1-1,-1-1 0,0 1 0,0 0 0,0-1 0,0 1 0,0 0 0,0 0 0,-1 0 0,1 0 0,0 0 0,0 0 1,-1 0-1,1 0 0,0 0 0,-1 0 0,1 0 0,-1 0 0,1 0 0,-1 0 0,0 1 0,1-1 0,-1 0 1,0 0-1,0 0 0,0 1 0,0 1 0,1 42 1109,-1-36-906,0-8-255,0 1-1,0-1 1,0 0-1,0 0 1,0 0 0,1 1-1,-1-1 1,0 0 0,1 0-1,-1 0 1,1 0-1,-1 0 1,1 0 0,-1 1-1,1-1 1,0 0 0,-1-1-1,1 1 1,0 0-1,0 0 1,0 0 0,0 0-1,0-1 1,0 1 0,0 0-1,0-1 1,0 1 0,0-1-1,0 1 1,0-1-1,1 0 1,-1 1 0,0-1-1,0 0 1,0 0 0,1 0-1,-1 0 1,0 0-1,0 0 1,0 0 0,1 0-1,-1 0 1,0-1 0,0 1-1,0 0 1,3-2-1,9-2-71,1 0 0,0-1-1,16-10 1,-8 6-327,-9 3 101,0 0 0,1 2 0,0-1 0,0 2 0,0 0 0,0 1 0,0 0-1,1 1 1,-1 0 0,18 3 0,-31-2 327,0 0 1,0 1-1,1-1 1,-1 0-1,0 1 0,0 0 1,0-1-1,0 1 0,1 0 1,-1-1-1,0 1 1,0 0-1,-1 0 0,1 0 1,0 0-1,0 0 0,0 0 1,-1 0-1,1 0 0,0 0 1,-1 0-1,1 1 1,-1-1-1,1 0 0,-1 0 1,0 1-1,0-1 0,1 0 1,-1 0-1,0 1 0,0-1 1,0 0-1,0 1 1,0-1-1,-1 0 0,1 0 1,0 1-1,-1 0 0,-2 9 524,0-1-1,0 1 1,-9 16-1,4-9-748,27-32-5164,-2-6-774,-1-6-3946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14286,'0'0'6069,"-1"9"-5978,0-7-79,1 1 0,0-1 0,0 1 0,0-1 0,0 0 0,0 1 0,0-1-1,0 1 1,1-1 0,-1 0 0,1 1 0,1 2 0,-1-3-38,1-1 0,-1 1 0,1-1-1,0 0 1,0 1 0,-1-1 0,1 0 0,0 0 0,0 0-1,0 0 1,0 0 0,0-1 0,0 1 0,0-1 0,0 1-1,1-1 1,-1 0 0,0 0 0,3 0 0,58 2-4081,3-1 781,-25 7 4571,-40-8-1026,0 0 0,0 0 0,0 0 0,0 1-1,0-1 1,0 0 0,0 1 0,0-1-1,0 1 1,0-1 0,0 1 0,-1 0-1,1-1 1,0 1 0,0 0 0,-1 0-1,1-1 1,-1 1 0,1 0 0,0 0 0,-1 0-1,1 0 1,-1 0 0,0-1 0,1 1-1,-1 2 1,0-1 26,0 0 0,0 0 0,-1 0 0,1 0 0,-1 0 0,1 0 0,-1 0 0,0-1 0,1 1 0,-1 0 0,0 0 0,0-1 0,-2 3 0,-6 7 316,-1 0 0,0-1-1,-13 10 1,14-12-444,-12 16-633,22-23 297,0 0 0,0-1-1,0 1 1,0 0 0,0-1 0,1 1 0,-1-1-1,0 1 1,0-1 0,0 1 0,1-1 0,-1 0-1,0 0 1,0 1 0,1-1 0,-1 0 0,3-1-1,-4 1 198,3 1 36,-1-1 1,1 1-1,0 0 0,-1 0 1,1 0-1,-1 0 1,1 0-1,-1 1 1,1-1-1,-1 1 1,0-1-1,0 1 0,0 0 1,0 0-1,0 0 1,0 0-1,0 0 1,-1 1-1,1-1 1,1 4-1,-2-5 71,-1 1-1,1-1 1,-1 1-1,1 0 1,-1-1-1,0 1 1,0-1-1,0 1 1,0 0-1,0-1 1,0 1-1,0-1 1,0 1-1,-1-1 1,1 1-1,0 0 1,-1-1-1,0 1 1,1-1 0,-1 1-1,0-1 1,0 0-1,1 1 1,-1-1-1,0 0 1,-1 0-1,1 0 1,0 1-1,0-1 1,0 0-1,-1 0 1,1-1-1,0 1 1,-4 1-1,-6 3 6,-1 0 0,0-2-1,0 1 1,0-1 0,-1-1-1,1 0 1,-1-1 0,1-1 0,-18 0-1,29 0-99,0 0 1,0 0-1,0 1 0,0-1 0,0 0 1,0 0-1,0 0 0,0 0 0,0-1 1,0 1-1,0 0 0,0 0 0,0-1 0,0 1 1,0 0-1,0-1 0,0 1 0,0-1 1,0 1-1,1-1 0,-1 0 0,0 1 1,0-1-1,1 0 0,-1 1 0,0-1 1,1 0-1,-1 0 0,0 0 0,1 0 0,-1 1 1,1-1-1,0 0 0,-1 0 0,1 0 1,0 0-1,0 0 0,-1 0 0,1 0 1,0 0-1,0 0 0,0 0 0,0 0 0,0 0 1,0 0-1,1 0 0,-1 0 0,0 0 1,0 0-1,1 0 0,-1 0 0,1-2 1,2-2-556,-1-1 0,1 1 1,0 0-1,0 0 1,0 0-1,1 1 1,7-8-1,46-38-6679,-23 23 2813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11755,'0'0'13720,"-7"12"-13464,-4 6-17,2 0 0,0 1 0,1-1 1,2 2-1,-1-1 0,2 1 0,1 0 0,0 0 0,0 25 1,3-31-73,1 0 1,1-1-1,4 23 1,-4-33-201,0-1-1,-1 1 0,1-1 1,0 1-1,0-1 1,0 0-1,1 1 0,-1-1 1,0 0-1,1 0 1,0 0-1,2 3 0,-3-5-61,0 1-1,0 0 0,0-1 1,0 1-1,0-1 0,1 1 1,-1-1-1,0 1 0,1-1 1,-1 0-1,0 0 0,1 0 1,-1 0-1,0 0 1,0 0-1,1 0 0,-1 0 1,0 0-1,1 0 0,-1-1 1,0 1-1,0-1 0,1 1 1,-1-1-1,0 1 0,1-2 1,-1 1-169,0 0 1,0 0-1,0 0 0,-1 0 1,1 0-1,0 0 0,-1 0 1,1 0-1,-1-1 1,1 1-1,-1 0 0,0 0 1,1-1-1,-1 1 1,0 0-1,0-1 0,0 1 1,0 0-1,0 0 1,0-1-1,-1 1 0,1 0 1,-1-2-1,-9-31-3371,2 24 3568,-1-1 0,0 2 0,0-1 0,-1 2-1,-1-1 1,-12-8 0,8 7 2356,2-1-1,-23-21 1,75 29-330,20 9-1884,23 0-1502,-29-8-3665,-16-5-4367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23 123 7751,'0'0'11254,"9"-5"-9978,-6 3-1116,53-38 1079,-52 37-1222,-1 0 0,0 1 1,0-1-1,-1 0 0,1-1 0,-1 1 0,1 0 1,-1-1-1,0 1 0,0-1 0,0 0 1,-1 1-1,0-1 0,1 0 0,-1 0 1,0-6-1,-1 9-17,0 0-1,0 1 1,-1-1 0,1 1 0,0-1 0,-1 0-1,1 1 1,-1-1 0,1 1 0,-1-1 0,1 1-1,-1-1 1,1 1 0,-1 0 0,1-1 0,-1 1 0,1-1-1,-1 1 1,0 0 0,1 0 0,-1-1 0,0 1-1,1 0 1,-1 0 0,0 0 0,1 0 0,-1 0-1,0 0 1,0 0 0,1 0 0,-1 0 0,0 0-1,1 0 1,-1 0 0,0 1 0,1-1 0,-1 0 0,0 0-1,1 1 1,-2 0 0,-28 10-56,24-6 64,0 0 1,0 1 0,0 0 0,1 0-1,-1 0 1,2 0 0,-1 1 0,1-1-1,-6 12 1,8-13 48,-1 1 0,1-1-1,0 0 1,1 1 0,-1-1 0,1 1 0,0-1 0,0 1-1,1 0 1,0 0 0,0-1 0,0 1 0,1 0-1,0 5 1,1-9-27,-1 0-1,1 0 0,-1 0 1,1-1-1,-1 1 0,1 0 0,0-1 1,0 0-1,0 1 0,0-1 1,0 0-1,0 0 0,0 0 1,0 0-1,0 0 0,0-1 0,1 1 1,-1-1-1,0 1 0,1-1 1,-1 0-1,0 0 0,0 0 1,1 0-1,2 0 0,62-6 752,-40-2-808,0 0 0,-2-1 1,1-2-1,35-20 0,13-5-79,-74 36 116,0-1 0,1 1-1,-1 0 1,0 0 0,0 0 0,1 0 0,-1-1 0,0 1-1,1 0 1,-1 0 0,0 0 0,1 0 0,-1 0 0,0 0-1,1 0 1,-1 0 0,0 0 0,1 0 0,-1 0 0,0 0-1,1 0 1,-1 0 0,0 0 0,1 1 0,-1-1 0,0 0-1,1 0 1,-1 0 0,0 0 0,0 1 0,1-1 0,-1 0-1,0 0 1,0 1 0,1-1 0,-1 0 0,0 0 0,0 1 0,0-1-1,1 0 1,-1 0 0,0 1 0,0-1 0,0 0 0,0 1-1,-1 24 1048,-16 34 1058,14-52-1922,3-5-164,-1-1-1,0 0 1,1 1 0,-1-1 0,1 1-1,-1-1 1,1 1 0,0 0 0,-1-1 0,1 1-1,0-1 1,0 1 0,0-1 0,0 1 0,1-1-1,-1 1 1,0 0 0,1-1 0,-1 1-1,1-1 1,-1 0 0,1 1 0,0-1 0,-1 1-1,3 1 1,-2-2-3,1 0 0,0-1 1,0 1-1,0-1 0,-1 1 0,1-1 0,0 0 1,0 1-1,0-1 0,0 0 0,0 0 0,-1-1 0,1 1 1,0 0-1,0 0 0,0-1 0,3-1 0,10-3 12,0-1 1,0-1-1,22-14 0,-2-4-328,-30 20 170,1 0 0,0 0 0,0 0 0,0 1 0,1 0 0,-1 0 0,1 1 0,0 0 0,0 0 0,0 1 0,10-3 0,-16 6 112,-1-1 1,1 1-1,0 0 1,-1-1-1,1 1 0,-1 0 1,1 0-1,0 0 0,-1-1 1,0 1-1,1 0 0,-1 0 1,0 0-1,1 0 0,-1 0 1,0 0-1,0 0 1,0-1-1,0 1 0,0 0 1,0 0-1,0 0 0,0 0 1,0 0-1,0 0 0,0 0 1,0 0-1,-1 0 0,0 1 1,-5 31-84,2-18-896,3-6-2964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6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9353,'0'0'11114,"7"70"-10185,-12-36 128,-2 0-160,1-1-448,5-5-353,-3-1-64,2-9-32,2-4 0,0-6 0,0-6-321,-3-2-2465,-3-10-1282,-6-7-6630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9705,'0'0'16282,"8"-2"-15438,47-5-20,66-1 1,-87 7-5554,-8 1-5051,-38 0 2183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36 11339,'0'0'10442,"74"0"-8777,-41-4-384,1-4-704,0 2-385,-5-1-128,-4 1-64,-11 3-64,-3 2-1025,-22 6-8264,-8 4 3107</inkml:trace>
  <inkml:trace contextRef="#ctx0" brushRef="#br0" timeOffset="1">1 215 12620,'0'0'7463,"52"8"-5701,-17-8-97,5-11-63,4-2-801,-1-2-449,-2 2-192,-10 2-160,-5 6-545,-10 3-1601,-8 2-1217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11531,'0'0'12796,"10"-4"-12401,-9 3-373,56-19 346,-21 17-261,-35 4-110,0-1 1,0 0-1,0 0 1,0 1-1,0-1 1,0 0-1,0 1 1,0-1-1,-1 1 1,1-1-1,0 1 1,0-1 0,0 1-1,-1 0 1,1-1-1,0 1 1,-1 0-1,1 0 1,-1 0-1,1-1 1,-1 1-1,1 0 1,-1 0-1,1 0 1,-1 0-1,0 0 1,1 1-1,0 8 22,-1 1 0,0-1-1,0 0 1,-1 1 0,-1-1-1,1 0 1,-2 0 0,1 0-1,-1 0 1,-1 0 0,-8 16-1,49-58 703,-21 13-697,-1-1 0,16-26 0,-5 8-48,-19 31 13,-11 13-3,0 1 0,0-1-1,1 1 1,0 0 0,-3 9-1,-1 1-37,-12 14 328,15-30-81,12-19-106,6-15-150,-13 31 56,0 1 1,-1-1 0,1 0 0,-1 0-1,1 0 1,-1 1 0,0-1-1,0 0 1,0 0 0,0 0-1,0 0 1,0 0 0,0 0 0,-1 1-1,1-1 1,-1 0 0,0-2-1,7 5-3,-1-1-1,1 0 1,0-1-1,-1 1 1,1-1-1,-1 0 0,1-1 1,6-2-1,-2 2-4,-2 0-32,0 0 1,1 1-1,-1 0 1,1 1-1,0 0 1,-1 0-1,1 1 1,-1 0-1,12 2 1,-18-2 13,0 0 0,0 0 0,0-1 0,0 1 0,0 1 0,0-1 0,0 0 0,0 0 0,0 1 0,-1-1 0,1 1 0,-1-1 0,1 1 0,-1 0 0,0 0 0,2 2 0,-2-1 23,0 0 0,0 0 0,0 1 1,0-1-1,-1 0 0,0 0 0,0 0 0,1 0 1,-2 0-1,1 1 0,0-1 0,-1 0 0,1 0 0,-3 6 1,1-4 42,-1 0 1,1 1-1,-1-1 1,-1 0-1,1 0 1,-1-1 0,1 1-1,-8 6 1,10-10 65,21-16 38,-16 12-144,108-102-3737,-112 105 3747,0-1 1,1 1 0,-1-1-1,0 1 1,0 0 0,0-1 0,1 1-1,-1 0 1,0-1 0,1 1 0,-1 0-1,0-1 1,1 1 0,-1 0 0,0 0-1,1-1 1,-1 1 0,0 0-1,1 0 1,-1 0 0,1-1 0,-1 1-1,0 0 1,1 0 0,-1 0 0,1 0-1,-1 0 1,1 0 0,-1 0-1,1 0 1,-1 0 0,0 0 0,1 0-1,-1 0 1,1 0 0,-1 1 0,0-1-1,1 0 1,-1 0 0,1 0 0,-1 1-1,0-1 1,1 0 0,3 24 479,-10 30 363,5-48-746,0 0-1,0-1 1,1 1-1,-1 0 1,1 0-1,1-1 1,-1 1-1,2 7 1,-1-12-76,-1 1 0,1-1 0,0 0 1,0 1-1,0-1 0,0 0 0,0 0 0,0 0 1,0 0-1,0 0 0,0 0 0,0 0 0,1 0 1,-1 0-1,0 0 0,1-1 0,-1 1 0,1 0 1,-1-1-1,0 1 0,1-1 0,-1 0 0,1 1 0,0-1 1,-1 0-1,1 0 0,-1 0 0,1 0 0,-1 0 1,1-1-1,-1 1 0,1 0 0,1-1 0,3-1 4,0 1 0,-1-1 0,1-1 0,0 1-1,-1-1 1,0 0 0,1 0 0,-1 0-1,-1-1 1,1 0 0,0 0 0,-1 0-1,6-7 1,47-63-73,-56 73 43,1-3-5,0 0-1,0-1 1,0 1-1,0 0 1,0-1-1,-1 0 1,0 1-1,0-1 1,1-6 0,-2 10 4,0 0 0,0 1 1,0-1-1,0 0 1,0 0-1,0 1 1,0-1-1,0 0 0,-1 1 1,1-1-1,0 0 1,0 0-1,-1 1 1,1-1-1,0 0 1,-1 1-1,1-1 0,-1 1 1,1-1-1,0 1 1,-1-1-1,0 1 1,1-1-1,-2 0 1,1 1-1,-1-1 0,1 1 0,0 0 0,-1 0 0,1 0 0,-1 0 0,1 1 0,0-1 1,-1 0-1,1 0 0,-1 1 0,1-1 0,0 1 0,-1-1 0,1 1 0,0 0 0,0 0 1,-2 1-1,0 0 20,0 1 1,0 0 0,0 1-1,0-1 1,1 0 0,-1 1-1,1 0 1,0-1 0,0 1-1,0 0 1,1 0 0,-1 0-1,1 0 1,0 0 0,0 0-1,1 1 1,-1-1 0,1 7-1,0-10-13,0 0-1,0-1 1,0 1 0,0 0-1,0-1 1,1 1-1,-1-1 1,0 1-1,0 0 1,1-1-1,-1 1 1,0-1 0,0 1-1,1-1 1,-1 1-1,1-1 1,-1 1-1,1-1 1,-1 0-1,1 1 1,-1-1 0,1 0-1,-1 1 1,1-1-1,-1 0 1,1 1-1,-1-1 1,1 0-1,0 0 1,0 1 0,28-1 55,22-13-626,10-22-3547,-22 11-2493,-25 15 2588,8-6-6376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4:5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4745 736 8360,'-21'-50'-62,"-1"1"0,-2 0 0,-3 2 0,-2 1 0,-1 2-1,-3 1 1,-1 1 0,-2 2 0,-56-48 0,60 61 144,-1 2 0,-1 1 0,-1 1 0,-1 2-1,-1 2 1,0 1 0,-2 2 0,0 2 0,-1 2 0,0 1-1,-1 2 1,-71-7 0,19 13-101,0 4-1,-1 4 1,1 4 0,-118 28 0,-358 122-77,265-52 98,6 13-1,-419 233 1,590-279 3,3 6-1,4 4 1,4 6-1,4 5 1,4 4 0,-135 161-1,195-199-1,3 3 0,3 1 0,2 2 0,4 2 0,2 1 0,-34 106 1,41-88-1,4 1 1,4 2-1,4 0 1,4 0-1,0 103 1,11-111 9,2-1 0,5 0 0,3 0 0,3 0 0,4-2 0,4 0 0,3-1 0,66 146 0,-56-160-3,3-2-1,2-2 1,3-1-1,2-2 0,3-2 1,3-2-1,1-3 1,3-2-1,2-2 1,2-2-1,2-4 0,2-1 1,1-4-1,2-2 1,1-4-1,96 32 0,-27-21 18,3-6 0,1-6 0,189 15-1,430-21 22,-579-29-47,-1-7 0,0-8 0,-2-8-1,-1-7 1,-2-8 0,267-105 0,-363 116 17,-2-2 1,-2-4 0,-1-3-1,-2-3 1,92-78-1,-125 91 210,-2-3-1,-2 0 0,0-2 0,-3-2 0,-1-1 0,-2 0 0,-2-3 1,-2 0-1,-2-1 0,25-71 0,-28 49 270,-2 0 0,10-96 0,-3-138 276,-12 127-635,40-282-49,10-277-33,-62 667-48,-3 1 1,-2 0 0,-4 0-1,-2 1 1,-3 0 0,-3 1 0,-2 1-1,-52-107 1,53 132-38,-1 1 1,-1 1-1,-2 1 1,-1 1-1,-2 1 0,-1 2 1,-2 0-1,0 2 1,-2 1-1,-1 1 0,0 2 1,-2 1-1,-1 2 1,-1 1-1,-49-18 0,26 19-228,0 2 0,-2 3 0,0 2 0,0 4-1,-1 2 1,0 2 0,-65 7 0,-30 10-1309,-244 54 1,44 11-907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11147,'0'0'8103,"10"6"-8071,2 2 8,4 3 54,0 0 0,1-1 0,18 7 1,-32-16-50,0 0-1,0-1 1,0 1 0,0-1 0,0 0 0,1 0 0,-1 0 0,0-1 0,0 1 0,0-1 0,0 0 0,0 0 0,0 0-1,0 0 1,0 0 0,0 0 0,0-1 0,3-2 0,49-40-1208,-43 34 485,84-81-4866,-80 73 5302,0-1-1,-2-1 1,17-28 0,-24 34-555,-6 0 3814,-8 12 659,-7 15-1559,1 3-1318,1 0 1,0 0-1,1 2 0,-12 25 0,19-36-581,1 1-1,0-1 0,0 1 0,1-1 1,0 1-1,0 0 0,1 0 0,0 0 1,0 0-1,1 0 0,0 0 0,1 0 1,-1 0-1,4 10 0,-4-16-232,0-1 0,1 1 0,0-1 0,-1 0 0,1 1 0,0-1 0,-1 0 0,1 1 0,0-1 0,0 0 0,0 0 0,0 0 0,1 0 0,-1 0 0,0 0 0,0 0-1,0 0 1,1 0 0,-1-1 0,1 1 0,-1-1 0,0 1 0,1-1 0,-1 1 0,1-1 0,-1 0 0,1 1 0,-1-1 0,1 0 0,-1 0 0,1 0 0,-1 0 0,1-1 0,-1 1 0,1 0 0,-1-1 0,1 1 0,-1-1 0,1 1 0,2-2 0,0 0-260,1-1 0,0 1 0,-1 0 0,0-1 0,0 0 0,0 0 0,0-1 0,0 1 0,0-1 0,5-7 0,-6 7 203,-1 0 1,0 0-1,0 0 0,0 0 0,-1 0 0,1 0 0,-1-1 1,0 1-1,0 0 0,0-9 0,-1 13 81,0-1 1,0 1-1,0 0 0,0 0 0,-1-1 0,1 1 1,0 0-1,0 0 0,0 0 0,0 0 0,0-1 1,-1 1-1,1 0 0,0 0 0,0 0 0,0 0 1,-1 0-1,1-1 0,0 1 0,0 0 0,0 0 1,-1 0-1,1 0 0,0 0 0,0 0 1,-1 0-1,1 0 0,0 0 0,0 0 0,0 0 1,-1 0-1,1 0 0,0 0 0,0 0 0,-1 0 1,1 0-1,0 0 0,0 0 0,0 0 0,-1 0 1,1 1-1,0-1 0,0 0 0,0 0 0,-1 0 1,1 0-1,0 0 0,0 1 0,0-1 0,0 0 1,-1 0-1,1 0 0,0 1 0,0-1 1,0 0-1,0 0 0,0 0 0,0 1 0,0-1 1,-12 14 718,11-12-684,1-1 0,-1 1 0,1 0 0,-1-1 0,1 1 0,0 0 0,0 0 0,0-1 0,0 1 0,0 0-1,0-1 1,0 1 0,0 0 0,1 0 0,-1-1 0,1 1 0,-1-1 0,1 1 0,0 0 0,-1-1 0,1 1 0,0-1 0,0 1-1,2 1 1,-1-2-28,0 0 0,0 0-1,0 0 1,0 0-1,0-1 1,0 1 0,0-1-1,0 1 1,0-1 0,1 0-1,-1 1 1,0-1-1,0 0 1,0-1 0,1 1-1,2-1 1,5-1-29,1-1-1,-1 0 1,0 0 0,0-1-1,0 0 1,17-12 0,45-31-1695,-102 92 1667,28-42 64,1-1-1,0 1 0,-1 0 0,1 0 0,0 0 1,0 0-1,1 0 0,-1 1 0,0-1 0,1 0 1,0 0-1,0 0 0,0 0 0,0 1 0,1 3 1,0-6-2,0 1 0,0-1 1,0 0-1,0 0 0,0 1 1,0-1-1,1 0 1,-1 0-1,0 0 0,0 0 1,1 0-1,-1-1 1,1 1-1,-1 0 0,1-1 1,-1 1-1,1-1 1,-1 1-1,1-1 0,0 0 1,-1 1-1,1-1 0,-1 0 1,1 0-1,0 0 1,-1-1-1,3 1 0,46-9 37,-32 2-209,1-1-1,-2 0 1,1-2-1,-1 0 1,24-19-1,-5 0-1171,42-43 0,-73 67 1162,1 0 0,-1-1 0,0 0 0,0 0 0,0 0 0,-1 0 0,0 0 1,-1-1-1,1 0 0,-1 0 0,0 0 0,-1 0 0,2-9 0,-4 16 165,0-1-1,0 1 1,0-1-1,0 1 1,0 0 0,0-1-1,-1 1 1,1 0-1,0-1 1,0 1-1,-1 0 1,1-1 0,0 1-1,0 0 1,-1-1-1,1 1 1,0 0 0,-1 0-1,1 0 1,0-1-1,-1 1 1,1 0-1,0 0 1,-1 0 0,1 0-1,0-1 1,-1 1-1,1 0 1,-1 0 0,1 0-1,0 0 1,-1 0-1,1 0 1,-1 0 0,1 0-1,0 0 1,-1 0-1,1 1 1,-1-1-1,1 0 1,0 0 0,-1 0-1,1 0 1,0 1-1,-1-1 1,1 0 0,0 0-1,-1 1 1,-21 10 637,11 0-296,-1 0 1,2 0 0,-1 1-1,2 0 1,-1 1-1,2 0 1,0 0 0,0 1-1,1 0 1,1 1-1,0-1 1,1 1-1,1 0 1,1 0 0,0 1-1,0-1 1,2 1-1,-1 17 1,2-32-341,0 1 0,0-1 1,0 0-1,0 1 0,1-1 0,-1 0 0,0 1 0,0-1 1,1 0-1,-1 1 0,1-1 0,-1 0 0,1 0 0,0 1 1,0-1-1,-1 0 0,1 0 0,0 0 0,0 0 0,0 0 1,0 0-1,0 0 0,0 0 0,0-1 0,0 1 0,1 0 1,-1-1-1,0 1 0,0 0 0,1-1 0,-1 0 0,0 1 1,1-1-1,-1 0 0,0 1 0,1-1 0,-1 0 1,0 0-1,1 0 0,-1 0 0,0-1 0,1 1 0,-1 0 1,0-1-1,1 1 0,1-1 0,2 0-21,0-1 0,0 0-1,0 0 1,0 0 0,-1-1-1,1 0 1,-1 0 0,1 0 0,-1 0-1,8-8 1,-7 5-67,-1 0 0,1 0 0,-1-1 0,0 0 0,0 0 1,-1 0-1,0 0 0,0 0 0,-1-1 0,0 0 0,0 1 0,-1-1 0,0 0 0,0-11 0,-1 18 78,0 1-1,0-1 1,0 1-1,0-1 1,0 1-1,0-1 1,0 1-1,0-1 1,-1 1-1,1-1 0,0 1 1,0-1-1,0 1 1,-1 0-1,1-1 1,0 1-1,0-1 1,-1 1-1,1 0 1,-1-1-1,1 1 1,0-1-1,-1 1 1,1 0-1,-1 0 1,1-1-1,0 1 1,-1 0-1,1 0 1,-1-1-1,1 1 0,-2 0 1,-17 5-11,-14 20 401,32-22-327,-1-1 0,0 1 0,1-1-1,-1 1 1,1 0 0,0 0 0,0-1 0,0 1 0,0 0 0,0 0-1,1 0 1,-1 0 0,1 0 0,0 0 0,0 0 0,0 0 0,0 0-1,1 4 1,0-5-38,0 0-1,0 0 1,1-1 0,-1 1-1,0-1 1,0 1-1,1-1 1,-1 1 0,1-1-1,-1 0 1,1 1-1,0-1 1,0 0 0,-1 0-1,1 0 1,0-1-1,0 1 1,0 0 0,0-1-1,0 1 1,0-1-1,0 0 1,0 1 0,0-1-1,0 0 1,4-1-1,19 0-144,1-1 0,0-1 0,-1-1-1,39-12 1,-40 9 68,0 1 0,0 1-1,1 1 1,48 0-1,-72 4 126,0 0 0,0 0-1,0 0 1,0 0-1,0 0 1,0 1-1,0-1 1,0 0 0,0 1-1,0-1 1,0 1-1,0-1 1,0 1 0,0-1-1,-1 1 1,1 0-1,0 0 1,0-1-1,-1 1 1,1 0 0,-1 0-1,1-1 1,0 1-1,-1 0 1,0 0 0,1 1-1,0 1 56,0 0 0,0 0 0,-1 0-1,0 0 1,1 0 0,-1 0 0,0 0 0,0 0 0,-1 3-1,0 0-64,0 0-1,0-1 0,0 1 0,-1-1 0,0 0 0,0 1 1,0-1-1,-1 0 0,-5 8 0,6-12-406,1 0-1,-1 0 0,1-1 1,-1 1-1,1 0 0,-1-1 1,0 1-1,1-1 0,-1 0 1,0 0-1,1 0 0,-1 0 1,0 0-1,1 0 0,-1 0 1,0 0-1,1 0 0,-1-1 1,-2 0-1,-15-6-7503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8776,'0'0'351,"0"1"0,1 0-1,-1-1 1,0 1-1,0-1 1,0 1 0,0-1-1,1 1 1,-1-1-1,0 1 1,1-1 0,-1 1-1,0-1 1,1 1 0,-1-1-1,0 1 1,1-1-1,-1 0 1,1 1 0,-1-1-1,1 0 1,-1 1-1,1-1 1,-1 0 0,1 0-1,-1 1 1,1-1-1,-1 0 1,2 0 0,24 2 2842,26-11-1850,-35 3-1015,1-1 1,-2-1-1,1 0 1,-1-2-1,25-18 1,-32 21-288,0 0 1,0-1 0,-1 0-1,0 0 1,0-1-1,-1 0 1,0 0 0,-1-1-1,0 0 1,6-13-1,-11 22-37,-1 0-1,1-1 0,-1 1 0,1 0 0,-1-1 0,1 1 0,-1-1 1,0 1-1,1 0 0,-1-1 0,0 1 0,0-1 0,0 1 0,0-1 1,-1 1-1,1-1 0,0 1 0,-1-1 0,1 1 0,-1 0 0,1-1 1,-1 1-1,1 0 0,-1-1 0,0 1 0,-1-2 0,0 2-3,0-1-1,0 1 0,-1 0 1,1 0-1,0 0 1,0 1-1,-1-1 1,1 0-1,0 1 0,-1-1 1,1 1-1,0 0 1,-1 0-1,-3 0 0,-4 1-7,1 0 0,-1 1 0,1 0 0,0 0 0,0 1-1,0 0 1,-14 7 0,13-3 23,0 0 0,1 1-1,0 0 1,0 1 0,1 0-1,0 0 1,0 1 0,1 0-1,1 0 1,-8 14 0,12-19 2,0 0 1,0 1 0,0-1 0,1 0-1,-1 0 1,1 1 0,0-1-1,1 1 1,0-1 0,-1 1 0,2 6-1,0-8-13,0-1 0,-1 1-1,2-1 1,-1 0-1,0 1 1,1-1 0,0 0-1,-1 0 1,1 0 0,0 0-1,1 0 1,-1 0 0,0-1-1,1 1 1,0-1-1,-1 1 1,1-1 0,5 3-1,2 0-167,0 0 0,1 0 0,-1-1 0,1 0 1,-1-1-1,1 0 0,13 1 0,47 2-4541,1-5-4621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17809,'0'0'3908,"-43"74"-3108,34-41 578,7-1-385,2-3-705,2-3-224,16-5-32,-2-8-416,2-8-1090,-2-6-31,-2 1-705,-12-14-2755,-2-6-6053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13229,'0'0'8488,"68"-43"-7463,-25 35-65,3 3 386,4 2-546,6 1-543,-8 2-225,2 0-32,-7 0-673,-18 0-1793,-9 3-705,-16 4-609,-7 1-1697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13837,'0'0'7399,"64"4"-6150,-21-4 97,3-8-450,4 0-543,0 1-321,-7 3-32,-9 1-1602,-9 3-1569,-16 0-1729</inkml:trace>
  <inkml:trace contextRef="#ctx0" brushRef="#br0" timeOffset="1">20 189 14734,'0'0'9385,"59"24"-9129,-11-36-224,6-2-128,0-1-1602,-5-1-1825,-7 1-4228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8552,'0'0'8269,"11"-5"-7452,1 0-433,0 0-1,1 1 1,0 0-1,0 2 1,0-1-1,19 0 1,-29 3-243,1-1 0,0 2 0,0-1 1,-1 0-1,1 1 0,0 0 0,0-1 0,-1 2 1,1-1-1,-1 0 0,1 1 0,-1-1 0,5 4 1,-6-3-4,0 0 0,0 0 0,-1 0 0,1 0 0,-1 0 0,1 1 0,-1-1 0,0 0 0,0 1 0,0-1 0,0 1 0,0-1 0,0 1 0,-1-1 0,0 1 0,1 0 0,-1-1 1,0 1-1,0 0 0,0-1 0,-1 1 0,0 3 0,1-4-36,0 0 1,0-1 0,-1 1 0,1 0-1,-1-1 1,1 1 0,-1 0-1,0-1 1,1 1 0,-1-1-1,0 1 1,0-1 0,0 1 0,0-1-1,-1 0 1,1 0 0,0 1-1,0-1 1,-1 0 0,-2 1-1,10-22 699,28-45-756,-16 33-24,-2 0-1,15-43 1,-31 73-79,1 0 0,0 1-1,0-1 1,-1 0 0,1 1 0,0-1 0,0 1-1,1 0 1,-1-1 0,0 1 0,0 0-1,1-1 1,-1 1 0,1 0 0,-1 0 0,1 0-1,-1 1 1,1-1 0,0 0 0,2-1 0,40-4-2642,-9 2 413,-5-5-1994,-1-5-2013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13805,'0'0'2787,"-9"11"-743,-12 18-812,-33 59-1,49-77-803,-1 0-1,1 0 0,1 1 1,0 0-1,0 0 0,1 0 1,1 0-1,0 0 1,1 0-1,0 23 0,1-34-408,1 1 0,-1 0-1,0 0 1,1-1-1,-1 1 1,1-1-1,0 1 1,0 0-1,-1-1 1,1 1-1,0-1 1,0 0 0,1 1-1,-1-1 1,0 0-1,0 1 1,1-1-1,-1 0 1,0 0-1,1 0 1,-1 0 0,4 1-1,0 0 9,0-1 0,0 1-1,0-1 1,0 0 0,0 0 0,0-1-1,10 0 1,0 0-118,1-2 1,-1 0-1,-1-1 0,24-7 0,8-8-835,-31 12 777,-1 0 0,1 1 0,1 0 0,28-4 0,-43 9 183,0 0 0,0 0 0,-1 1 0,1-1 0,0 0 0,0 1 0,0-1 0,0 1-1,-1-1 1,1 1 0,0-1 0,-1 1 0,1 0 0,0-1 0,-1 1 0,1 0 0,-1 0-1,1-1 1,-1 1 0,1 0 0,-1 0 0,0 0 0,1-1 0,-1 1 0,0 0 0,0 0 0,1 0-1,-1 0 1,0 0 0,0 0 0,0 0 0,0 0 0,0 0 0,-1 1 0,1 44 856,-1-31-693,1-13-166,0 0-1,-1 0 0,1-1 1,0 1-1,0 0 0,0 0 1,0 0-1,0 0 0,1 0 0,-1 0 1,0 0-1,1 0 0,0-1 1,-1 1-1,1 0 0,0 0 0,0-1 1,0 1-1,0 0 0,0-1 1,0 1-1,0-1 0,1 1 0,-1-1 1,1 0-1,-1 0 0,1 1 1,-1-1-1,1 0 0,0 0 0,-1-1 1,1 1-1,0 0 0,0 0 1,0-1-1,0 1 0,-1-1 1,1 0-1,0 0 0,0 1 0,0-1 1,0 0-1,0-1 0,0 1 1,4-1-1,3 0 11,0 0 0,-1-1 0,1 0 0,0-1 0,-1 0 0,1 0 0,-1-1 0,0 0 0,0 0 0,0-1 0,8-6 0,-6 4-132,0-1 1,0 0-1,-1 0 0,0-1 0,0-1 0,-1 1 0,10-17 0,-17 25-32,0 0 0,-1 0 1,1 0-1,0 0 0,-1 0 0,1-1 1,-1 1-1,1 0 0,-1 0 1,1 0-1,-1 0 0,0-1 0,0 1 1,1 0-1,-1 0 0,0-1 0,0 1 1,0 0-1,0 0 0,-1-1 0,1 1 1,0 0-1,-1 0 0,1 0 0,0-1 1,-1 1-1,1 0 0,-1 0 0,0 0 1,1 0-1,-1 0 0,0 0 0,0 0 1,1 0-1,-1 0 0,0 0 0,0 1 1,0-1-1,0 0 0,-2 0 1,-4-2-1137,0 0 1,-1 1 0,1 0-1,0 0 1,-14-1 0,5 1-1220,-26-6-5887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16464,'0'0'2978,"56"-14"-1985,-4 11-897,12 1 1,4 0 127,0 2-192,-1-2-321,-10-5-3746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53 13389,'0'0'4655,"-10"0"-4319,5 0-212,0 1 0,-1-1-1,1 1 1,0 0 0,0 1 0,0-1-1,0 1 1,0 0 0,0 0 0,0 0 0,1 1-1,-1 0 1,1 0 0,0 0 0,-1 0-1,1 1 1,1 0 0,-1 0 0,1 0-1,-1 0 1,1 0 0,0 0 0,1 1 0,-1 0-1,1-1 1,-3 8 0,5-12-109,0 1 1,0 0-1,0 0 0,0 0 1,-1-1-1,1 1 0,1 0 0,-1 0 1,0 0-1,0 0 0,0-1 1,0 1-1,0 0 0,1 0 1,-1-1-1,0 1 0,1 0 1,-1 0-1,0-1 0,1 1 1,-1 0-1,1-1 0,-1 1 1,1-1-1,0 1 0,-1 0 1,1-1-1,-1 1 0,1-1 1,0 0-1,0 1 0,-1-1 1,1 1-1,0-1 0,0 0 1,-1 0-1,1 1 0,0-1 1,0 0-1,0 0 0,-1 0 0,1 0 1,0 0-1,0 0 0,1 0 1,43-4 18,-44 3-26,22-5-289,-1-2 0,1 0 0,-2-2 0,1-1 0,-2 0 0,1-1 0,-2-1 0,0-1 0,0-1 0,25-26 0,-42 36 1828,-9 8-975,-13 10-91,-26 43 871,44-52-1280,-1 0 1,0 1-1,1-1 0,0 1 1,0 0-1,1 0 1,-1 0-1,1 0 1,0 0-1,0 0 0,0 10 1,2-14-67,-1 0-1,1 0 1,-1 1 0,1-1-1,-1 0 1,1 0 0,0 0 0,0 0-1,-1 1 1,1-1 0,0 0-1,0 0 1,0-1 0,0 1 0,0 0-1,0 0 1,0 0 0,1-1-1,-1 1 1,0-1 0,0 1-1,0-1 1,1 1 0,-1-1 0,0 0-1,1 1 1,-1-1 0,0 0-1,1 0 1,-1 0 0,0 0 0,1 0-1,1-1 1,50-6-606,-42 4-408,0-1 0,-1-1 0,1 0 0,-1 0 0,14-10 0,7-10-5879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5445,'0'0'1089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5381,'25'1'7483,"16"4"-4788,59 6-1230,385-16-524,-194 0-868,164-28 781,-317 20 364,-66 4 105,4 0-1655,-26 6-6088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72 136 7687,'0'0'12818,"-8"2"-12034,4-2-721,1 1 0,0-1-1,0 1 1,1 0 0,-1 0-1,0 0 1,0 1 0,0-1-1,1 1 1,-1-1-1,0 1 1,1 0 0,0 0-1,-1 0 1,1 0 0,0 1-1,0-1 1,0 1 0,1-1-1,-1 1 1,0-1-1,1 1 1,0 0 0,-1 0-1,1 0 1,1 0 0,-1 0-1,0 0 1,0 4 0,1-6-59,0-1 0,0 1 0,0 0 1,0-1-1,0 1 0,0-1 0,0 1 1,0-1-1,0 1 0,1 0 0,-1-1 0,0 1 1,0-1-1,1 1 0,-1-1 0,0 1 1,0-1-1,1 1 0,-1-1 0,1 0 1,-1 1-1,0-1 0,1 1 0,-1-1 1,1 0-1,-1 1 0,1-1 0,-1 0 1,1 0-1,-1 1 0,1-1 0,-1 0 1,2 0-1,26 2-62,27-14-1037,-36 5 321,44-14-1747,-59 20 2440,0 0 0,1 0 0,-1 1-1,0-1 1,0 1 0,1 0-1,-1 0 1,0 0 0,0 1 0,1 0-1,-1-1 1,4 3 0,-5-1 108,-1 0 0,0 0 0,0 0-1,0 0 1,0 0 0,-1 1 0,1-1 0,-1 1 0,1 0 0,-1-1 0,0 1 0,0 0 0,0-1 0,0 1 0,-1 0-1,1 0 1,-1 0 0,0 0 0,1 0 0,-2 5 0,-2 62 1735,0-57-1469,-1 1-1,0-1 0,0 0 0,-2-1 1,1 1-1,-2-1 0,1 0 0,-13 15 0,15-20-102,-1-1 0,0 1-1,0-1 1,-1 0 0,0-1-1,0 1 1,-1-1-1,1 0 1,-1-1 0,0 1-1,0-2 1,-1 1 0,1-1-1,-1 0 1,-10 3-1,17-6-183,0 1 1,0-1-1,0 0 0,0 0 0,0 0 0,0 0 0,-1 0 0,1 0 0,0 0 0,0 0 0,0 0 0,0 0 0,0 0 0,0-1 0,0 1 0,0 0 0,0-1 0,0 1 1,0-1-1,0 1 0,0-1 0,0 1 0,0-1 0,1 0 0,-1 0 0,0 1 0,0-1 0,1 0 0,-1 0 0,0 0 0,1 0 0,-1 0 0,1 0 0,-1 0 1,1 0-1,-1 0 0,1 0 0,0 0 0,0 0 0,-1 0 0,1 0 0,0 0 0,0 0 0,0 0 0,0 0 0,0 0 0,0 0 0,1 0 0,-1 0 0,0-1 0,1 0 1,1-6-168,0 0 1,0 0 0,1 0 0,0 0 0,8-13-1,1 2-357,1 0 0,1 0 0,0 1 0,2 1 0,23-21 0,95-66 227,4-4 1448,-104 73-670,-33 34-453,0-1-1,1 0 1,-1 1 0,0-1-1,0 0 1,0 0-1,0 1 1,0-1-1,0 0 1,0 0 0,-1 0-1,1 0 1,-1 0-1,1 0 1,-1 0-1,0-1 1,0 1 0,0 0-1,0-2 1,-1 3-11,0 0-1,0 1 1,0-1 0,0 0 0,1 1 0,-1-1 0,0 1-1,0 0 1,0-1 0,0 1 0,0 0 0,0-1 0,0 1-1,-1 0 1,1 0 0,0 0 0,0 0 0,0 0 0,0 0 0,0 0-1,0 0 1,0 1 0,0-1 0,-1 0 0,-28 8 110,18-3-37,1 1 0,0 0-1,0 1 1,0 0 0,1 1 0,-11 10-1,16-14 3,0 0 0,1 1 0,-1 0 0,1 0 1,0 0-1,1 0 0,-1 1 0,1-1 0,0 1 0,0 0 0,1 0 0,0 0 0,0 1 0,-1 7 0,3-12-75,0 0 0,0 0 0,1 0 0,-1 0 0,1 0 0,0 0-1,-1 0 1,1 0 0,0 0 0,0 0 0,0-1 0,0 1 0,1 0 0,-1-1 0,0 1 0,1 0 0,-1-1-1,1 0 1,0 1 0,-1-1 0,1 0 0,0 0 0,0 0 0,0 0 0,0 0 0,-1 0 0,1-1 0,0 1 0,1-1-1,-1 1 1,0-1 0,2 0 0,12 3 24,0 0-1,0-2 1,16 0 0,-26-1-24,12 1-73,43-2-1115,-58 1 748,0-1 1,0 1-1,0-1 0,-1 1 0,1-1 0,0 0 1,-1 0-1,1 0 0,-1-1 0,1 1 0,-1 0 1,0-1-1,1 0 0,-1 1 0,0-1 0,0 0 1,3-4-1,1-15-6769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12844,'0'0'10122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125 211 10442,'0'0'6070,"0"-9"-3364,1 5-2460,-4-25 1263,3 28-1476,0 0 0,-1 1 0,1-1 0,-1 0-1,1 0 1,-1 1 0,1-1 0,-1 1 0,1-1 0,-1 1 0,1-1 0,-1 1 0,0-1 0,1 1 0,-1-1 0,0 1 0,1 0 0,-1-1 0,0 1 0,1 0 0,-1-1 0,0 1 0,0 0 0,0 0 0,1 0 0,-1 0 0,0 0 0,0 0 0,1 0 0,-1 0 0,0 0 0,0 0-1,0 0 1,1 1 0,-1-1 0,0 0 0,0 1 0,1-1 0,-1 0 0,0 1 0,0 0 0,-6 3 88,1 0 0,0 0-1,0 1 1,1 0 0,-1 0-1,1 0 1,0 1 0,1 0 0,-1 0-1,1 0 1,0 1 0,1-1-1,-1 1 1,1 0 0,1 0-1,-1 0 1,-1 9 0,6-14-175,0 1 1,0-1 0,0 0-1,0 0 1,0 0-1,0 0 1,1 0 0,-1-1-1,1 1 1,-1-1-1,1 1 1,0-1 0,-1 0-1,1 0 1,4 1-1,2 1-303,1 2 287,-1 1 0,1 0 0,-1 0 1,0 1-1,-1 0 0,0 1 0,0 0 0,0 0 0,-1 0 0,0 1 0,-1 0 0,0 1 1,0 0-1,-1-1 0,-1 2 0,1-1 0,-1 0 0,-1 1 0,0 0 0,1 13 1,-2-16 154,-1 0 0,0-1 0,-1 1 0,0 0 0,0 0 0,0-1 0,-1 1 0,-1 0 0,1-1 0,-1 1 0,0-1 0,-1 1 0,0-1 0,0 0 0,0 0 0,-1 0 0,0 0 0,-1-1 0,1 0 0,-1 0 0,0 0 0,-1 0 1,1-1-1,-1 0 0,0 0 0,-1-1 0,1 1 0,-1-1 0,-11 5 0,15-8-11,1 1 1,-1-1-1,0 0 0,0 0 1,0 0-1,0 0 0,0 0 1,0 0-1,0-1 0,0 0 1,0 0-1,-1 1 1,1-2-1,0 1 0,0 0 1,0-1-1,0 1 0,0-1 1,0 0-1,0 0 1,-5-3-1,5 2-45,1 0-1,0-1 1,-1 1 0,1-1-1,1 0 1,-1 1 0,0-1 0,1 0-1,-1 0 1,1 0 0,0 0-1,0-1 1,0 1 0,0 0-1,1 0 1,-1-1 0,1-2 0,-1-10-138,1 1 0,1 0 0,0 0 0,1 0 0,0 0 0,2 0 0,9-26 0,1 9-101,1 1 1,2 1-1,0 1 1,33-40-1,95-95-991,-56 68 925,-62 59 353,-27 26-10,-20 14-8,11 2 60,0 1 0,1-1 0,0 1 1,0 1-1,0 0 0,1 0 0,0 0 0,0 1 1,1 0-1,-8 12 0,4-5 213,1 0 0,1 0 1,0 1-1,1 0 0,-6 22 0,12-33-238,-1 0 0,1 1-1,1-1 1,-1 0 0,0 0-1,1 1 1,0-1 0,2 11 0,-2-15-83,1 1 0,0 0 0,-1-1 1,1 1-1,0 0 0,0-1 0,0 1 0,0-1 1,0 1-1,0-1 0,0 1 0,1-1 1,-1 0-1,1 0 0,-1 0 0,0 0 1,1 0-1,0 0 0,-1 0 0,1 0 0,0-1 1,-1 1-1,1 0 0,0-1 0,0 0 1,-1 1-1,1-1 0,2 0 0,11 1-10,-1 0-1,1-2 0,0 0 1,-1 0-1,1-1 0,-1-1 0,0-1 1,0 0-1,0 0 0,26-14 1,-31 14-56,0 0 0,-1-1 0,0 0-1,0-1 1,0 0 0,-1 0 0,0 0 0,0-1 0,0 0 0,-1-1 0,0 1 0,0-1 0,-1 0 0,0-1 0,-1 1 0,1-1 0,3-15 0,-7 23 53,-1 0 1,1 0 0,-1 0 0,0 0 0,0 0-1,1-1 1,-1 1 0,0 0 0,0 0-1,0 0 1,0 0 0,-1-1 0,1 1-1,0 0 1,0 0 0,-1 0 0,1 0-1,-1 0 1,1 0 0,-2-2 0,2 2 0,-1 1 0,0-1 1,0 1-1,1 0 0,-1-1 1,0 1-1,0 0 0,1 0 1,-1-1-1,0 1 0,0 0 1,0 0-1,0 0 0,1 0 1,-1 0-1,0 0 0,0 0 1,0 0-1,0 0 0,1 1 1,-2-1-1,-3 2 12,1-1 0,0 1 0,1 0 0,-1 0 0,0 0 0,0 0 0,1 1 0,0-1 0,-6 7 0,0 1 157,0 1 0,1 1 0,0 0 0,-7 16 0,13-23-44,-1 0-1,1 1 1,0 0-1,1-1 0,-1 1 1,1 0-1,0 0 1,1 0-1,-1 0 1,1 0-1,0 0 1,2 11-1,-1-15-100,1 1 0,-1-1 0,0 0 0,1 1 0,-1-1-1,1 0 1,0 0 0,-1-1 0,1 1 0,0 0 0,0 0 0,0-1 0,1 1-1,-1-1 1,0 0 0,0 0 0,1 0 0,-1 0 0,1 0 0,-1 0 0,1 0-1,-1-1 1,1 0 0,0 1 0,-1-1 0,1 0 0,5-1 0,3 2 47,1-2 1,0 0-1,-1 0 1,24-6-1,-26 4-493,-1-1 0,1 0 0,-1 0 0,0-1 0,0 0 0,-1-1 0,1 1 0,-1-2 0,0 1 0,-1-1 0,1 0 0,-1 0 0,-1 0 0,6-11 0,-8 15 187,-1 0 0,0-1 0,0 0 0,0 1 0,-1-1 0,1 0 0,-1 0 0,0 0 0,0 0 0,0 0 0,0 0 0,-1 0 0,0-1-1,0 1 1,0 0 0,0 0 0,-1 0 0,1 0 0,-1 0 0,0 0 0,-1 0 0,1 0 0,-1 0 0,1 0 0,-1 0 0,0 1 0,0-1 0,-1 1-1,1 0 1,-1-1 0,0 1 0,0 0 0,-5-4 0,-19-6-3135,24 13 3292,0 0 0,0-1 0,0 1 0,0 1 1,0-1-1,1 0 0,-1 1 0,0-1 0,0 1 1,0 0-1,0 0 0,1 0 0,-1 1 0,0-1 0,1 0 1,-1 1-1,1 0 0,-1 0 0,1 0 0,0 0 1,0 0-1,0 0 0,0 0 0,0 0 0,0 1 1,1-1-1,-1 1 0,1 0 0,0-1 0,0 1 1,0 0-1,0 0 0,0 0 0,0-1 0,0 6 1,1-3-4636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33 7431,'-1'-11'1217,"-14"2"449,3 1-673,-4 5-801,3 1-160,2 2 0,1 0 64,4 0-32,3 0 32,-6 5-32,-2 2-32,4-3-32,-4 2-192,1-3-865,-1-2-769,6-1-736,-3 0-3107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0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1890,'0'0'17216,"-9"7"-14947,4-4-2027,1-1 23,0 1 0,0-1-1,1 1 1,-1 0 0,1 0-1,0 0 1,0 0 0,0 0-1,0 1 1,0 0 0,1-1-1,0 1 1,-1 0 0,1 0-1,1 0 1,-1 1 0,1-1-1,-1 0 1,0 6 0,2-5-64,-1 0 0,1 1 1,0-1-1,1 0 0,-1 1 0,1-1 0,0 0 1,0 0-1,0 0 0,1 0 0,0 0 1,4 8-1,-4-10-203,0 0 1,0-1 0,1 1-1,-1-1 1,1 0-1,0 0 1,-1 0-1,1 0 1,0 0-1,0-1 1,0 1-1,1-1 1,-1 0-1,0 0 1,0 0-1,1 0 1,-1-1-1,0 1 1,1-1-1,-1 0 1,5 0 0,-2 0-152,29-1-2190,-31 0 1754,-1 1 1,0-1-1,0 0 1,0 0-1,1 0 1,-1 0-1,0-1 0,-1 1 1,4-3-1,14-12-6303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72 238 6951,'0'0'763,"10"5"491,-2 0-627,35 16 1122,-8-13 7956,-37-9-9553,-1 1 0,1-1 0,-1 1 0,0 0-1,1 0 1,-1 0 0,1 0 0,-1 0 0,0 0-1,1 1 1,-1-1 0,1 1 0,-1 0 0,1 0 0,-1 0-1,1 0 1,0 0 0,-3 2 0,-42 27 1008,45-28-993,-7 5 284,0 0 0,1 1-1,-15 17 1,21-23-364,0 0 0,0 0 0,1 1 0,-1-1 0,1 0 0,-1 1-1,1-1 1,0 1 0,0-1 0,0 1 0,0 0 0,0-1 0,1 1 0,-1 0 0,1 0 0,0-1 0,0 1 0,0 0 0,0 0 0,0 0 0,1 4 0,1-6-73,-1 0 0,0 0 0,1 0 0,-1 0 0,1 0 0,0 0-1,-1 0 1,1 0 0,0-1 0,-1 1 0,1-1 0,0 1 0,0-1 0,0 1 0,-1-1 0,1 0 0,0 0 0,0 0 0,0 0 0,3-1 0,40-4 24,-26 0-131,0 0 1,0-1-1,-1-2 1,0 0-1,0 0 1,30-21-1,-23 12-358,-1-2 1,0 0-1,37-41 0,-52 50 361,0-1 0,0-1 0,-1 0 0,-1 0 0,0 0-1,-1-1 1,0 0 0,-1 0 0,4-14 0,-8 23 69,0 0 1,-1 0-1,1 0 0,-1 0 1,0 0-1,0 0 0,0 1 1,-1-1-1,1 0 0,-1 0 1,0 0-1,0 0 1,0 1-1,-1-1 0,-2-5 1,1 6 22,1 0 0,-1 0 0,0 0 0,0 0 0,0 0 0,0 1 0,-1-1 0,1 1 0,-1 0 0,0 0 0,1 0 0,-1 0 0,0 1 0,0 0 0,0 0 0,0 0 0,-7-1 0,-3 0-9,0 0 0,1 1 0,-1 1 0,0 0 0,-21 3 0,28-2 1,1 0 0,0 0 0,0 1 0,-1 0 0,1 0 0,1 1-1,-1 0 1,0 0 0,1 0 0,-1 1 0,1-1 0,0 1-1,0 0 1,-4 6 0,8-10 6,0 1 1,1 0-1,-1-1 0,0 1 0,1 0 1,-1 0-1,1-1 0,-1 1 0,1 0 1,-1 0-1,1 0 0,-1 0 0,1 0 1,0 0-1,0 0 0,-1 0 0,1 0 1,0 0-1,0 0 0,0 0 0,0 0 1,0 0-1,0 0 0,0 0 0,1 0 1,-1 0-1,0 0 0,1 0 0,-1 0 1,0-1-1,1 1 0,-1 0 0,1 0 1,-1 0-1,1 0 0,0 0 0,-1-1 1,1 1-1,0 0 0,-1-1 0,1 1 1,0 0-1,0-1 0,0 1 0,1 0 1,5 2-5,0 1 1,1-1-1,0 0 1,12 3-1,-8-3 10,-11-3-5,163 60 28,-147-53-26,0 2 0,-1 0 0,0 1 0,0 0 0,-1 1 0,0 1 0,16 17 0,-29-27 20,0 1 1,1 0 0,-1-1 0,0 1-1,0 0 1,-1 0 0,1 0 0,-1 0-1,1 0 1,-1 1 0,0-1 0,0 0-1,0 1 1,-1-1 0,1 1 0,-1-1-1,0 1 1,0-1 0,0 1 0,-1 5-1,0-7-46,0 1-1,0-1 1,0 1-1,-1-1 0,1 0 1,-1 1-1,1-1 0,-1 0 1,0 0-1,0 0 1,0 0-1,0 0 0,0-1 1,0 1-1,-1 0 1,1-1-1,0 0 0,-1 0 1,1 0-1,-1 0 0,1 0 1,-1 0-1,0 0 1,0-1-1,1 1 0,-4-1 1,-26 1-2807,-3-1-2935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11723,'0'0'5349,"-59"40"-11723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88 14061,'-8'0'2584,"-2"-1"-2186,1 0 0,-1 1 0,1 0 0,-1 1 0,1 0 0,-1 0-1,1 1 1,-1 1 0,1-1 0,0 1 0,0 1 0,-16 8 0,17-7-251,1 0-1,0 0 1,1 1-1,-1 0 1,1 0-1,0 0 1,0 1-1,1 0 1,0 0-1,0 0 1,1 1-1,0-1 1,0 1 0,1 0-1,0 0 1,0 1-1,1-1 1,0 0-1,-1 11 1,3-18-140,0-1 0,0 1 0,0 0 0,0-1 0,0 1 0,0 0 0,0-1 0,0 1 0,1-1 0,-1 1 0,0-1 1,0 1-1,1 0 0,-1-1 0,0 1 0,1-1 0,-1 1 0,1-1 0,-1 0 0,1 1 0,-1-1 0,1 1 0,-1-1 0,1 0 0,-1 1 0,1-1 0,-1 0 1,1 0-1,1 1 0,23-1 144,23-15 78,-28 4-341,0-1-1,-1-2 1,-1 1-1,1-2 0,-2-1 1,0 0-1,-2-1 1,1 0-1,-2-1 0,17-28 1,-29 42 113,0 0-1,0 0 1,0 0 0,0 0 0,-1-1 0,1 1 0,-1-1-1,0 1 1,-1-1 0,1 1 0,-1-1 0,0-7-1,0 12-2,-1-1 0,1 1 0,0-1 0,0 1 0,-1 0 0,1-1 0,0 1 0,-1 0 0,1-1 0,0 1 0,-1 0 0,1 0 0,-1-1 0,1 1 0,-1 0 0,1 0-1,0 0 1,-1-1 0,1 1 0,-1 0 0,1 0 0,-1 0 0,1 0 0,-1 0 0,1 0 0,-1 0 0,1 0 0,-1 0 0,1 0 0,0 0 0,-1 1 0,1-1 0,-1 0-1,1 0 1,-1 0 0,1 0 0,0 1 0,-1-1 0,-16 11-24,12-5 55,1 0 0,-1 0-1,1 0 1,1 1 0,-1 0 0,1-1 0,0 1 0,1 0 0,0 0 0,0 1 0,0-1 0,1 0 0,-1 12 0,2-15-12,0-1 1,0 0 0,0 1-1,1-1 1,-1 1 0,1-1 0,0 0-1,0 0 1,0 1 0,0-1-1,0 0 1,1 0 0,-1 0-1,1 0 1,0 0 0,0-1 0,0 1-1,0-1 1,1 1 0,-1-1-1,1 0 1,-1 1 0,1-1 0,0-1-1,0 1 1,0 0 0,0-1-1,0 1 1,0-1 0,0 0 0,4 1-1,3-1-7,-1 1 0,0-1 0,0-1 0,1 0 0,-1 0-1,0-1 1,0 0 0,1-1 0,-1 0 0,0 0 0,13-6 0,-18 7-85,1-1 0,-1 0 1,0 0-1,1 0 1,-1 0-1,0-1 1,-1 0-1,1 0 1,0 0-1,-1 0 0,1-1 1,-1 1-1,0-1 1,0 0-1,-1 0 1,1 0-1,-1 0 1,0 0-1,0 0 0,0-1 1,0 1-1,-1-1 1,0 0-1,1-4 1,-2 8 67,0 1 0,0-1 0,0 1 1,0-1-1,0 0 0,0 1 1,-1-1-1,1 1 0,0-1 0,0 1 1,-1-1-1,1 1 0,0-1 0,-1 1 1,1-1-1,0 1 0,-1 0 0,1-1 1,0 1-1,-1-1 0,1 1 0,-1 0 1,1 0-1,-1-1 0,1 1 1,-1 0-1,1 0 0,-1-1 0,1 1 1,-1 0-1,0 0 0,1 0 0,-1 0 1,1 0-1,-1 0 0,1 0 0,-1 0 1,0 0-1,1 0 0,-1 0 1,1 0-1,-1 0 0,1 1 0,-1-1 1,1 0-1,-1 0 0,0 1 0,-28 11-96,23-7 137,0 1 0,0 0 0,0 0 0,0 1 0,1-1 1,0 1-1,1 0 0,-1 1 0,1-1 0,1 1 0,0 0 1,0 0-1,0 0 0,1 0 0,0 0 0,0 1 0,1-1 1,1 0-1,-1 10 0,2-15-22,0-1-1,0 0 1,0 0 0,0 0-1,0-1 1,1 1 0,-1 0 0,1 0-1,-1-1 1,1 1 0,-1-1-1,1 1 1,0-1 0,0 0-1,0 1 1,0-1 0,0 0 0,0 0-1,0-1 1,0 1 0,0 0-1,0-1 1,1 1 0,-1-1 0,0 0-1,0 0 1,1 0 0,-1 0-1,4 0 1,7 0-49,1 0 0,-1-1 0,23-4 0,-17 0-85,0 0 0,-1-1 1,0-1-1,-1-1 0,0-1 0,0 0 1,0-1-1,-1 0 0,18-17 1,-32 25 202,0 1 1,-1 0-1,1-1 1,-1 1-1,1-1 1,-1 1 0,0-1-1,0 0 1,0 0-1,0 1 1,0-1-1,0 0 1,0 0-1,0 0 1,-1 0 0,1 0-1,-1 0 1,1 0-1,-1 0 1,0 0-1,0 0 1,0-1 0,0 1-1,0 0 1,-1-2-1,-1-1 199,0 1 0,-1-1 0,1 1 0,-1 0 0,0 0 0,0 0 0,0 0 0,-5-3 0,-15-23-495,23 30 198,0-1-1,0 1 1,0-1-1,0 1 1,0 0-1,1 0 1,-1-1 0,0 1-1,0 0 1,0-1-1,1 1 1,-1 0-1,0 0 1,1-1 0,-1 1-1,0 0 1,0 0-1,1-1 1,-1 1-1,0 0 1,1 0-1,-1 0 1,0 0 0,1 0-1,-1 0 1,1 0-1,-1-1 1,0 1-1,1 0 1,-1 0 0,0 0-1,1 0 1,-1 1-1,1-1 1,-1 0-1,0 0 1,1 0 0,-1 0-1,0 0 1,1 0-1,21 1-1059,-21-1 1043,79 11-5421,-32-6-39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14382,'0'0'11755,"-3"66"-10698,-22-34-545,0 2-416,-2 0-64,-3 0 0,5-5-32,2-7 0,6-7-608,10-9-1282,6-14-5957,6-17-2723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16207,'-2'8'1821,"-31"69"767,-6 15 358,36-85-2771,1 0 1,0 1 0,1-1 0,0 0 0,0 1 0,0-1 0,1 0 0,0 1-1,1-1 1,2 12 0,2-8-298,2-14-1931,-7 2 1813,1 0 1,-1 0-1,1 0 0,-1-1 0,1 1 0,-1 0 1,0 0-1,1-1 0,-1 1 0,0 0 0,0 0 1,0-1-1,0 1 0,0 0 0,0-1 0,0 1 0,-1-2 1,-2-3-432,0 0 1,0 1 0,0-1-1,-1 1 1,0 0 0,0 0-1,0 0 1,-7-6 0,8 8 854,-1 0 1,1 0 0,-1 0 0,0 0 0,0 1 0,0 0 0,-4-2 0,6 3 2121,9 1 1298,27 0-3028,0-2 1,0-1-1,0-2 1,50-13-1,-34 1-548,-37 11-26,0 1 1,0 1-1,0 0 1,0 1 0,1 0-1,0 1 1,23-1-1,-37 3 2,1 0 0,-1 0 0,1 1 0,-1-1 0,1 0 0,-1 0 0,1 0-1,-1 0 1,0 1 0,1-1 0,-1 0 0,1 0 0,-1 1 0,0-1 0,1 0 0,-1 1-1,0-1 1,1 0 0,-1 1 0,0-1 0,1 1 0,-1-1 0,0 1 0,0-1 0,1 0-1,-1 1 1,0-1 0,0 1 0,0-1 0,0 1 0,0 0 0,-2 22 515,-14 18 903,2-14-708,9-18-406,1-1 0,-1 2 0,1-1 0,1 1 1,-5 18-1,8-27-291,0-1 1,0 1 0,0 0-1,1-1 1,-1 1-1,0-1 1,0 1 0,1 0-1,-1-1 1,1 1-1,-1-1 1,0 1 0,1-1-1,-1 1 1,1-1-1,0 1 1,-1-1 0,1 1-1,-1-1 1,1 0-1,0 1 1,-1-1 0,1 0-1,-1 1 1,1-1-1,0 0 1,0 0 0,-1 0-1,1 0 1,0 0-1,-1 0 1,1 0 0,0 0-1,-1 0 1,1 0-1,0 0 1,-1 0 0,1 0-1,0 0 1,-1-1-1,1 1 1,1-1 0,34-9 154,-15 0-387,-2-2 1,34-25 0,-37 25-489,0 0 0,1 1 1,36-17-1,-53 28 668,1 0 0,-1 0 1,1 0-1,0 0 0,-1 0 0,1 0 1,-1 0-1,1 0 0,-1 0 1,1 0-1,-1 0 0,1 1 1,-1-1-1,1 0 0,-1 0 0,1 0 1,-1 1-1,1-1 0,-1 0 1,0 1-1,1-1 0,-1 0 1,1 1-1,-1-1 0,0 1 0,1-1 1,-1 0-1,0 1 0,0-1 1,1 1-1,-1-1 0,0 1 0,0-1 1,0 1-1,0-1 0,1 1 1,-1-1-1,0 1 0,0-1 1,0 1-1,0-1 0,0 1 0,0 0 1,0-1-1,-1 1 0,1-1 1,0 2-1,-3 38-1766,2-25-2115,1-3-1348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13805,'0'0'9785,"2"12"-9229,7 252-23,-9-264-632,0 1 0,0-1-1,0 0 1,0 0-1,-1 1 1,1-1 0,0 0-1,0 0 1,0 1 0,-1-1-1,1 0 1,0 0-1,0 0 1,0 0 0,-1 1-1,1-1 1,0 0 0,0 0-1,-1 0 1,1 0-1,0 0 1,-1 0 0,1 0-1,0 1 1,0-1-1,-1 0 1,1 0 0,0 0-1,-1 0 1,1 0 0,0 0-1,0 0 1,-1-1-1,1 1 1,0 0 0,-1 0-1,1 0 1,0 0 0,0 0-1,-1 0 1,1 0-1,0-1 1,0 1 0,-1 0-1,1 0 1,0 0-1,0-1 1,0 1 0,-1 0-1,1 0 1,0-1 0,0 1-1,0 0 1,0-1-1,-16-11-4107,-13-20-2716,-2-7 4885,5-2 4596,9 1 4310,17 39-6703,0 0 1,0 0-1,0 1 0,0-1 1,0 0-1,0 0 1,1 0-1,-1 1 1,0-1-1,1 0 1,-1 0-1,0 1 1,1-1-1,-1 0 1,1 1-1,-1-1 0,1 1 1,-1-1-1,1 0 1,-1 1-1,1-1 1,0 1-1,-1-1 1,1 1-1,0 0 1,-1-1-1,1 1 1,0 0-1,0-1 0,-1 1 1,1 0-1,0 0 1,0 0-1,0 0 1,-1-1-1,1 1 1,0 0-1,0 1 1,1-1-1,48-1 257,-30 1 91,-8 0-641,95-10 70,-37-9-7518,-36 5-3618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17521,'-2'10'1484,"-6"71"2720,3 105 0,6-176-4083,-1 1 0,1-1 0,1 0 0,3 14 0,-4-20-111,0-1 0,0 1 1,1 0-1,-1-1 0,1 1 0,0-1 0,0 0 1,0 0-1,0 0 0,1 0 0,-1 0 1,1 0-1,0 0 0,-1-1 0,5 3 0,-7-5-50,0 0 0,0 1 1,1-1-1,-1 0 0,0 0 0,1 0 0,-1 1 0,0-1 0,0 0 0,1 0 0,-1 0 0,0 0 0,1 0 0,-1 0 0,0 0 0,1 0 0,-1 0 0,0 0 0,1 0 0,-1 0 1,0 0-1,1 0 0,-1 0 0,0 0 0,0 0 0,1 0 0,-1 0 0,0-1 0,1 1 0,-1 0 0,0 0 0,0 0 0,1-1 0,-1 1 0,0 0 0,0 0 0,1 0 1,-1-1-1,0 1 0,0 0 0,0 0 0,0-1 0,1 1 0,-1 0 0,0-1 0,0 1 0,0-1 0,1-23-1621,-11-27-617,-50-87 436,60 136 2488,9 4 507,14 5-1117,1-1-1,-1-2 1,1 0-1,0-1 1,0-1-1,0-2 1,0 0-1,0-2 1,0 0-1,0-2 1,0 0-1,-1-2 1,0 0-1,0-2 1,0-1-1,22-12 1,-48 32 1903,-1-4-1625,1-1 1,0 1-1,1 0 0,-4 14 0,6-20-288,-1 0 0,1 0-1,0 0 1,0 0 0,0 0-1,0 1 1,0-1 0,0 0 0,0 0-1,0 0 1,0 0 0,1 0 0,-1 0-1,0 0 1,1 0 0,-1 1-1,1-1 1,-1 0 0,1-1 0,0 1-1,-1 0 1,1 0 0,0 0 0,0 0-1,-1 0 1,1-1 0,0 1-1,0 0 1,0-1 0,0 1 0,0-1-1,0 1 1,0-1 0,0 1 0,0-1-1,0 0 1,0 1 0,0-1-1,1 0 1,-1 0 0,2 0 0,10 0-43,1 0 0,-1-1 0,0-1-1,1 0 1,-1 0 0,0-2 0,0 0 0,-1 0 0,1-1 0,13-8 0,9-5-1324,-1-3-1,37-28 1,-70 48 145,-1 4 1085,-2 0 0,1-1 0,0 1 0,0-1 0,-1 1 0,0-1 0,1 1 0,-1-1 0,0 0 0,-4 4 1,-7 9 203,9-6 92,0 0-1,0 0 0,1 0 0,0 0 1,0 1-1,-1 10 0,3-15-113,1-1 1,0 1 0,0-1-1,0 1 1,0-1-1,0 1 1,1-1-1,0 0 1,0 1-1,0-1 1,1 0 0,-1 0-1,1 1 1,0-1-1,3 4 1,7 8-15,21 33-48,-32-46-40,1 0 1,-1 0-1,0 0 1,0 0-1,0 0 1,0 0-1,0 0 1,-1 0-1,0 1 1,1-1-1,-1 0 1,0 0-1,0 0 1,-1 1 0,0 2-1,1-5 36,-1 0 1,0 0-1,1 0 0,-1-1 0,0 1 1,0 0-1,1 0 0,-1-1 0,0 1 1,0 0-1,0-1 0,0 1 0,0-1 1,0 1-1,0-1 0,0 0 0,0 1 1,0-1-1,0 0 0,0 0 0,0 1 1,0-1-1,-1 0 0,0-1 1,-33 1 582,27-1-246,2 1-172,0-2 0,0 1-1,0-1 1,0 0 0,1 0-1,-1 0 1,1-1 0,-1 0-1,1 0 1,0 0-1,0-1 1,0 1 0,0-1-1,1-1 1,0 1 0,0 0-1,0-1 1,0 0 0,1 0-1,-1 0 1,2-1 0,-4-6-1,3 6-275,-1 0-1,2-1 1,-1 1-1,1-1 1,0 0-1,1 0 1,-1 0-1,1 0 1,1 0-1,-1 0 1,1 0 0,0 0-1,1 0 1,0 0-1,0 0 1,1 0-1,-1 0 1,1 0-1,4-7 1,-2 9-517,0 1 0,0-1 1,0 0-1,1 1 1,0 0-1,0 0 0,0 1 1,0-1-1,0 1 1,1 0-1,0 1 0,-1-1 1,1 1-1,0 0 0,0 1 1,1-1-1,-1 1 1,7 0-1,23-5-3824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 10570,'0'0'13463,"-9"-3"-13089,-30-6-182,38 9-187,1 0 0,-1 0 0,0 0 0,0 0 0,1 0 0,-1 0 0,0 0 0,0 0 0,1 1-1,-1-1 1,0 0 0,1 1 0,-1-1 0,0 0 0,1 1 0,-1-1 0,0 1 0,1-1 0,-1 1 0,1-1 0,-1 1-1,1-1 1,-1 1 0,1 0 0,-1-1 0,1 1 0,0 0 0,-1-1 0,1 1 0,0 0 0,0-1 0,-1 1-1,1 0 1,0 0 0,0-1 0,0 1 0,0 0 0,0 0 0,0-1 0,0 1 0,0 0 0,0 0 0,0 0 0,1-1-1,-1 1 1,0 0 0,0-1 0,1 2 0,0 0-19,-1 1-1,1-1 1,0 0-1,0 1 0,0-1 1,0 0-1,0 0 1,0 0-1,1 0 1,-1 0-1,1 0 1,-1 0-1,4 2 1,49 9-2140,-48-12 1956,-1-1-1,1 1 1,0 0 0,-1 0 0,1 1 0,0-1 0,-1 1 0,0 0 0,1 1 0,-1 0 0,0-1 0,0 1-1,6 6 1,-10-8 283,0 1-1,0-1 1,-1 0-1,1 1 1,0-1-1,-1 0 1,1 1-1,-1-1 1,1 1-1,-1-1 1,0 1-1,0-1 0,1 1 1,-1 0-1,0-1 1,-1 1-1,1-1 1,0 1-1,0-1 1,-1 1-1,1-1 1,0 1-1,-1-1 1,0 1-1,1-1 1,-1 0-1,0 1 1,0-1-1,0 0 1,0 0-1,0 1 0,0-1 1,0 0-1,0 0 1,0 0-1,0 0 1,-3 1-1,-5 5 424,0-1-1,-1 0 0,-19 9 0,24-13-471,-77 30 863,38-25-2185,2-10-4344,21-7-3760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6887,'0'0'16906,"0"0"-16866,0 0 0,0 0 1,0 0-1,0-1 0,0 1 0,0 0 0,0 0 0,0 0 0,1 0 1,-1 0-1,0 0 0,0-1 0,0 1 0,0 0 0,0 0 0,0 0 1,1 0-1,-1 0 0,0 0 0,0 0 0,0 0 0,0 0 0,1 0 0,-1 0 1,0 0-1,0 0 0,0 0 0,0 0 0,0 0 0,1 0 0,-1 0 1,0 0-1,0 0 0,0 0 0,0 0 0,1 0 0,-1 0 0,0 0 1,0 0-1,0 0 0,0 1 0,0-1 0,0 0 0,1 0 0,-1 0 1,0 0-1,0 0 0,0 0 0,0 0 0,0 1 0,0-1 0,0 0 0,1 0 1,-3 30 728,-1 14-294,3-43-466,0 0-1,0 0 0,0 0 1,0 0-1,0 0 1,0 0-1,0 0 1,0 0-1,1 0 1,-1 0-1,0 0 1,1 0-1,-1 0 1,1 0-1,-1 0 1,1-1-1,-1 1 1,1 0-1,-1 0 1,1 0-1,0-1 1,0 1-1,-1 0 1,1-1-1,0 1 1,0-1-1,0 1 1,0-1-1,-1 1 1,1-1-1,1 1 1,6-1-4,0 0-1,0 0 1,0-1 0,0 0 0,-1 0 0,1-1 0,0 0 0,-1-1-1,1 1 1,-1-1 0,0-1 0,0 1 0,10-8 0,10-7-601,46-42 1,-62 50 404,-11 10 189,0 0 0,1-1-1,-1 1 1,0 0 0,0 0-1,0 0 1,0-1 0,0 1-1,1 0 1,-1 0 0,0 0-1,0 0 1,0 0 0,1 0-1,-1-1 1,0 1 0,0 0-1,0 0 1,1 0 0,-1 0-1,0 0 1,0 0 0,1 0-1,-1 0 1,0 0 0,0 0-1,1 0 1,-1 0 0,0 0-1,0 0 1,0 0 0,1 0-1,-1 0 1,0 0 0,0 0-1,1 1 1,-1-1 0,0 0-1,0 0 1,0 0 0,1 0-1,-1 0 1,0 1 0,0-1-1,0 0 1,0 0 0,0 0-1,1 1 1,-1-1 0,0 0-1,0 0 1,0 0 0,0 1-1,0-1 1,0 0 0,0 0-1,0 1 1,3 23 161,2 12 189,-5-35-337,1 0 0,-1 0 0,0 0 0,0 0 0,1 0 0,-1 0 0,1 0 0,-1-1 0,1 1 0,-1 0 0,1 0 0,-1 0 0,1 0 0,0-1 0,-1 1 0,1 0 0,0-1-1,0 1 1,0 0 0,0-1 0,-1 1 0,1-1 0,0 1 0,0-1 0,2 1 0,6-1 126,1 1 0,-1-1 0,1-1-1,-1 0 1,14-3 0,11-10-1616,-33 13 1136,1 0 1,-1 1 0,0-1-1,0 0 1,0 0 0,0 0-1,0 0 1,0-1-1,0 1 1,-1 0 0,1 0-1,0 0 1,-1-1 0,1 1-1,-1 0 1,1-1-1,-1 1 1,1 0 0,-1-3-1,0-11-6928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16432,'0'0'4035,"-12"54"-3682,21-38 223,10-1-159,6 0-385,4-4-96,3-3-1954,-4-2-2659,-1-5-2209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54 8008,'0'0'7959,"-3"8"-5669,2-3-2205,-2 2 417,0 1 0,1 0 0,0 0 0,1 0 0,-1 10 0,2-17-425,0 1 0,0-1 0,0 1 0,0 0 0,0-1 0,0 1 0,1-1 0,-1 1 0,0-1 0,1 1 0,-1-1 0,1 1 0,0-1 0,-1 0 0,1 1 0,0-1 0,0 0 0,0 0 0,0 1 0,0-1 0,0 0 0,0 0 0,0 0 0,1 0-1,-1 0 1,0 0 0,1-1 0,-1 1 0,0 0 0,1-1 0,-1 1 0,1-1 0,-1 1 0,1-1 0,-1 0 0,1 0 0,2 1 0,3-2-51,0 0 1,-1 0 0,1 0-1,-1-1 1,0 0-1,1 0 1,-1 0-1,0-1 1,0 0-1,-1 0 1,1 0-1,0-1 1,-1 0-1,0 0 1,0-1-1,0 1 1,-1-1-1,1 0 1,-1 0-1,0-1 1,-1 1-1,1-1 1,-1 0-1,0 0 1,-1 0-1,1 0 1,-1 0-1,0-1 1,1-11-1,-3 17-58,1 36 139,-1-33-93,1-1-1,-1 1 0,1 0 1,0 0-1,0 0 0,0-1 1,0 1-1,0 0 0,0-1 1,0 1-1,1-1 1,-1 1-1,0-1 0,1 0 1,0 0-1,-1 0 0,1 1 1,-1-1-1,1-1 1,0 1-1,0 0 0,0 0 1,-1-1-1,1 1 0,0-1 1,0 1-1,0-1 1,0 0-1,2 0 0,69 4 257,-60-4-247,-2-1-12,0 0 1,0-1-1,0 0 1,0-1-1,0 0 0,0-1 1,-1 0-1,0-1 1,0 0-1,0 0 0,-1-1 1,1 0-1,-1-1 1,9-9-1,-17 16-10,1-1 1,-1 0-1,0 0 1,0 0-1,0 0 1,0 0-1,0 0 1,0 0-1,-1 0 1,1 0-1,0-1 1,-1 1-1,1 0 1,0 0-1,-1-1 1,1 1-1,-1-1 1,0 1-1,1-2 1,-2 2-4,1 1 0,0-1 0,-1 1 0,1-1 0,0 1 0,-1-1 0,1 0 0,-1 1 0,1-1 0,-1 1 0,1 0 0,-1-1 0,1 1 0,-1-1 0,1 1 0,-1 0 0,0 0 0,1-1 0,-1 1 0,1 0 0,-1 0 0,0 0 0,1-1 0,-1 1 0,0 0 0,1 0 0,-2 0 0,-2 0-9,1 0 0,-1 0 1,0 0-1,0 1 0,0-1 0,1 1 1,-1 0-1,0 0 0,1 0 1,-1 1-1,1-1 0,-1 1 0,1 0 1,-4 3-1,1 0 29,1 0-1,1 0 1,-1 1 0,1 0-1,0 0 1,0 0 0,-6 12-1,10-17-67,-1 1-1,0-1 1,1 0-1,-1 0 1,1 1-1,-1-1 1,1 0-1,0 1 1,-1-1-1,1 0 0,0 1 1,0-1-1,0 0 1,0 1-1,0-1 1,0 1-1,1-1 1,-1 0-1,0 1 1,1-1-1,-1 0 0,1 0 1,-1 1-1,1-1 1,0 0-1,-1 0 1,1 0-1,0 0 1,0 0-1,0 1 1,0-2-1,0 1 0,0 0 1,0 0-1,0 0 1,0 0-1,0-1 1,1 1-1,-1 0 1,0-1-1,0 1 1,1-1-1,-1 0 0,0 1 1,1-1-1,-1 0 1,2 0-1,18 2-3339,8-2-2509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20 14638,'0'0'8643,"-11"-4"-7741,-34-9-160,44 12-735,0 1 1,-1 0-1,1-1 1,-1 1 0,1 0-1,0 0 1,-1 0-1,1 0 1,-1 0-1,1 0 1,0 1-1,-1-1 1,1 0-1,-1 1 1,1-1-1,0 1 1,0 0-1,-1-1 1,1 1-1,0 0 1,0 0-1,0 0 1,0-1-1,0 1 1,0 0 0,0 1-1,0-1 1,0 0-1,0 0 1,0 0-1,1 0 1,-1 1-1,0-1 1,1 0-1,-1 1 1,1-1-1,0 0 1,-1 1-1,1-1 1,0 1-1,0-1 1,0 0-1,0 1 1,0-1-1,0 1 1,0-1 0,1 0-1,-1 1 1,0-1-1,1 1 1,-1-1-1,1 0 1,-1 0-1,1 1 1,0-1-1,0 0 1,-1 0-1,1 0 1,0 0-1,0 0 1,0 0-1,0 0 1,0 0-1,1 0 1,1 1-1,13 6-284,0-1 0,1 0 0,22 5-1,-22-7 136,-2 0 0,1 1 0,-1 0-1,19 11 1,-33-17 168,0 1-1,0-1 1,0 1 0,0-1 0,-1 1-1,1-1 1,0 1 0,0 0 0,0-1-1,-1 1 1,1 0 0,0 0-1,0-1 1,-1 1 0,1 0 0,-1 0-1,1 0 1,-1 0 0,1 0 0,-1 0-1,0 0 1,1 0 0,-1 0-1,0 0 1,0 2 0,0-2 43,-1 0-1,0 0 1,1 0 0,-1-1 0,0 1-1,0 0 1,1 0 0,-1 0-1,0-1 1,0 1 0,0 0 0,0-1-1,0 1 1,0-1 0,0 1 0,0-1-1,0 0 1,-2 1 0,-56 9 887,46-9-1295,2 0 382,0 0 0,0-1 0,0 0 0,-13-3 0,22 3-289,0 0 0,0-1 0,0 1 0,1-1 0,-1 0 0,0 0 0,0 1 0,1-1 0,-1 0 0,1 0 0,-1-1 0,1 1 0,-2-2 0,2 2-195,0 0 1,0 0 0,1 0-1,-1 0 1,1-1-1,-1 1 1,1 0-1,-1-1 1,1 1-1,0 0 1,0-1-1,0 1 1,-1 0 0,1-1-1,1 1 1,-1-1-1,0 1 1,0 0-1,0-1 1,1-1-1,8-21-11255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16944,'0'0'1132,"-2"11"571,-9 41-191,4-28-645,1 1 0,1 0-1,2 0 1,-1 44-1,4-67-851,0 0-1,0 0 0,0 0 0,1 0 1,-1 0-1,1 0 0,0-1 1,-1 1-1,1 0 0,0 0 0,0 0 1,2 1-1,-3-2-14,1 0 0,-1-1 0,1 0 0,-1 1 0,1-1 0,-1 1 0,1-1 0,0 0 0,-1 1 0,1-1 0,0 0 0,-1 0 0,1 1 0,0-1 0,-1 0 0,1 0 0,0 0 0,-1 0 0,1 0 0,0 0 0,-1 0 0,1 0 0,1 0 0,0-1-13,-1 0 0,1 0-1,0 0 1,-1 0 0,1 0 0,-1 0 0,1-1 0,-1 1-1,0 0 1,1-1 0,-1 1 0,0-1 0,0 1-1,0-1 1,0 0 0,0 1 0,0-1 0,-1 0 0,1 0-1,0 0 1,-1 1 0,1-5 0,1-6-2,-1-1 0,0 1 0,-1-1 0,-2-21 0,2 34 23,-1 1 10,1 0 1,0 0-1,-1 0 0,1 0 0,0 0 1,0 0-1,0 0 0,0 0 0,0 0 1,0 0-1,0 0 0,0 0 0,0 0 1,0 0-1,1 0 0,-1 0 0,0 0 1,1 0-1,-1 0 0,0 0 0,1 0 1,-1 0-1,1-1 0,0 1 0,-1 0 1,1 0-1,0 0 0,-1-1 0,1 1 1,0 0-1,0-1 0,0 1 0,-1-1 1,1 1-1,0-1 0,2 1 0,4 2 28,0 0 1,0-1-1,1 0 0,-1-1 0,1 1 0,0-2 0,-1 1 0,1-1 0,0 0 0,0 0 0,-1-1 0,1 0 0,0 0 1,9-4-1,-1 0-31,-1-1 1,1-1-1,-1-1 1,-1 0 0,21-14-1,-56 77-90,20-53 87,0 0-1,1 0 1,-1 0-1,1 0 1,-1 0-1,1 0 1,0 0-1,0 0 1,0 0-1,0 1 1,0-1-1,0 0 0,0 0 1,1 0-1,-1 0 1,1 0-1,0 0 1,-1 0-1,1 0 1,0 0-1,0 0 1,0 0-1,0-1 1,1 1-1,-1 0 1,0-1-1,1 1 1,-1-1-1,1 1 0,3 1 1,-2-1-190,0-2 1,0 1-1,0 0 0,-1-1 0,1 1 1,0-1-1,0 0 0,0 0 1,0 0-1,0 0 0,0 0 1,0-1-1,0 0 0,0 1 0,0-1 1,-1 0-1,1 0 0,0-1 1,-1 1-1,1 0 0,0-1 1,3-2-1,0-2-1865,1 1 1,-1-1-1,0 0 1,10-13 0,2-7-5395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12492,'0'0'2920,"-6"9"-1148,-3 5-1061,1 0 0,0 0 0,1 1 0,-7 24 0,11-32-478,1 0 1,0 1-1,1-1 1,-1 1-1,1 0 1,1-1-1,-1 1 1,1 0-1,1-1 1,-1 1-1,1-1 1,1 1 0,-1-1-1,4 8 1,-4-12-233,0-1 0,1 1-1,-1-1 1,1 0 0,0 1 0,-1-1 0,1 0 0,0 0 0,0 0 0,1-1 0,-1 1 0,0 0 0,1-1 0,-1 1 0,1-1 0,-1 0 0,1 0 0,-1 0 0,1 0 0,0 0 0,0-1 0,-1 1 0,1-1 0,0 0 0,0 0 0,0 0 0,-1 0 0,1 0 0,0-1-1,0 1 1,-1-1 0,1 0 0,0 1 0,-1-1 0,4-2 0,2 0-47,-1 0 0,0 0 0,0-1 0,0 0 0,-1 0 0,0-1 0,1 0 0,-2 0 0,1 0 0,0-1 0,7-10 0,-10 11 22,-1 1 1,0-1-1,1 0 0,-2 0 1,1 0-1,0-1 1,-1 1-1,0 0 1,0 0-1,-1-1 0,0-8 1,-4 10 104,-5 10 184,-5 9 259,12-13-443,1-1 0,0 1 0,0 0 0,0-1 0,1 1 0,-1 0 0,0 0 0,1 0 0,-1 0 0,1 0 0,-1 0 0,1 0 0,0 0 0,0 0 0,0 0 0,0-1 0,0 1 0,1 0 0,-1 0 0,0 0 0,1 0 0,0 0 0,-1 0 0,3 3 0,-1-3-25,0 0 0,0-1 1,0 1-1,0-1 0,0 1 0,0-1 0,1 0 0,-1 0 0,1 0 0,-1 0 0,1 0 0,-1 0 0,1-1 0,-1 1 1,6 0-1,3-1-41,0 1 0,0-2 0,0 1 0,1-2 0,-1 1 0,-1-1 0,20-7 0,-17 3-137,-1-1 1,0 0-1,0-1 1,11-9-1,11-8-66,-39 31 241,1 0 0,-1 0 0,1 1 0,0 0 0,1 0 0,-1 0-1,1 1 1,1-1 0,-3 11 0,4-15-10,0-1 0,1 0 1,-1 0-1,1 1 0,-1-1 0,1 0 1,0 1-1,0-1 0,0 0 1,0 1-1,0-1 0,1 1 0,-1-1 1,1 0-1,0 0 0,-1 1 0,1-1 1,0 0-1,0 0 0,0 0 0,3 3 1,-2-3-32,0-1 1,0 0-1,0 1 1,1-1-1,-1 0 1,0-1-1,0 1 1,1 0 0,-1-1-1,1 1 1,-1-1-1,1 0 1,-1 0-1,1 0 1,-1 0-1,0 0 1,1 0 0,-1-1-1,1 1 1,-1-1-1,4-1 1,-4 2-117,0-1-1,1 0 1,-1-1 0,0 1 0,0 0 0,1 0 0,-1-1-1,0 0 1,-1 1 0,1-1 0,0 0 0,0 0 0,-1 0-1,3-3 1,-1 1-629,-1 0-1,0 0 1,0-1-1,0 1 0,-1 0 1,1-1-1,0-6 1,0-17-5801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19090,'0'0'3427,"-2"46"-3395,9-32 32,6-4-32,3-2-2530,-2-4-7303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82 13965,'0'0'4746,"-1"-10"-2894,-6-30-213,7 39-1543,-1 0 0,1-1 0,-1 1 0,1 0 0,-1-1 0,0 1 0,1 0-1,-1 0 1,0 0 0,0 0 0,0 0 0,0-1 0,0 2 0,0-1 0,0 0-1,0 0 1,0 0 0,-1 0 0,1 1 0,0-1 0,0 0 0,-1 1 0,1-1-1,0 1 1,-1 0 0,1-1 0,-1 1 0,1 0 0,0 0 0,-1 0 0,1 0-1,-1 0 1,1 0 0,-3 1 0,-1 0-91,0 0 0,0 0 0,0 0 0,0 1 0,0 0 0,1 0 0,-6 3 0,-31 30 212,39-33-188,0 1 1,-1-1-1,1 1 1,0 0-1,0 0 1,1 0-1,-1 0 1,0 0-1,1 0 1,0 0-1,0 1 1,0-1-1,-1 4 0,3-6-19,-1 0 0,1-1 0,0 1 0,-1 0 0,1 0 0,0-1 0,0 1 0,-1-1 0,1 1 0,0-1 0,0 1 0,0-1 0,0 1 0,-1-1 0,1 1 0,0-1 0,0 0 0,0 0 0,0 0-1,0 1 1,0-1 0,0 0 0,0 0 0,0 0 0,0 0 0,0-1 0,0 1 0,2 0 0,32-4-26,-17-1-596,0-2 0,0 0-1,0 0 1,-1-2 0,0 0 0,19-14 0,36-19 322,-70 78 3802,-4-20-2985,1-12-316,0 1-1,0 0 0,1 0 0,-1 0 0,1 0 1,1 0-1,0 9 0,0-13-179,0 1 0,-1-1 0,1 1 0,0-1 0,0 0 0,0 1 0,0-1-1,0 0 1,1 1 0,-1-1 0,0 0 0,0 0 0,1 0 0,-1 0 0,1 0 0,-1-1 0,1 1 0,-1 0 0,1-1 0,0 1 0,-1-1 0,1 1 0,-1-1 0,1 0-1,0 0 1,0 0 0,2 0 0,14 1-67,0-1 0,0-1 0,-1 0-1,1-2 1,0 0 0,30-10 0,-13 1-430,0-2 1,39-23 0,-95 66 116,4-9-4418,9-12-1653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14125,'0'0'5275,"-11"10"-4806,-16 17-76,2 0 0,1 2 0,1 1-1,2 0 1,1 2 0,-17 36 0,27-50-291,2 2 1,0-1 0,1 1 0,2 0 0,0 1-1,0-1 1,2 1 0,1 0 0,0 0-1,2 0 1,4 41 0,-3-57-122,0-1-1,0 0 1,1 1 0,-1-1-1,1 0 1,0 0 0,0 0-1,1 0 1,-1 0 0,1 0-1,0-1 1,0 1 0,0-1-1,0 0 1,1 1 0,-1-2 0,1 1-1,0 0 1,0-1 0,0 0-1,0 0 1,0 0 0,0 0-1,7 1 1,-2-1-427,0 0 1,0-1-1,0 0 1,0-1-1,1 0 1,-1 0-1,0-1 1,0-1-1,0 1 0,0-1 1,14-5-1,40-22-5020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22 15695,'0'0'3950,"-8"-4"-2487,2 1-1330,0 0-1,0 1 1,-1 0-1,1 0 1,0 0 0,-1 1-1,1 0 1,-1 0 0,1 1-1,-1 0 1,1 0-1,-1 0 1,1 1 0,-1 0-1,1 0 1,-1 1-1,1 0 1,-11 4 0,5-1-35,6-3-63,0 0-1,1 0 0,-1 1 1,1 0-1,0 0 0,0 0 0,0 0 1,0 1-1,1 0 0,-1 0 1,1 0-1,-7 8 0,11-12-52,0 1-1,0-1 1,0 1 0,0-1-1,1 1 1,-1-1-1,0 1 1,0-1 0,0 1-1,0-1 1,0 1-1,1-1 1,-1 1 0,0-1-1,0 1 1,1-1-1,-1 1 1,0-1-1,1 1 1,-1-1 0,1 0-1,-1 1 1,0-1-1,1 0 1,-1 1 0,1-1-1,-1 0 1,1 0-1,-1 1 1,1-1 0,-1 0-1,1 0 1,-1 0-1,1 0 1,-1 0 0,1 0-1,-1 0 1,1 0-1,0 0 1,-1 0 0,1 0-1,-1 0 1,2 0-1,31 1-1414,-28-1 1039,49-2-2877,37 1 787,-81 1 2706,-1 1 1,1 0-1,-1 1 0,0 0 0,0 1 0,1 0 1,8 4-1,-17-7-47,1 1 1,0 0-1,-1-1 1,1 1 0,-1 0-1,1 0 1,-1 0-1,1 0 1,-1 0-1,1 0 1,-1 0-1,0 0 1,0 1-1,0-1 1,0 0-1,0 1 1,0-1-1,0 1 1,0-1-1,0 1 1,-1 0-1,1-1 1,-1 1-1,1 0 1,-1 1-1,0 0-43,-1-1 0,1 0-1,-1 0 1,0-1 0,0 1-1,0 0 1,0 0 0,0 0-1,-1-1 1,1 1 0,-1 0-1,1-1 1,-1 1 0,1-1-1,-1 0 1,0 1 0,-2 0 0,-9 6 16,0-1 1,0 0-1,-1-1 1,-23 6 0,3-4 22,15-8-1387,19 0 1073,0 0-1,-1 0 1,1 0-1,0 0 0,-1 0 1,1 0-1,0 0 1,-1 0-1,1-1 0,0 1 1,-1 0-1,1 0 1,0 0-1,0 0 1,-1-1-1,1 1 0,0 0 1,0 0-1,-1-1 1,1 1-1,0 0 0,0 0 1,0-1-1,-1 1 1,1 0-1,0 0 1,0-1-1,0 1 0,0 0 1,0-1-1,0 1 1,0 0-1,0-1 0,0 0 1,1-16-5986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15759,'0'0'7180,"-2"10"-5402,-2 5-1361,0 1 700,0 0 0,-2 32 1,6-47-1091,0 0 0,1 0 0,-1 0 0,0 0 1,1 0-1,-1 0 0,0 0 0,1-1 1,-1 1-1,1 0 0,0 0 0,-1-1 0,1 1 1,0 0-1,-1-1 0,1 1 0,0 0 0,-1-1 1,1 1-1,0-1 0,0 0 0,0 1 0,0-1 1,0 0-1,0 1 0,-1-1 0,1 0 1,0 0-1,0 0 0,0 1 0,2-2 0,37 2-20,-30-1 61,7-2-258,0 0 0,0-1 0,-1-1 0,0-1 0,0 0 0,0-1 0,0 0 0,-1-2 0,0 0 0,17-12 0,9-3-139,-44 27 642,-3 4-124,1 0 1,0 1 0,1-1 0,-1 1 0,2 0 0,-1 0-1,-2 13 1,7-21-178,-1-1-1,1 1 0,0 0 0,-1-1 0,1 1 1,0 0-1,0-1 0,0 1 0,-1-1 1,1 1-1,0-1 0,0 0 0,0 1 0,0-1 1,0 0-1,0 0 0,0 0 0,0 1 1,0-1-1,0 0 0,0 0 0,0 0 0,0-1 1,0 1-1,1 0 0,30-2 28,-16-3-273,0 1 0,0-2-1,-1 0 1,1-1 0,15-10 0,15-6-352,-53 44-442,-3 6-1237,8-16-4510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195 276 8200,'0'0'5915,"0"-12"-2632,0-2-2762,1 7 83,-1-1-1,0 0 1,-1 0-1,0 0 1,0 0 0,0 1-1,-3-10 1,3 15-513,-1 0 0,1 0 0,0 0 0,0 0 0,-1 0 0,1 0 0,-1 0 0,0 0 0,0 0 0,1 1 0,-1-1 1,0 1-1,0-1 0,-1 1 0,1 0 0,0 0 0,0 0 0,-1 0 0,1 0 0,0 0 0,-1 1 0,1-1 0,-1 1 0,1 0 0,-1-1 1,1 1-1,-1 0 0,1 1 0,0-1 0,-5 1 0,1 0-44,-1 1 0,1 0 1,0 0-1,0 1 0,0-1 1,0 1-1,1 0 0,-1 1 0,1 0 1,0-1-1,0 2 0,0-1 1,0 0-1,1 1 0,0 0 0,0 0 1,0 1-1,0-1 0,1 1 1,0-1-1,0 1 0,1 0 0,-1 0 1,1 0-1,1 1 0,-1-1 1,0 7-1,2-12-37,0 1 0,0-1 1,0 1-1,0-1 0,0 1 0,0-1 1,0 1-1,1-1 0,-1 1 0,0-1 1,1 1-1,-1-1 0,1 0 1,0 1-1,-1-1 0,1 0 0,0 0 1,0 1-1,0-1 0,0 0 0,0 0 1,2 1-1,-1 0 13,1 0 0,0 0-1,0-1 1,1 1 0,-1-1 0,0 0 0,0 0 0,0 0-1,6 0 1,5 0 25,-1 0 0,1-1 0,-1 0 0,16-4 0,-12 1-156,0-1 0,0-1 0,0-1-1,-1-1 1,0 0 0,0-1 0,18-12-1,-3-1-198,-1 0 0,39-38-1,-52 43 240,29-36-1,-43 49 65,0-1-1,0 1 1,0-1 0,-1 0 0,0 0-1,0-1 1,0 1 0,0 0 0,0-1-1,-1 1 1,0-1 0,0 1 0,0-1 0,-1 1-1,1-1 1,-1 0 0,0-5 0,-1 10 14,1-1 0,0 1 0,0-1 0,-1 1 0,1-1 0,0 1 0,-1 0 1,1-1-1,0 1 0,-1-1 0,1 1 0,-1 0 0,1-1 0,0 1 1,-1 0-1,1 0 0,-1-1 0,1 1 0,-1 0 0,1 0 0,-1 0 0,1 0 1,-1 0-1,1-1 0,-1 1 0,1 0 0,-1 0 0,1 0 0,-1 0 1,1 0-1,-1 1 0,0-1 0,1 0 0,-1 0 0,1 0 0,-1 0 0,1 1 1,0-1-1,-1 0 0,1 0 0,-1 1 0,0 0 0,-20 12 179,14-5-171,1 0-1,-1 0 0,1 1 1,1 0-1,-1 0 1,2 0-1,-1 1 1,1 0-1,1 0 0,0 0 1,0 0-1,1 0 1,0 0-1,1 1 0,0-1 1,0 1-1,1-1 1,2 14-1,-1-21-197,0 0 0,0-1 0,0 1-1,1 0 1,-1-1 0,1 1 0,0-1 0,-1 0 0,1 1-1,0-1 1,0 0 0,1 0 0,-1 0 0,0-1 0,1 1-1,-1 0 1,1-1 0,-1 0 0,1 1 0,0-1 0,-1 0-1,1 0 1,0-1 0,0 1 0,0-1 0,0 1 0,0-1-1,-1 0 1,1 0 0,0 0 0,0 0 0,0-1 0,0 1-1,0-1 1,0 0 0,-1 0 0,1 0 0,0 0-1,3-2 1,21-14-6162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1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15791,'0'0'7015,"-15"65"-5574,10-27-608,0 2-513,-1 4-192,6-1-96,0 0-288,0-4-2339,0-4-2113,0-7-6214</inkml:trace>
  <inkml:trace contextRef="#ctx0" brushRef="#br0" timeOffset="1">31 524 18738,'0'0'5381,"-15"53"-4965,15-42 417,-1-5-385,1-15-12907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16784,'0'0'320,"84"-8"161,-25-7 223,14-4-512,14-1-31,1 1 800,5-2-321,-6 8-512,1 1-96,-6 3 0,-14 4 0,-9 4 0,-11 1-32,-11 0-32,-8 0-1121,-2 0-2306,-8-7-5445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9513,'0'0'11494,"-6"12"-10934,-7 14-169,2 0-1,-14 44 1,22-60-296,0 0 0,1 0 0,0-1 0,1 1 0,0 0 0,0 1 0,1-1 0,0 0 0,1 0 1,0 0-1,1 0 0,5 18 0,-5-25-102,-1-1 0,0 1 0,1-1 0,0 1 0,-1-1-1,1 0 1,0 1 0,0-1 0,0 0 0,1 0 0,-1-1 0,0 1 0,1 0 0,-1-1 0,1 1 0,0-1 0,-1 0 0,1 0 0,0 0 0,0 0 0,-1-1 0,1 1 0,0-1 0,0 1 0,0-1 0,0 0 0,0 0 0,0-1 0,0 1 0,0 0 0,0-1 0,-1 0 0,1 0 0,3-1 0,-3 1-275,0 0 0,0-1 0,-1 0 1,1 1-1,0-1 0,-1 0 1,0 0-1,1 0 0,1-3 1,-2 3-278,0-1 1,0 1 0,-1-1 0,1 1 0,-1-1-1,0 0 1,0 0 0,0 0 0,0 1 0,1-6-1,1-26-7454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47 16143,'0'0'4196,"-23"-47"-3555,27 47-545,7 4-96,3 8 0,7 3-128,2 1-1794,1 0-1954,2-4-2049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71 8040,'9'-7'2370,"9"-13"-799,23-24 4967,-42 50-3051,-14 30-3285,-36 43 505,-104 125 0,170-265-2786,-12 52 1719,2-10-212,-2 1 1,0-1 0,-1-1 0,0-34 0,-8 32 426,6 22 146,0-1 1,-1 1 0,1-1-1,0 1 1,-1 0 0,1-1-1,-1 1 1,1 0 0,-1 0-1,1-1 1,0 1 0,-1 0-1,1 0 1,-1 0 0,1 0-1,-1 0 1,1-1 0,-1 1-1,1 0 1,-1 0 0,1 0-1,-1 0 1,1 0 0,-1 1-1,1-1 1,-1 0 0,-1 1 28,0-1 0,1 1 0,-1 0 1,1 0-1,-1 0 0,1 1 0,0-1 0,-1 0 0,1 0 1,0 1-1,0-1 0,0 1 0,0-1 0,0 1 0,0-1 1,0 1-1,1-1 0,-1 1 0,1 0 0,-1 2 0,-2 5 46,1 1-1,0 0 0,1 0 0,0-1 0,1 1 0,0 0 0,1 0 0,0 0 0,0 0 0,1-1 0,0 1 0,1-1 0,0 1 0,0-1 0,8 14 0,-7-17-1,0 0 1,0 0-1,1-1 1,-1 1-1,1-1 1,0 0-1,1-1 1,-1 1 0,1-1-1,0 0 1,0 0-1,1-1 1,-1 0-1,1 0 1,-1 0-1,1-1 1,0 0 0,0-1-1,0 1 1,0-1-1,0 0 1,9-1-1,-16 0-72,1 0-1,-1 0 1,0 0-1,0 0 1,0 1-1,0-1 1,0 0-1,1 0 1,-1 0-1,0 0 1,0 0-1,0 0 1,0 0-1,0 0 1,1 0-1,-1 0 1,0-1-1,0 1 1,0 0 0,0 0-1,0 0 1,1 0-1,-1 0 1,0 0-1,0 0 1,0 0-1,0 0 1,0 0-1,0 0 1,1-1-1,-1 1 1,0 0-1,0 0 1,0 0-1,0 0 1,0 0-1,0 0 1,0-1-1,0 1 1,0 0-1,0 0 1,0 0-1,0 0 1,0 0-1,0-1 1,0 1-1,0 0 1,0 0-1,0 0 1,0 0-1,0-1 1,0 1-1,0 0 1,0 0-1,0 0 1,0 0-1,0 0 1,0-1-1,0 1 1,0 0-1,0 0 1,0 0 0,0 0-1,-1 0 1,1 0-1,0 0 1,0-1-1,0 1 1,0 0-1,-17-15 164,-36-24 144,37 28-264,-11-10 4,-33-35 0,42 37 23,-1 1-1,-1 2 1,-30-22-1,91 77 212,-11-22-333,1-2 1,0-1-1,1-1 0,1-1 0,50 10 1,-41-14-2698,87 6 0,-22-13-5271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9833,'0'0'8995,"8"-2"-6950,17-7-1490,-1 0-1,-1-2 1,0-1-1,-1-1 1,0-1-1,22-19 1,5 0-246,-6 4-195,34-21-56,-2-2 0,-3-4 0,69-68 1,-135 118-145,-4 4 10,0 0 0,1 0 0,-1 0 0,0 0 1,0-1-1,-1 1 0,1-1 0,0 1 1,-1-1-1,1 0 0,-1 1 0,0-1 1,0 0-1,1-4 0,-28 6-8278,4 1 1040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12844,'0'0'7821,"-6"10"-7191,-179 314 603,148-268-798,17-27-180,2 0 1,1 2 0,-17 40-1,33-69-233,0 0-1,0 1 0,0-1 1,1 1-1,-1-1 0,1 0 1,0 1-1,-1-1 0,1 1 1,1-1-1,-1 1 0,0-1 1,0 1-1,1-1 0,0 1 1,-1-1-1,1 0 0,0 1 1,0-1-1,0 0 0,0 0 1,3 3-1,-1-1-5,0-1 1,0 0-1,1 0 0,-1 0 1,1-1-1,0 1 1,0-1-1,0 0 1,0 0-1,0 0 0,7 1 1,2 1-83,0-1 0,1-1 0,-1 0 0,1 0 0,-1-2 0,1 0 0,18-2 1,-8-3-1412,0-2 1,0 0 0,41-20 0,12-8-6323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2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82 309 12300,'-10'2'1297,"-27"5"-253,36-6-1009,-1-1 0,0 0 0,1 0 0,-1 1-1,0-1 1,1 1 0,-1-1 0,1 1-1,-1 0 1,1 0 0,-1-1 0,1 1-1,-1 0 1,1 0 0,0 1 0,0-1-1,-1 0 1,1 0 0,0 1 0,0-1 0,0 0-1,0 1 1,1-1 0,-1 1 0,-1 2-1,3-2-19,-1-1 0,1 0 0,0 0 0,-1 0 0,1 0 0,0 0 0,0 0 0,0 0 0,0 0 0,0 0 0,0 0 0,0 0 0,0 0-1,0-1 1,0 1 0,0 0 0,1-1 0,-1 1 0,0-1 0,0 0 0,1 1 0,-1-1 0,2 0 0,40 7 411,-36-6-303,87 8 1509,124-5-1,98-22-354,-214 11-1269,137-8 334,790-62-1638,-2-57 4263,-777 86-568,156-26 156,-381 71-2489,-13 0-45,0 1 1,0 0 0,1 1 0,-1 0 0,1 1-1,-1 1 1,25 4 0,-36-5-25,-1 0-1,1 1 1,0-1-1,-1 0 1,1 1 0,0-1-1,-1 1 1,1-1 0,0 1-1,-1 0 1,1-1-1,-1 1 1,1-1 0,-1 1-1,1 0 1,-1 0 0,0-1-1,1 1 1,-1 0-1,0 0 1,1-1 0,-1 1-1,0 0 1,0 0-1,0 0 1,0-1 0,0 1-1,0 0 1,0 0 0,0 0-1,0-1 1,0 1-1,0 0 1,-1 0 0,1 0-1,0-1 1,0 1-1,-1 0 1,1 0 0,-1-1-1,1 1 1,-1 0 0,1-1-1,-1 1 1,1 0-1,-1-1 1,1 1 0,-2 0-1,-28 29-33,-9-12-1666,11-16-3283,12-8-2044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16560,'0'0'5445,"-9"58"-4132,-3-24-64,-6 5-704,3 5-353,-2-2-96,1-6-64,5-4-32,5-10 32,6-9-961,0-10-993,6-3-480,5-21-481,3-11-2530,-5-7-6054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7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14286,'-1'9'2012,"-3"45"-379,-15 67 1,9-69-1006,2 0 0,0 58 1,7-108-604,1 0 0,0 0 0,0 0 0,1 0 1,-1 0-1,0 0 0,0 0 0,1 0 0,0 0 1,-1 0-1,1 0 0,0 0 0,0 0 1,0-1-1,0 1 0,0 0 0,0-1 0,0 1 1,1 0-1,-1-1 0,1 0 0,-1 1 0,1-1 1,-1 0-1,1 0 0,0 0 0,0 0 0,-1 0 1,1 0-1,0 0 0,0-1 0,0 1 0,0-1 1,0 1-1,0-1 0,0 0 0,0 1 0,0-1 1,0-1-1,0 1 0,0 0 0,4-1 0,5-1 242,0 0-1,-1-1 0,1 0 0,-1 0 0,0-1 0,19-11 0,6-6-158,-1-1-1,-1-1 0,0-3 1,-2 0-1,-2-2 1,0-1-1,-2-1 0,25-35 1,-48 59-396,0 0 0,-1 0 0,1 0 1,-1 0-1,0 0 0,-1-1 0,1 1 0,-1-1 1,-1 0-1,2-10 0,-3 17 104,0-1 0,0 1 0,-1-1 0,1 1 0,0-1-1,0 1 1,-1-1 0,1 1 0,0 0 0,-1-1 0,1 1 0,-1 0 0,1-1 0,-1 1 0,1 0 0,0-1 0,-1 1-1,1 0 1,-1 0 0,1 0 0,-1-1 0,1 1 0,-1 0 0,1 0 0,-1 0 0,1 0 0,-1 0 0,0 0-1,1 0 1,-1 0 0,1 0 0,-1 0 0,1 0 0,-1 1 0,1-1 0,-2 0 0,-2 1-1643,-25-1-7280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13389,'0'0'7495,"57"41"-6694,-12-41-417,12-1-256,2-13-1089,-6-4-4484,-5-5-7976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25 12812,'0'0'1233,"-13"2"363,7-1-1312,-81 16 1946,83-17-2120,-1 1-1,1 1 1,0-1 0,0 1-1,-1 0 1,1 0-1,0 0 1,0 0 0,1 1-1,-1-1 1,0 1 0,1 0-1,0 0 1,0 1-1,0-1 1,0 0 0,0 1-1,-3 7 1,5-11-98,1 1 1,0-1-1,0 1 1,0 0-1,0-1 0,-1 1 1,1-1-1,0 1 1,0 0-1,0-1 0,1 1 1,-1-1-1,0 1 1,0 0-1,0-1 1,0 1-1,0-1 0,1 1 1,-1 0-1,0-1 1,1 1-1,-1-1 1,0 1-1,1-1 0,-1 1 1,0-1-1,1 0 1,-1 1-1,1-1 1,-1 1-1,1-1 0,-1 0 1,2 1-1,25 5 228,28-9-5,-41 1-204,-1-1 1,0-1-1,0 0 1,-1 0-1,22-12 1,-28 13-66,0 0 1,0 0 0,0-1-1,-1 0 1,0 0 0,1-1-1,-2 1 1,1-1 0,0 0-1,-1-1 1,0 1 0,0-1-1,3-6 1,-3-5-359,-15 26 135,-12 24 127,20-26 49,0 0 0,0 0 1,1 0-1,0 0 1,-2 9-1,4-15-59,0 1 0,0-1 0,-1 0 0,1 0 0,0 0 0,0 1 0,0-1 0,0 0 0,1 0 0,-1 0 0,0 1-1,0-1 1,1 0 0,-1 0 0,1 0 0,-1 0 0,1 0 0,-1 0 0,1 0 0,0 0 0,-1 0 0,1 0 0,0 0 0,0 0 0,0 0 0,0-1 0,0 1 0,0 0-1,0 0 1,0-1 0,0 1 0,0-1 0,0 1 0,0-1 0,0 0 0,0 1 0,1-1 0,-1 0 0,1 0 0,18 1-4115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70 164 8008,'0'0'10447,"-5"14"-9529,-6 20-213,1 1-1,2 0 1,-6 56 0,13-25 272,2-48-907,-1-1 0,-1 1 0,0-1 0,-1 1 0,-1-1 0,0 0 0,-9 24 0,20-90 256,12-10-180,64-175-556,-69 201 248,1 0 0,1 0 1,2 2-1,37-49 0,-51 74 173,1 0 0,0 0 1,0 1-1,1-1 0,7-4 0,-13 9 6,1 0-1,0-1 0,0 1 1,0 0-1,0 0 0,0 1 1,0-1-1,0 0 0,0 1 0,1-1 1,-1 1-1,0 0 0,0 0 1,1 0-1,-1 0 0,0 0 1,0 0-1,0 0 0,1 1 1,-1-1-1,0 1 0,0 0 1,3 1-1,-3 0 1,-1 0 1,1 0-1,0 0 1,-1 1-1,1-1 1,-1 0-1,0 1 1,0-1-1,0 1 0,0-1 1,0 1-1,-1 0 1,1-1-1,-1 1 1,0 0-1,0 0 1,0 4-1,-4 51 64,1-50-71,0 0 0,-1 0 0,0-1 1,0 0-1,0 0 0,-1 0 0,0 0 0,0-1 1,-1 1-1,0-1 0,0-1 0,-11 9 0,-12 6 56,-50 28 0,58-36-26,-1 1-90,14-7-63,-1-1 0,0 1 0,0-2-1,0 1 1,0-2 0,-1 1 0,-16 3 0,41-26-5124,14-9-865,7-7-2989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13196,'0'0'8296,"-34"77"-6406,16-38-128,2 2-353,-2 0-768,11-5-513,3-5-64,4-8-64,6-8-64,13-11-961,1-4-865,3-9-897,2-16-1665,-5-5-4516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15310,'0'0'6092,"1"12"-4966,-1 17-310,-2 1 0,-1 0 0,-1-1 0,-17 58 0,11-48-548,2 0 0,-7 76 1,17-79-260,-1-28-268,0 1 1,-1 0 0,0 0 0,0 0-1,-1-1 1,-3 15 0,3-22-326,-1 0 1,1-1-1,-1 1 1,1 0 0,-1 0-1,0-1 1,1 1 0,-1-1-1,0 1 1,1-1-1,-1 0 1,0 0 0,1 0-1,-1 0 1,0 0 0,0 0-1,1 0 1,-1 0-1,0-1 1,1 1 0,-1-1-1,0 1 1,1-1-1,-3-1 1,-16-10-4488</inkml:trace>
  <inkml:trace contextRef="#ctx0" brushRef="#br0" timeOffset="1">15 377 7623,'0'0'6823,"-14"-55"-3845,19 41-896,13 2-160,10 5-288,10 0-257,8 0-448,-1 2-449,5 3-255,-4 0-193,-6-3 0,-12 1-705,-6-2-1185,-10-5-480,-12-2-1057,0-6-3139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2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50 10314,'0'0'10954,"-23"-48"-10602,27 47-127,10 1-193,4 0-64,0 0-1410,-1 4-2818,-1-4-4228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83 12204,'2'-3'503,"15"-33"5706,-18 23-3303,0 12-2849,0 1 1,0 0-1,1-1 0,-1 1 0,0 0 1,0-1-1,0 1 0,0 0 0,1 0 1,-1 0-1,0 0 0,0 0 0,0 0 1,0 0-1,0 0 0,0 0 0,1 1 1,-1-1-1,0 0 0,-1 1 0,-5 2-38,1 0 0,0 0 0,-1 1 0,1 0 0,0 0-1,1 0 1,-1 1 0,1 0 0,0 0 0,0 0 0,0 1-1,-5 8 1,5-7 83,0 0 0,1 0 0,-1 1 0,1 0 0,1 0 0,0 0 1,0 0-1,0 1 0,-2 15 0,5-23-90,0-1 0,0 1 1,0-1-1,0 1 0,0-1 1,0 1-1,0-1 0,0 1 0,0-1 1,1 1-1,-1-1 0,0 1 1,0-1-1,0 1 0,1-1 1,-1 1-1,0-1 0,0 1 1,1-1-1,-1 1 0,0-1 1,1 0-1,-1 1 0,1-1 1,-1 0-1,1 1 0,-1-1 0,0 0 1,1 0-1,-1 1 0,1-1 1,-1 0-1,1 0 0,0 1 1,24-4 486,21-17 199,-21 4-588,-2-1 0,26-23 0,-42 34-84,0 0 0,-1-1 0,0 0 0,0 0 0,-1-1-1,0 1 1,0-1 0,-1 0 0,0 0 0,0-1 0,2-9-1,-7 10 164,-8 14-219,-10 15-80,10-7 119,0-1 1,0 1 0,-7 17 0,14-26-45,0-1 1,0 1 0,0 0 0,0 0-1,1 0 1,0 0 0,0 0-1,0 0 1,1 0 0,0 0 0,0 0-1,0 0 1,0 0 0,2 7-1,-1-11-81,0 0 0,-1 1 0,1-1-1,0 0 1,0 0 0,0 0-1,0 1 1,0-1 0,0 0 0,0 0-1,0 0 1,1-1 0,-1 1-1,0 0 1,1 0 0,-1-1 0,0 1-1,1-1 1,-1 1 0,1-1 0,-1 0-1,1 1 1,-1-1 0,1 0-1,-1 0 1,1 0 0,-1 0 0,1 0-1,-1 0 1,1-1 0,-1 1-1,1 0 1,1-2 0,3 1-569,0-1 0,0 0 0,0 0 0,0-1 0,-1 1 0,1-1 0,4-4 0,24-21-5699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7719,'0'0'10202,"-8"11"-8830,-7 12-601,0 1 1,1 0 0,1 1-1,2 0 1,-9 27-1,13-32-363,1 1 1,1-1-1,1 1 0,1 0 1,1 0-1,1 0 0,2 41 0,0-57-390,0-1 0,-1 1 0,2-1 1,-1 1-1,0-1 0,1 1 0,0-1 0,0 0 0,0 0 0,1 0 0,-1 0 0,1-1 0,0 1 0,0 0 0,0-1 0,0 0 0,6 4 0,2 0 18,0 0-1,1-1 1,0 0-1,19 6 1,-10-4-21,-7 2-297,-8-4-1678,1-3-5652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6 513 11435,'0'0'10532,"1"13"-9576,-7 167 1681,6-178-2609,0 0 1,-1 0-1,1 0 0,1 0 0,-1 0 1,0 0-1,0 0 0,1 0 0,-1 0 1,1 0-1,0 0 0,0 0 0,-1-1 1,1 1-1,0 0 0,1 0 0,-1-1 0,0 1 1,0-1-1,1 1 0,1 1 0,-1-2 9,-1-1-1,1 1 0,0 0 1,0-1-1,0 1 0,0-1 1,0 0-1,0 1 0,0-1 1,0 0-1,0 0 0,0 0 1,0-1-1,0 1 0,0 0 1,0-1-1,2 0 0,6-3 57,-1 0-1,1-1 1,-1 1-1,-1-2 0,1 1 1,14-13-1,-1-2-42,-1-1 0,25-33 0,-39 45-25,1-1 0,-2-1 0,1 1 0,-1-1-1,-1 0 1,0-1 0,-1 1 0,4-17 0,-23 80 195,11-43-205,1 0 0,0 0 0,1 1 0,0-1 0,0 1 0,0 12 0,2-21-13,0 0-1,0 0 1,0 0 0,0 0-1,0 0 1,0 0-1,0-1 1,1 1-1,-1 0 1,0 0-1,1 0 1,-1 0-1,1 0 1,-1-1 0,1 1-1,-1 0 1,1 0-1,-1-1 1,1 1-1,0 0 1,0-1-1,-1 1 1,1-1-1,0 1 1,0-1 0,1 1-1,28 2 127,-23-4-95,0 0 1,1-1 0,-1 0 0,0-1 0,0 1-1,9-6 1,4-6-222,0-2 0,28-27 1,-13 11-3083,-34 31 2572,1 0 1,-1 0-1,1 1 0,-1-1 0,1 0 1,-1 1-1,1-1 0,0 1 0,-1-1 0,1 1 1,0 0-1,-1 0 0,1 0 0,2 0 1,31 3-6237,8 0 4192,-40-4 2857,0 0 0,0 0 0,-1 0 0,1-1 0,0 1 0,-1-1 0,1 1 0,-1-1 0,0 0-1,0 0 1,0 0 0,4-4 0,-5 5 332,0-1 1,0 0-1,0 1 0,0-1 1,0 1-1,-1-1 0,1 0 0,0 0 1,-1 1-1,1-1 0,-1 0 0,1-3 1,-1 5-326,0-1 0,0 1 0,0 0 0,0 0 0,0-1 0,0 1 0,0 0 0,0-1 0,0 1 0,0 0 0,0 0 0,-1 0 0,1-1 0,0 1 0,0 0 0,0 0 0,0-1 0,0 1 1,0 0-1,-1 0 0,1 0 0,0-1 0,0 1 0,0 0 0,-1 0 0,1 0 0,0 0 0,0-1 0,0 1 0,-1 0 0,1 0 0,0 0 0,0 0 0,-1 0 0,1 0 0,0 0 0,0 0 0,-1 0 1,1 0-1,-1 0 0,-13 5 2303,-10 12-315,0 25-609,20-20-853,4-21-632,1 0 0,-1-1 0,0 1 0,0-1 0,1 1 0,-1 0 0,0-1-1,1 1 1,-1-1 0,0 1 0,1-1 0,-1 1 0,1-1 0,-1 0 0,1 1 0,-1-1 0,1 1 0,-1-1 0,1 0 0,-1 0 0,1 1-1,0-1 1,-1 0 0,1 0 0,-1 0 0,1 1 0,0-1 0,-1 0 0,1 0 0,0 0 0,11 0 51,-1-1 1,0 0-1,1-1 0,-1 0 1,0 0-1,0-1 1,19-8-1,-18 6-65,0 1 0,0 0-1,0 1 1,1 0 0,23-1 0,-35 4-3,-1 0 1,1 0 0,-1 0 0,1 1 0,-1-1 0,0 0-1,1 0 1,-1 0 0,1 1 0,-1-1 0,0 0 0,1 1-1,-1-1 1,0 0 0,1 0 0,-1 1 0,0-1-1,0 1 1,1-1 0,-1 0 0,0 1 0,0-1 0,0 1-1,1-1 1,-1 1 0,0-1 0,0 0 0,0 1 0,0-1-1,0 1 1,0-1 0,0 1 0,0-1 0,0 1-1,0-1 1,0 0 0,0 1 0,0-1 0,-1 1 0,1-1-1,0 1 1,0-1 0,0 0 0,-1 1 0,1-1-1,0 1 1,0-1 0,-1 0 0,1 1 0,-1-1 0,-16 30 7,14-24-5,20-11 35,-7-1-215,-1 0 1,0-1-1,-1-1 0,0 1 1,0-2-1,0 1 0,-1-1 1,0 0-1,-1 0 0,0-1 1,-1 1-1,1-2 0,5-16 1,0-9-1448,-1 0 1,8-67 0,7-27-2152,-35 150 4438,1 0 0,-10 34 0,13-29-320,2-1-1,1 1 1,2 0 0,0 0-1,1 0 1,1-1 0,7 37-1,-7-58-329,0 0 0,0 0 0,0 1 0,0-1-1,1 0 1,-1 0 0,1 0 0,0 0 0,0 0-1,0-1 1,0 1 0,1-1 0,-1 1 0,1-1 0,-1 0-1,1 0 1,0 0 0,0 0 0,0 0 0,0-1 0,0 1-1,0-1 1,0 0 0,0 0 0,1 0 0,-1 0-1,0-1 1,1 1 0,-1-1 0,1 0 0,-1 0 0,0 0-1,1 0 1,-1-1 0,7-1 0,-4 0 7,1 0 0,-1 0 0,1 0 0,-1-1-1,0 0 1,0 0 0,0-1 0,0 1 0,-1-1 0,1-1 0,-1 1 0,0-1 0,0 0 0,-1 0 0,1 0 0,6-12 0,-8 12-15,-1 1 1,1-1 0,-1 1-1,0-1 1,-1 0-1,1 0 1,-1 0 0,0 0-1,0 0 1,-1 0 0,1 0-1,-1 0 1,0 0-1,-1-8 1,0 12-9,1 1-1,-1-1 1,1 1 0,-1-1-1,1 1 1,-1 0 0,1-1-1,-1 1 1,1-1-1,-1 1 1,1 0 0,-1 0-1,0-1 1,1 1 0,-1 0-1,0 0 1,1 0 0,-1 0-1,0-1 1,1 1 0,-1 0-1,0 0 1,1 0-1,-1 1 1,0-1 0,1 0-1,-1 0 1,1 0 0,-1 0-1,0 1 1,1-1 0,-2 1-1,-19 10-91,16-6 144,1 1 0,-1-1 0,1 1 0,0 0 0,0 1 0,1-1-1,-3 8 1,4-11 24,1 1-1,0-1 0,0 0 0,0 0 0,0 0 0,0 1 0,1-1 0,-1 0 1,1 1-1,0-1 0,0 0 0,0 1 0,1-1 0,-1 0 0,1 0 0,0 1 1,0-1-1,1 3 0,0-4-51,-1 0 0,1-1 1,0 1-1,0-1 0,0 0 1,0 0-1,0 1 0,1-1 1,-1-1-1,0 1 0,0 0 0,1 0 1,-1-1-1,0 0 0,1 1 1,-1-1-1,1 0 0,-1 0 1,0 0-1,1 0 0,3-1 1,3 0 5,-1-1 0,1 1 0,-1-1 0,1 0 0,8-5 0,-3 0-147,0-1 0,-1 0 0,0-1 0,0 0 0,-1-2 0,0 1 0,-1-1 0,0-1 0,-1 0 0,0 0 0,-1-1 0,0 0 0,-1-1 0,-1 0-1,0 0 1,5-17 0,-1-1 171,-1-1-1,-2-1 0,-1 1 0,-2-1 0,-1 0 0,-1-48 0,-24 131 480,13-25-443,2 0 1,0 0 0,2 1-1,0 0 1,1 37-1,3-44-353,1 0 0,1 1 0,1-1 0,6 21-1,-6-26-827,2-1-1,-1 0 0,12 19 0,-15-29 237,1 1-233,-1 0-2380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13004,'0'0'8008,"68"2"-7143,-36 1-449,3-3-224,3 0-128,-2-3 0,1-4 0,-12-2-288,-2 3-480,-7 2-1026,-10 3-961</inkml:trace>
  <inkml:trace contextRef="#ctx0" brushRef="#br0" timeOffset="1">0 211 16207,'0'0'6727,"61"12"-5190,-25-17-128,8-5-928,5-1-417,-10 2-32,-3 5-224,-10 4-1698,-17 0-1281,-9 6-480,0 6-2755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73 108 3876,'-23'-24'5541,"7"3"-2338,-2 0 96,7 4-672,6 4-417,5 4-385,0 7-575,16 2-866,13 0-352,5 0 32,5 5-64,5 3-64,1-3-2434,-4-4-2595,-2-1-5381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 15246,'0'0'5873,"-11"-2"-5430,7 1-432,-1 0-1,0 1 1,-1-1 0,1 1 0,0 0 0,0 0 0,0 1 0,0-1-1,0 1 1,0 0 0,0 0 0,0 1 0,1 0 0,-1 0 0,0 0 0,1 0-1,0 1 1,-1-1 0,1 1 0,0 0 0,0 0 0,0 1 0,1-1-1,-1 1 1,1 0 0,0 0 0,0 0 0,-4 9 0,7-13-12,0 1 1,1-1 0,-1 1 0,0-1-1,1 0 1,-1 1 0,1-1-1,-1 0 1,0 1 0,1-1-1,-1 0 1,1 1 0,-1-1 0,1 0-1,-1 0 1,1 0 0,-1 1-1,1-1 1,0 0 0,-1 0 0,1 0-1,-1 0 1,1 0 0,-1 0-1,1 0 1,-1 0 0,1 0-1,-1 0 1,1-1 0,0 1 0,23-1 121,-8-1-166,0 0 1,1 1-1,-1 1 1,0 1-1,0 1 0,23 4 1,-36-5 50,1-1 0,-1 1 1,1 1-1,-1-1 0,0 0 1,1 1-1,-1-1 0,0 1 1,0 0-1,0 0 0,0 1 0,0-1 1,-1 1-1,1-1 0,-1 1 1,1 0-1,-1 0 0,0 0 0,0 0 1,0 0-1,-1 0 0,1 0 1,-1 1-1,0-1 0,0 1 0,0-1 1,0 1-1,0-1 0,-1 1 1,0-1-1,1 1 0,-1 0 1,-1-1-1,1 1 0,-2 5 0,1-6 87,0 1 0,0-1-1,-1 0 1,0 0 0,0 0 0,0 0-1,0 0 1,0 0 0,0 0-1,-1-1 1,1 1 0,-1-1-1,0 1 1,0-1 0,0 0-1,0 0 1,0-1 0,0 1-1,0 0 1,-1-1 0,1 0-1,-1 0 1,1 0 0,-1 0 0,1-1-1,-5 1 1,-13 2 546,-1 0 0,-40-1 1,24-7-945,38 5 244,0 0 1,-1 0-1,1 0 1,0-1-1,0 1 1,0 0-1,-1 0 1,1 0-1,0 0 0,0 0 1,0-1-1,0 1 1,0 0-1,-1 0 1,1 0-1,0 0 1,0-1-1,0 1 1,0 0-1,0 0 0,0 0 1,0-1-1,0 1 1,0 0-1,0 0 1,0-1-1,0 1 1,0 0-1,0 0 1,0 0-1,0-1 0,0 1 1,0 0-1,0 0 1,0 0-1,0-1 1,0 1-1,0 0 1,0 0-1,1 0 1,-1-1-1,0 1 0,0 0 1,0 0-1,21-14-5317,-1 5-313,3-1-2402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10314,'0'0'8237,"13"-6"-6817,7-2-947,0 2 1,1-1 0,0 2-1,0 1 1,0 1-1,39-2 1,-22 4 23,45-1 316,-77 2-750,0 0 0,0 1 1,-1 0-1,1 0 1,0 0-1,0 1 1,-1 0-1,1 0 0,-1 1 1,7 3-1,-10-5-27,0 1-1,0 0 1,-1-1-1,1 1 1,-1 0-1,1 0 1,-1-1-1,0 1 1,1 0-1,-1 0 1,0 1-1,-1-1 1,1 0-1,0 0 1,0 0-1,-1 1 1,0-1-1,1 0 1,-1 0-1,0 1 1,0-1-1,0 0 1,0 1-1,-1-1 1,1 0-1,-1 1 1,1-1-1,-1 0 1,0 0-1,0 0 1,0 0-1,0 1 1,0-1-1,0-1 1,-3 5-1,-5 7 252,0-1 0,-1 0 0,-22 22 0,28-31-284,-36 30 185,32-27-153,-1 0 0,1 1 1,0 0-1,1 0 0,0 1 0,0 0 1,-9 14-1,16-21-31,0-1-1,-1 1 1,1-1-1,0 1 1,0-1 0,1 1-1,-1-1 1,0 1-1,0-1 1,0 1 0,0-1-1,0 1 1,0-1-1,1 1 1,-1-1 0,0 1-1,0-1 1,1 0-1,-1 1 1,0-1-1,1 1 1,-1-1 0,0 0-1,1 1 1,-1-1-1,1 0 1,-1 0 0,0 1-1,1-1 1,-1 0-1,1 0 1,-1 1 0,1-1-1,-1 0 1,1 0-1,-1 0 1,1 0 0,-1 0-1,1 0 1,-1 0-1,1 0 1,-1 0 0,1 0-1,-1 0 1,1 0-1,0-1 1,34 2 137,-29-1-88,11-1-82,1-1 0,-1 0 0,0-1 0,0-1 0,-1 0 1,19-8-1,-25 8-606,0 0 0,0-1 0,0 0 0,0 0 0,-1-1 1,0-1-1,0 1 0,-1-1 0,0-1 0,12-14 1,-9-1-4534,-9 1-5140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11627,'0'0'10565,"10"4"-9588,1-1-805,0-1 1,1 0 0,-1 0 0,0-1-1,1-1 1,-1 0 0,1 0 0,-1-1 0,1 0-1,21-7 1,6-2-1296,0-2 1,-1-2-1,0-2 1,-1-1-1,-1-2 1,48-32-1,-83 50 1320,-11 14 1485,3-5-1293,-2 2 295,-1 1 0,2 0 1,-1 1-1,2 0 0,-1 0 0,-8 22 0,16-34-666,0 1-1,-1 0 1,1 0-1,0-1 1,0 1-1,0 0 1,0-1-1,0 1 1,0 0-1,0-1 1,0 1-1,0 0 1,1-1-1,-1 1 1,0 0-1,0-1 1,0 1-1,1 0 1,-1-1-1,0 1 1,1 0-1,-1-1 1,1 1-1,-1-1 1,1 1-1,-1-1 1,1 1-1,-1-1 1,1 1-1,-1-1 1,1 0-1,0 1 1,-1-1-1,1 0 0,-1 0 1,1 1-1,0-1 1,-1 0-1,1 0 1,0 0-1,0 0 1,-1 0-1,1 0 1,0 0-1,0 0 1,39-2 185,-36 2-143,16-5-35,0 0 0,0-1 0,0-2 0,-1 0 1,0 0-1,-1-2 0,21-14 0,-15 10-70,0 0 0,1 2 0,29-10 0,-53 21 39,-1 1 0,1 0 1,-1 0-1,1 0 0,-1-1 0,1 1 0,-1 0 0,1 0 0,-1 0 0,1 0 0,0 0 0,-1 0 0,1 0 1,-1 0-1,1 0 0,-1 0 0,1 0 0,-1 1 0,1-1 0,-1 0 0,1 0 0,0 1 0,-1-1 0,0 0 0,1 0 1,-1 1-1,1-1 0,-1 0 0,1 1 0,-1-1 0,0 1 0,1 0 0,1 21 71,-17 31 290,13-47-323,-5 15 153,4-14-83,0-1 1,1 1 0,0 0-1,0 1 1,-1 12-1,3-20-96,0 1-1,0-1 1,0 0 0,0 0-1,0 1 1,0-1-1,0 0 1,0 0-1,0 1 1,0-1-1,0 0 1,0 0-1,0 1 1,0-1 0,0 0-1,0 0 1,1 0-1,-1 1 1,0-1-1,0 0 1,0 0-1,0 0 1,0 1-1,1-1 1,-1 0 0,0 0-1,0 0 1,0 1-1,1-1 1,-1 0-1,0 0 1,0 0-1,0 0 1,1 0-1,-1 0 1,0 0 0,0 0-1,1 0 1,-1 0-1,0 1 1,0-1-1,1 0 1,-1 0-1,14-8-375,10-15-2584,-21 17 1642,-1 1-1,0-1 1,0 0-1,-1 0 1,0 0-1,1-12 1,2-18-5532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15471,'0'0'6982,"32"59"-6886,4-46-768,3-5-2627,6-2-3075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13581,'0'0'9075,"-8"5"-7847,-25 15-81,31-19-1076,1-1 1,-1 1-1,1 0 0,-1 0 1,1 0-1,-1 0 1,1 0-1,0 1 0,0-1 1,-1 0-1,1 0 1,0 1-1,0-1 0,0 1 1,0-1-1,1 1 1,-1-1-1,0 1 1,1 0-1,-1-1 0,1 1 1,-1 0-1,1-1 1,0 1-1,0 0 0,0 2 1,1-2-92,1 0 0,-1-1 0,1 1 0,0 0 0,0-1 0,0 1 0,0-1 0,0 0 0,0 1 0,0-1 0,0 0 0,0 0 0,0-1 0,1 1 0,-1 0 0,0-1 0,5 1 0,50 5-1890,-36-4 790,-19-2 1059,1 0 1,-1 1-1,0-1 0,1 1 1,-1-1-1,1 1 0,-1 0 1,0 0-1,0 0 0,0 0 1,0 1-1,0-1 0,0 1 1,0-1-1,0 1 0,0 0 0,0-1 1,1 3-1,-3-3 116,1 1 0,-1-1 0,1 0 0,-1 1 0,0-1 0,0 0-1,0 1 1,1-1 0,-1 0 0,-1 1 0,1-1 0,0 1 0,0-1 0,0 0 0,-1 1 0,1-1-1,-1 0 1,1 0 0,-1 1 0,1-1 0,-1 0 0,0 0 0,1 0 0,-1 0 0,0 0 0,0 0-1,0 0 1,0 0 0,0 0 0,0 0 0,0 0 0,0 0 0,-1-1 0,0 2 0,-9 5 204,0 0 1,-1 0-1,0-1 1,0-1-1,0 0 1,0 0-1,-1-2 1,0 1-1,0-1 1,0-1 0,0-1-1,-18 1 1,30-2-382,0 0 0,0 0 0,0 0 0,0 0 0,0 0 0,0 0 0,1-1 0,-1 1 0,0 0 0,0 0 0,0-1 1,0 1-1,0 0 0,0-1 0,1 1 0,-1-1 0,0 0 0,0 1 0,1-1 0,-1 1 0,0-1 0,1 0 0,-1 0 1,1 1-1,-1-1 0,0-1 0,-3-16-7413,3-1-9030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10794,'9'-6'3096,"1"-1"-2436,0 0 0,0 1 0,1 0 0,0 1 0,0 1-1,0 0 1,0 0 0,1 1 0,21-4 0,-19 6-193,1 0 1,-1 1-1,1 1 1,-1 0-1,1 1 1,22 6 0,-34-7-438,0-1 0,0 2 1,0-1-1,0 0 0,0 0 1,0 1-1,-1 0 0,1-1 1,-1 1-1,1 0 0,-1 0 1,0 1-1,1-1 0,-1 0 1,0 1-1,-1-1 0,1 1 1,0 0-1,-1 0 0,1-1 1,-1 1-1,0 0 0,0 0 1,0 0-1,-1 0 0,1 0 1,-1 1-1,1-1 0,-1 0 1,0 0-1,0 0 0,-1 0 1,1 0-1,0 0 0,-1 0 1,0 1-1,-2 4 0,0-1 38,0 1 0,0-1 0,-1 0-1,0 0 1,-1-1 0,1 1 0,-1-1-1,-1 0 1,1 0 0,-1 0 0,0-1-1,-7 5 1,-6 4 631,-1 0 1,-37 17-1,114-39-149,11-11-630,-33 11-185,-1-2 0,0-1-1,0-2 1,-1-1 0,55-33 0,-87 46 85,1 0-1,0 0 1,-1 0-1,1 0 1,-1-1-1,0 1 1,1-1-1,-1 1 1,0-1 0,0 1-1,0-1 1,0 0-1,0 0 1,0 1-1,0-4 1,-1 4-12,0 0 0,0 1 1,0-1-1,0 0 0,0 0 0,-1 0 1,1 0-1,0 1 0,-1-1 0,1 0 1,0 0-1,-1 1 0,1-1 0,-1 0 1,1 1-1,-1-1 0,1 0 0,-1 1 1,0-1-1,1 1 0,-1-1 0,0 1 1,0-1-1,1 1 0,-1 0 0,0-1 1,0 1-1,1 0 0,-1-1 0,0 1 1,0 0-1,0 0 0,0 0 0,-1 0 1,-28-6-5644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10218,'0'0'7206,"62"-19"-6437,-31 11-545,-6 1-288,9 0-2658,-6-1-4229</inkml:trace>
  <inkml:trace contextRef="#ctx0" brushRef="#br0" timeOffset="1">554 1 9801,'0'0'16336,"-5"48"-16112,10-48-160,11 0-737,6-5-2786,-4-12-4420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16432,'0'0'5285,"0"54"-4773,0-23 33,0 5-353,0-1-128,0-2-32,1-2-320,3-5-1666,-4-6-1570,0-10-2978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11819,'1'-11'1997,"-1"6"-1840,0 1 1,0-1 0,1 1-1,-1-1 1,1 1 0,0 0-1,0-1 1,1 1 0,-1 0-1,1 0 1,0 0 0,0 0-1,0 0 1,1 0 0,-1 0 0,1 1-1,0-1 1,0 1 0,0 0-1,1 0 1,-1 0 0,1 0-1,0 1 1,-1-1 0,1 1-1,0 0 1,6-2 0,5-1-14,1 0 0,0 1 0,1 0 0,-1 2 0,1 0 0,-1 1 1,1 0-1,0 1 0,-1 1 0,1 1 0,-1 0 0,1 2 0,-1-1 0,0 2 1,0 0-1,-1 1 0,1 1 0,-1 0 0,-1 1 0,1 0 0,-1 1 1,23 21-1,-35-29-110,0 1 1,0 0 0,0 0-1,0 0 1,0 0-1,-1 0 1,1 0 0,0 0-1,-1 0 1,0 1 0,0-1-1,1 1 1,-2-1-1,1 1 1,0-1 0,0 1-1,-1 0 1,1-1 0,-1 1-1,0 4 1,-1-5 53,0 1 0,0-1 0,0 1-1,0-1 1,0 0 0,-1 0 0,1 1 0,-1-1 0,0 0 0,1 0 0,-1-1 0,0 1 0,0 0-1,0-1 1,0 1 0,-1-1 0,1 1 0,0-1 0,-1 0 0,-3 1 0,-24 16 15,55-15-506,0-2-114,-10 0 237,0 1 1,1 0-1,-1 1 0,0 1 0,0 0 1,22 11-1,-33-14 347,0 1 0,-1 0 0,1 0 0,-1 0 0,0 0 0,0 0 0,1 1-1,-2 0 1,1-1 0,0 1 0,0 0 0,-1 0 0,0 1 0,1-1 0,-1 0 0,-1 1 0,1-1 0,0 1 0,-1 0 0,0 0 0,0-1 0,0 1 0,0 0 0,0 0 0,-1 0 0,0 0 0,0 0 0,0 0 0,0 0 0,-2 8-1,0-7 72,0-1-1,0 1 1,0 0-1,-1-1 1,0 0-1,0 1 0,0-1 1,0 0-1,-1 0 1,1-1-1,-1 1 1,0-1-1,0 0 0,0 0 1,-1 0-1,1 0 1,-1-1-1,-6 3 0,-6 3 204,-2-1-1,1-1 0,-29 6 0,27-7-126,0-1-1,0-2 1,0 0-1,0-1 1,-1-1-1,-20-2 1,39 2-216,0 0 0,1-1 0,-1 1 0,0-1 0,0 1 0,1-1 0,-1 1-1,0-1 1,1 0 0,-1 0 0,1 0 0,-1 0 0,1 0 0,-2-2 0,2 2-107,1 1 1,-1-1-1,1 0 0,0 1 0,-1-1 1,1 0-1,0 1 0,0-1 0,0 0 1,-1 0-1,1 1 0,0-1 0,0 0 1,0 0-1,0 1 0,0-1 0,0 0 1,0 0-1,1 1 0,-1-1 0,0 0 1,0 0-1,1 0 0,0-2-493,1 1-1,0-1 1,-1 0 0,1 1 0,0 0-1,1-1 1,-1 1 0,0 0 0,0 0-1,1 1 1,0-1 0,-1 0-1,1 1 1,3-2 0,29-11-7737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13837,'0'0'8648,"74"-15"-7302,-35 1-866,6 3-352,-4-1-96,-2 4-704,-5 4-2211,-6 2-2498,-3 0-4677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8200,'0'0'18962,"23"14"-37188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1 479 13773,'0'0'9417,"15"-9"-8029,28-18-1160,-2-3 1,-1-1-1,-2-2 1,45-50-1,-50 45-221,29-43 0,-53 67-10,0-1-1,-1 0 1,0 0-1,-1 0 1,-1-1-1,8-32 1,-15 39-324,-9 22 199,-9 24 81,8-1 18,2 1 1,2 0-1,1 0 1,2 1-1,1 52 1,3-86-122,0-1 0,0 1 0,0 0-1,1 0 1,0 0 0,-1 0 0,1 0 0,0 0 0,1-1-1,-1 1 1,1 0 0,0-1 0,0 1 0,0-1 0,0 0-1,0 0 1,1 0 0,-1 0 0,1 0 0,3 3 0,-2-4-307,0 0 1,-1 0 0,1-1-1,0 1 1,0-1-1,1 0 1,-1 0 0,0 0-1,0 0 1,0-1 0,1 0-1,-1 1 1,0-2-1,1 1 1,-1 0 0,0-1-1,0 0 1,7-2 0,32-16-4621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75 9065,'0'-8'1996,"-1"-24"-69,1 32-1893,0-1 1,0 1-1,0 0 0,0 0 0,0-1 0,0 1 1,0 0-1,0-1 0,-1 1 0,1 0 0,0-1 0,0 1 1,0 0-1,0 0 0,0-1 0,-1 1 0,1 0 1,0 0-1,0 0 0,-1-1 0,1 1 0,0 0 0,0 0 1,-1 0-1,1-1 0,0 1 0,-1 0 0,1 0 1,0 0-1,0 0 0,-1 0 0,1 0 0,0 0 0,-1 0 1,1 0-1,0 0 0,-1 0 0,1 0 0,0 0 1,-1 0-1,1 0 0,0 0 0,0 0 0,-1 0 1,1 0-1,0 1 0,-1-1 0,1 0 0,0 0 0,0 0 1,-1 0-1,1 1 0,0-1 0,-1 0 0,-13 14 1241,2 3-712,1 0-1,0 1 1,1 0-1,1 0 1,1 1-1,0 0 1,2 1-1,0-1 1,1 1-1,-4 36 0,9-54-515,-1 0-1,1 0 0,0 1 1,0-1-1,0 0 0,0 0 0,1 0 1,-1 0-1,0 0 0,1 0 1,-1 0-1,1 0 0,0 0 0,0 0 1,0-1-1,0 1 0,0 0 0,0 0 1,0-1-1,0 1 0,1-1 1,-1 1-1,1-1 0,-1 1 0,1-1 1,0 0-1,-1 0 0,1 0 1,0 0-1,0 0 0,0 0 0,0 0 1,0-1-1,0 1 0,0-1 0,0 1 1,0-1-1,0 0 0,0 0 1,0 0-1,0 0 0,0 0 0,0 0 1,4-1-1,3-1 82,0 0 0,0 0 0,0 0 0,0-1 0,0-1 0,-1 1 0,0-2 0,16-9 1,-12 5-44,0-1 1,-1 0 0,0-1 0,-1 0 0,0-1-1,-1 0 1,9-15 0,-13 20 0,-1-2-1,0 1 1,0 0-1,-1-1 1,0 1-1,0-1 1,-1 0 0,0 0-1,-1 0 1,0 0-1,0-1 1,-1 1-1,-1-9 1,1 14-87,-1 1 0,0-1-1,0 1 1,0-1 0,-1 1 0,1 0 0,-1 0-1,0 0 1,1-1 0,-1 2 0,-1-1 0,1 0-1,0 0 1,-1 1 0,0-1 0,1 1 0,-1 0-1,0 0 1,0 0 0,0 0 0,0 0 0,-1 1 0,1-1-1,0 1 1,-1 0 0,1 0 0,-1 0 0,1 0-1,-6 1 1,6-1-200,-1 1-1,0 0 0,1 0 1,-1 0-1,1 1 1,-1 0-1,0-1 0,1 1 1,-1 0-1,1 1 1,-1-1-1,-4 3 0,5-2-279,1 0-1,-1 0 0,1 0 0,0 0 0,-1 0 0,1 0 1,0 0-1,1 1 0,-1-1 0,0 1 0,1 0 0,-1-1 1,1 1-1,0 0 0,0 0 0,-1 5 0,-2 11-5966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14414,'0'0'6021,"7"-5"-4820,121-63 833,-12 7-1719,-116 61-318,1 0 0,-1 0 0,0-1 0,1 1 0,-1 0 0,0 0 0,1-1 0,-1 1 0,1 0 0,-1 0 0,1 0 0,-1 0 0,0 0 0,1 0 0,-1 0 0,1 0 0,-1 0 0,1 0 0,-1 0 0,0 0 0,1 0 0,-1 0 0,1 0 0,-1 0 0,1 0 0,-1 1 0,0-1 0,1 0 0,-1 0 0,1 0 0,-1 1 0,0-1 0,1 0 0,-1 1 0,0-1 0,0 0 0,1 1 0,-1-1 0,0 0 0,1 1 0,-1-1 0,0 0 0,0 1 0,0-1 0,0 1 0,1-1 0,-1 1 0,0-1 0,0 0 0,0 1 0,0-1 0,0 1 0,0-1 0,0 1 0,0-1 0,0 1 0,0-1 0,0 0 0,-1 1 0,1-1 0,0 1 0,0-1 0,0 0 0,-1 2 0,-7 39-42,6-32 66,-7 36 44,2 1 0,3-1-1,1 90 1,29 136 370,-25-257-440,2 4 124,-1-3-149,0 0 0,-1 1-1,0-1 1,-3 24-1,2-37 80,0 1 1,-1-1-1,1 0 0,-1 1 1,1-1-1,-1 1 0,0-1 1,0 0-1,0 0 0,0 1 1,-1-1-1,1 0 0,-1 0 1,1 0-1,-1 0 0,1 0 1,-1-1-1,0 1 0,0-1 1,0 1-1,0-1 0,0 1 1,0-1-1,-1 0 0,1 0 1,0 0-1,-1 0 0,1-1 1,0 1-1,-1-1 0,1 1 1,-1-1-1,-4 0 0,2 1 49,-1-2 0,1 1 0,-1-1 0,1 1 0,-1-1 0,1-1 0,0 1 0,0-1 0,0 0 0,0 0 0,0 0 0,0-1 0,0 0 0,1 0 0,-1 0 0,1-1 0,-6-5-1,5 3-57,0 0-1,0-1 1,0 0-1,1 0 1,0-1-1,0 1 1,1-1-1,0 0 1,0 0-1,-2-13 0,2 8-46,1 0 0,1-1-1,0 1 1,1 0 0,0 0 0,1-1-1,0 1 1,1 0 0,1 0-1,0 0 1,1 1 0,0-1-1,1 1 1,8-16 0,-8 20-13,0 0 0,1 1 0,0 0-1,1 0 1,-1 1 0,1-1 0,1 1 0,-1 1 0,1-1 0,0 1 0,15-7 0,1 3-1557,0 1-1,0 2 1,26-5-1,-40 9 554,35-8-7128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19571,'0'0'4676,"57"7"-6374,-34-20-4259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8552,'4'-19'730,"0"2"1025,0 1 1,1 0-1,13-29 0,-9 36 502,-4 17-1413,-3 18-608,-2-25-204,0 464 694,-4-444-3709,3-21 2738,1 1 0,-1-1 0,1 1 0,-1-1 1,0 0-1,1 1 0,-1-1 0,1 0 0,-1 0 1,0 1-1,0-1 0,1 0 0,-1 0 0,0 0 1,1 0-1,-1 0 0,0 0 0,1 0 0,-1 0 1,0 0-1,0 0 0,1 0 0,-1 0 0,0-1 1,1 1-1,-2-1 0,-16-8-7773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6566,'0'-7'551,"0"-1"-1,1 0 0,-1 1 0,1-1 1,1 1-1,0-1 0,0 1 1,0-1-1,1 1 0,0 0 0,0 0 1,1 1-1,0-1 0,0 1 1,1-1-1,0 1 0,0 1 0,9-10 1,-7 10-172,1 0 0,-1 0 0,1 1 1,-1 0-1,1 0 0,0 1 0,1 0 1,-1 1-1,0 0 0,16-3 0,-12 4-272,1-1 0,-1 2 0,1 0 0,0 0 0,-1 1 0,1 0 0,-1 2 0,1-1 0,-1 1 0,13 6 0,-20-7-106,0 0 1,-1 0-1,1 1 0,0 0 0,-1 0 1,0 0-1,0 0 0,0 1 1,0 0-1,-1 0 0,1 0 1,-1 0-1,0 0 0,0 1 1,-1-1-1,1 1 0,-1 0 0,0 0 1,0-1-1,0 2 0,-1-1 1,0 0-1,0 0 0,0 0 1,-1 0-1,0 9 0,0-10 14,0-1 1,-1 1-1,1-1 0,-1 1 0,0-1 0,0 1 1,0-1-1,0 0 0,-1 1 0,1-1 0,-1 0 1,0 0-1,0 0 0,0 0 0,0 0 0,-6 4 1,-2 2-43,0-2 0,0 1 0,-16 8 0,5-4-497,21-12 473,0 0 1,0 1 0,-1-1 0,1 0 0,0 0 0,0 0 0,0 1 0,-1-1 0,1 0 0,0 0 0,0 1 0,0-1 0,0 0 0,-1 0 0,1 1 0,0-1 0,0 0 0,0 1-1,0-1 1,0 0 0,0 1 0,0-1 0,0 0 0,0 0 0,0 1 0,0-1 0,0 0 0,0 1 0,0-1 0,0 0 0,0 1 0,0-1 0,0 0 0,1 0 0,-1 1 0,0-1 0,0 0-1,0 0 1,0 1 0,1-1 0,-1 0 0,0 0 0,0 1 0,1-1 0,-1 0 0,0 0 0,14 11-217,-11-10 196,11 10 25,0 0 0,-1 0-1,0 2 1,22 25 0,-32-34 30,0 1 1,0-1 0,0 1-1,0-1 1,-1 1-1,1 0 1,-1 0-1,0 0 1,-1 0 0,1 0-1,-1 0 1,0 0-1,-1 1 1,1-1-1,-1 0 1,0 1-1,0-1 1,-1 0 0,1 1-1,-3 8 1,0-10 89,1 1 0,-1-1 0,0 0 0,-1 1-1,1-1 1,-1-1 0,0 1 0,1-1 0,-1 1 0,-1-1 0,1 0 0,0-1 0,-1 1 0,0-1 0,1 0 0,-9 3 0,-10 3 537,0-1 0,-27 5 1,30-8-336,0-1-1,-36 1 1,55-4-283,1 0-1,-1 0 1,1 0-1,0 0 1,-1 0-1,1 0 1,-1 0 0,1 0-1,0 0 1,-1 0-1,1 0 1,0 0-1,-1 0 1,1 0-1,-1 0 1,1 0-1,0 0 1,-1 0 0,1-1-1,0 1 1,-1 0-1,1 0 1,0 0-1,-1-1 1,1 1-1,0 0 1,-1 0 0,1-1-1,0 1 1,0 0-1,-1-1 1,1 1-1,0 0 1,0-1-1,0 1 1,-1 0-1,1-1 1,0 1 0,0-1-1,0 1 1,10-16-1173,26-14-1958,3 4-951,5-4-1223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 10698,'0'0'4917,"-2"10"-3209,-1 6-1090,0-6-177,0 1 1,1 0-1,0 0 1,1 0-1,0 0 1,1 0-1,0 0 1,3 19-1,-2-28-422,0-1 1,0 1-1,1-1 1,-1 1-1,0-1 0,1 1 1,-1-1-1,1 0 1,-1 1-1,1-1 0,0 0 1,-1 0-1,1 0 0,0-1 1,0 1-1,0 0 1,0-1-1,0 1 0,-1-1 1,1 0-1,0 1 1,0-1-1,0 0 0,3 0 1,3 0 15,0-1 0,0 1-1,0-1 1,0-1 0,8-1 0,3-5-247,0-1 1,-1-1-1,0 0 0,-1-1 1,0-1-1,-1-1 0,29-28 1,7-4-5479,-51 44 5040,12-8-3361,-5 11-1412,-5 6 1563</inkml:trace>
  <inkml:trace contextRef="#ctx0" brushRef="#br0" timeOffset="1">362 51 224,'0'0'224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18 362 3940,'8'-9'2204,"-5"5"-1947,3-1 373,-1-1 1,0 0-1,0-1 0,0 1 1,-1-1-1,0 0 0,0 0 1,-1-1-1,0 1 0,0 0 0,-1-1 1,2-11-1,-3 19-582,-1 0-1,0-1 0,0 1 1,0 0-1,-1-1 1,1 1-1,0 0 1,0-1-1,0 1 0,0 0 1,0-1-1,0 1 1,0 0-1,0 0 0,-1-1 1,1 1-1,0 0 1,0-1-1,0 1 1,-1 0-1,1 0 0,0 0 1,0-1-1,-1 1 1,1 0-1,0 0 1,-1 0-1,1 0 0,0-1 1,0 1-1,-1 0 1,1 0-1,0 0 1,-1 0-1,1 0 0,0 0 1,-1 0-1,1 0 1,0 0-1,-1 0 0,1 0 1,0 0-1,-1 0 1,1 0-1,0 0 1,-1 0-1,1 0 0,0 1 1,-1-1-1,1 0 1,0 0-1,0 0 1,-1 0-1,1 1 0,0-1 1,0 0-1,-1 0 1,1 1-1,0-1 0,0 0 1,0 0-1,-1 1 1,1-1-1,0 0 1,0 1-1,0-1 0,-19 19 673,17-16-622,-4 5 230,0 1 0,0 0 0,1 1 0,0-1 0,0 1 1,1 0-1,-5 18 0,9-27-302,0-1 1,0 1-1,0-1 1,0 1-1,0 0 1,0-1-1,0 1 1,0-1 0,0 1-1,0 0 1,1-1-1,-1 1 1,0-1-1,0 1 1,0-1-1,1 1 1,-1-1-1,0 1 1,1-1-1,-1 1 1,1-1-1,-1 1 1,0-1 0,1 1-1,-1-1 1,1 0-1,-1 1 1,1-1-1,-1 0 1,1 1-1,-1-1 1,1 0-1,0 0 1,-1 0-1,1 1 1,-1-1-1,1 0 1,0 0 0,-1 0-1,1 0 1,-1 0-1,2 0 1,28-4 246,-14-2-223,0-1-1,0 0 0,-1-1 1,0-1-1,0-1 1,20-16-1,77-76 289,-93 82 60,-1 0 0,20-28 0,-33 41-322,0-1 1,0 1-1,-1 0 0,-1-1 0,1 0 0,-1 0 0,0 0 1,-1-1-1,0 1 0,0 0 0,0-12 0,-2 20-78,0 1 0,0-1 0,0 0 0,-1 0 0,1 1 0,0-1 0,0 0 0,0 0 0,-1 0 0,1 1 0,0-1 0,0 0 0,-1 0 0,1 0-1,0 0 1,0 0 0,-1 1 0,1-1 0,0 0 0,0 0 0,-1 0 0,1 0 0,0 0 0,0 0 0,-1 0 0,1 0 0,0 0 0,-1 0 0,1 0 0,0 0 0,0 0-1,-1 0 1,1 0 0,0 0 0,-1-1 0,1 1 0,0 0 0,0 0 0,-1 0 0,1 0 0,0 0 0,0-1 0,0 1 0,-1 0 0,1 0 0,0 0 0,0-1-1,0 1 1,0 0 0,-1 0 0,1-1 0,0 1 0,0 0 0,0 0 0,0-1 0,0 1 0,0 0 0,0-1 0,0 1 0,0 0 0,0 0 0,0-1 0,0 1 0,0 0-1,0-1 1,0 1 0,0-1 0,-16 20-162,-2 7 166,2 0-1,1 1 1,-17 43-1,27-56 108,0-1 0,1 1 0,0 0-1,1 1 1,1-1 0,0 0 0,1 1 0,0-1 0,3 26-1,-1-38-92,-1 0-1,0 0 1,1 1-1,0-1 1,0 0-1,0 0 0,0 0 1,0 0-1,0-1 1,0 1-1,0 0 0,1 0 1,-1-1-1,1 1 1,-1 0-1,1-1 0,0 0 1,-1 1-1,4 1 1,0-1 36,-1 0 0,0-1 1,1 1-1,-1-1 1,1 0-1,0 0 0,-1 0 1,10-1-1,-2 0 40,0-1-1,0 0 1,0-1-1,0 0 1,0-1-1,20-7 0,-15 2-61,0-1-1,0 0 0,-1-1 0,0-1 0,0-1 0,22-22 1,-30 26-15,0 0 0,-1 0 0,0-1 0,0 0 0,-1 0 1,-1-1-1,1 0 0,-1 1 0,-1-2 0,0 1 0,0 0 1,-1-1-1,2-12 0,-5 22-16,0-1 1,0 1-1,1 0 0,-1 0 0,0 0 1,0-1-1,0 1 0,-1 0 1,1 0-1,0 0 0,0-1 1,-1 1-1,1 0 0,0 0 1,-1 0-1,1 0 0,-1 0 1,1 0-1,-1 0 0,-1-2 1,1 3-3,0-1 1,0 1-1,0-1 1,1 1-1,-1 0 1,0-1-1,0 1 1,0 0-1,0 0 1,0 0-1,0 0 1,0 0-1,0 0 1,0 0-1,0 0 1,0 0-1,0 0 1,0 1-1,1-1 1,-2 1-1,-4 1-9,1 0 0,0 1 1,-1 0-1,1 0 0,0 0 0,-7 8 0,1-2 64,1 1 0,1 1 1,-12 15-1,19-23-39,0 1 0,0-1 1,0 0-1,0 1 0,1-1 1,-1 1-1,1-1 0,0 1 1,0 0-1,0-1 0,0 1 1,1 0-1,0 0 0,0 0 1,0 0-1,0-1 0,1 6 1,0-7-8,0 0 0,0 0 0,0 0 0,0-1 0,0 1 0,0 0 0,1-1 0,-1 1 0,1-1-1,-1 0 1,1 1 0,0-1 0,-1 0 0,1 0 0,0 0 0,0 0 0,0 0 0,0 0 0,0-1 0,0 1 0,0-1 0,0 1 0,0-1 0,2 0 0,59 3-331,-48-3-1,0 0-568,-1-1 0,1-1 0,0 0 0,14-4 0,28-15-7053,-12-4-4214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16848,'-9'0'1826,"-4"0"-1268,-1 2 0,1-1 0,0 2 1,0 0-1,0 0 0,0 1 0,0 1 1,1 0-1,0 1 0,0 0 0,0 1 1,1 0-1,-14 12 0,23-18-541,1 0-1,0 0 1,-1 0-1,1 0 1,0 0-1,0 1 1,0-1-1,0 0 1,0 1-1,0-1 1,0 1-1,0-1 1,0 1-1,1 0 1,-1-1-1,1 1 1,-1 0 0,1-1-1,0 1 1,0 0-1,-1-1 1,1 1-1,0 0 1,0-1-1,1 1 1,-1 2-1,2-2-10,-1 0-1,1 0 1,-1 0-1,1 0 1,0-1-1,-1 1 1,1-1-1,0 1 1,0-1-1,0 0 1,0 1-1,1-1 1,-1 0-1,0 0 1,0-1-1,3 2 1,14 2-231,-1 0 0,1-1 1,27 2-1,-44-5 168,117 0-1878,-77-1 863,64 5 0,-105-4 1096,0 0 0,0 0-1,1 0 1,-1 1 0,0-1 0,0 0-1,1 1 1,-1-1 0,0 1 0,0-1-1,0 1 1,0 0 0,0-1 0,0 1-1,2 1 1,-3-1 9,1-1 1,-1 1-1,0-1 0,0 1 0,0-1 0,0 1 0,1-1 1,-1 1-1,0-1 0,0 1 0,0-1 0,0 1 0,0-1 1,0 1-1,0-1 0,0 1 0,-1-1 0,1 1 0,0-1 1,0 1-1,0-1 0,0 1 0,-1-1 0,1 0 0,-1 2 1,-1 0 116,0 1 1,0-1 0,0 1-1,-1-1 1,1 0 0,-1 0-1,1 0 1,-1 0 0,-6 3-1,-6 3-135,-2-1 0,1 0-1,-1-1 1,0 0 0,-1-2-1,1 0 1,-24 2 0,41-7-216,0 0-1,0 1 1,0-1 0,0 1-1,0-1 1,0 0 0,0 1-1,0-1 1,0 1 0,0-1 0,0 0-1,0 1 1,0-1 0,0 0-1,1 1 1,-1-1 0,0 1-1,0-1 1,1 1 0,-1-1 0,0 1-1,1-1 1,0 0 0,19-21-5148,8-4-2862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16688,'0'0'6246,"25"58"-5253,-9-37-609,2 0-320,2 3-32,-1-3-224,1-2-1506,-6 1-1088,1-3-1635,-5-1 1,-8-2-1665</inkml:trace>
  <inkml:trace contextRef="#ctx0" brushRef="#br0" timeOffset="1">0 274 15118,'0'0'6150,"41"-56"-5509,-5 36-1,7-2-191,7-1-321,4 0-64,-1 2-64,-6 1-1505,-6 2-2980,-9 1-4611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4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16432,'0'0'3416,"-5"10"-2033,-12 18-672,10-17-80,-1 1 1,1 0-1,1 0 0,0 1 0,1-1 1,-6 25-1,11-36-621,0 0 0,0-1 0,0 1 0,0 0 0,0-1 0,0 1 0,1 0 0,-1-1 0,0 1 0,1 0 1,-1-1-1,0 1 0,1-1 0,-1 1 0,1-1 0,-1 1 0,1-1 0,-1 1 0,1-1 0,-1 1 0,1-1 0,-1 0 0,1 1 0,0-1 0,-1 0 0,1 1 0,0-1 0,-1 0 0,1 0 0,0 0 1,-1 1-1,1-1 0,0 0 0,0 0 0,0 0 0,33 1 115,-27-1-73,12-1-43,-1-1 0,1 0 0,-1-1 0,0-1 0,0 0 0,0-2 0,30-13 0,1-6-92,58-39 1,-106 63 84,-14 48-34,13-46 49,-1 1-1,1-1 0,0 1 1,0-1-1,0 1 1,0-1-1,0 0 0,0 1 1,0-1-1,0 1 0,1-1 1,-1 1-1,1-1 1,-1 0-1,1 1 0,-1-1 1,1 0-1,0 1 0,-1-1 1,1 0-1,0 0 1,2 2-1,-1-1 7,1 0 1,-1-1-1,1 1 0,-1-1 1,1 0-1,0 0 0,-1 0 1,1 0-1,0 0 1,0-1-1,3 1 0,10 0-97,1-1 1,-1 0-1,24-4 0,-33 3-79,4 0-495,-1-1 0,1-1 0,-1 1 0,15-7 0,15-13-6111,-13-1-4398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5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14061,'0'0'4597,"-4"13"-2595,-32 155 3513,33-143-5019,0 0 0,1-1 1,1 1-1,2 0 1,5 38-1,-5-59-486,0 1 0,1 0 0,-1 0 0,1-1-1,0 1 1,1-1 0,-1 0 0,1 1 0,0-1 0,0 0 0,0-1 0,0 1 0,1 0 0,0-1-1,-1 0 1,1 0 0,1 0 0,-1 0 0,0-1 0,1 0 0,-1 1 0,1-2 0,-1 1 0,1 0 0,0-1-1,0 0 1,0 0 0,0-1 0,6 1 0,-5-1-102,1 1 1,-1-2-1,0 1 1,0-1-1,1 0 0,-1 0 1,0 0-1,0-1 1,0 0-1,0 0 0,0-1 1,0 0-1,-1 0 1,1 0-1,-1 0 0,0-1 1,0 0-1,0 0 1,-1-1-1,1 1 0,-1-1 1,6-8-1,-6 6 53,0-1 0,0 0-1,0 1 1,-1-2 0,-1 1-1,1 0 1,-1 0 0,0-1-1,-1 1 1,0-15 0,0 23 36,-1-1 1,0 1 0,0-1-1,0 1 1,0-1 0,0 1-1,0-1 1,0 1 0,0-1-1,0 1 1,-1-1 0,1 1-1,0 0 1,0-1 0,0 1-1,-1-1 1,1 1 0,0-1-1,0 1 1,-1-1 0,1 1-1,0 0 1,-1-1 0,1 1-1,0 0 1,-1-1 0,1 1-1,-1 0 1,1 0-1,0-1 1,-1 1 0,1 0-1,-2-1 1,-16 7-3,-14 23 218,29-24-156,1 0 1,-1 0-1,1 0 1,0 1-1,0-1 1,0 1-1,1-1 0,-1 8 1,1-12-40,1 0-1,0 1 1,0-1-1,0 0 1,0 1 0,0-1-1,0 0 1,0 1 0,1-1-1,-1 0 1,0 0 0,1 1-1,-1-1 1,1 0-1,-1 0 1,1 1 0,0-1-1,-1 0 1,1 0 0,0 0-1,0 0 1,0 0 0,0 0-1,0 0 1,0-1-1,0 1 1,0 0 0,0 0-1,0-1 1,0 1 0,1-1-1,-1 1 1,0-1 0,0 1-1,1-1 1,-1 0-1,0 0 1,1 1 0,1-1-1,10-1 17,0 0 1,-1-1-1,1 0 0,-1-1 0,1 0 0,-1-1 0,0-1 0,-1 0 0,1 0 0,-1-1 0,0-1 0,0 0 0,-1 0 0,0-1 0,0 0 0,-1-1 0,0 0 1,0 0-1,-1-1 0,12-19 0,-42 48-472,19-15 462,-1 1 1,2 0-1,-1 0 0,0 0 0,1 0 1,0 1-1,0-1 0,1 0 1,-2 10-1,3-14-15,0 1 1,0-1-1,0 0 1,0 0-1,0 1 1,1-1-1,-1 0 1,0 0-1,1 0 1,-1 1-1,1-1 1,0 0-1,-1 0 1,1 0-1,0 0 1,-1 0-1,1 0 1,1 1-1,1 0 0,-1-1-1,0 1 1,0-1-1,0 0 1,1 0-1,-1 0 1,1-1-1,-1 1 1,0 0-1,1-1 1,-1 1-1,5-1 1,0 1-29,0-1 0,0 0-1,-1 0 1,1 0 0,0-1 0,0 0 0,0-1 0,-1 1-1,1-1 1,-1 0 0,1-1 0,10-6 0,-14 7-362,1 0 1,-1-1 0,0 0-1,0 0 1,0 0-1,-1 0 1,1 0-1,-1 0 1,3-6 0,-2 4-916,-1-1 1,0 1 0,0-1 0,0 1 0,-1-1 0,0 0-1,1-9 1,-1-21-7790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5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14382,'0'0'4991,"0"12"-2888,-3 25 73,-9 44 0,4-37-386,-3 70 1,10-109-1775,2 0 0,-1-1 1,0 1-1,1 0 0,0 0 0,0-1 0,1 1 0,-1 0 0,1-1 1,0 1-1,0-1 0,0 0 0,1 0 0,0 0 0,-1 0 0,1 0 1,1 0-1,-1-1 0,0 0 0,1 1 0,6 3 0,-5-4-83,0-1 0,0 0-1,0 1 1,0-1 0,1-1 0,-1 1-1,1-1 1,-1 0 0,1-1-1,-1 1 1,1-1 0,0 0-1,-1 0 1,1-1 0,-1 1 0,1-1-1,0-1 1,6-2 0,-5 1-179,0 0 0,0-1 0,0 1 0,-1-2 0,0 1 0,0-1 0,0 0 0,-1 0 0,1 0 0,-1-1 0,7-11-1,-19 30 489,-1 0 0,2 1 0,-8 21 0,12-29-155,-1 0 0,2 0 0,-1 0 0,1 0 0,0 0 1,0 0-1,1 1 0,0-1 0,0 0 0,0 0 0,2 11 0,-1-16-90,0 0 0,0 0 0,1 0 0,-1 1 0,0-1 0,0 0 0,1 0 0,-1-1 0,0 1 0,1 0 0,-1 0 0,1-1 0,-1 1 0,1-1 0,-1 1 0,1-1 0,-1 1 0,1-1-1,0 0 1,-1 0 0,1 0 0,-1 0 0,4-1 0,40-5-3762,-22-6-549,-2-4-2012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7:5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13901,'0'0'7004,"6"8"-5087,-4-5-1799,0 0 1,0 0-1,1 0 1,-1 0 0,1 0-1,0-1 1,0 1-1,0-1 1,0 0 0,1 0-1,-1 0 1,0 0-1,1 0 1,0-1 0,-1 1-1,1-1 1,0 0-1,-1 0 1,1-1 0,0 1-1,0-1 1,7 0 0,6 0-45,0 0 0,0-2 0,1 0 0,17-5 0,-31 7-65,0-1-1,-1 0 0,1 0 0,0 0 1,-1-1-1,1 1 0,-1-1 0,1 0 0,-1 0 1,0 0-1,1 0 0,-1-1 0,0 1 1,-1-1-1,1 0 0,0 0 0,-1 0 0,0 0 1,1 0-1,-1 0 0,-1-1 0,1 1 1,0-1-1,1-5 0,-3 7-2,0 1 0,0 0 0,0-1 0,0 1 0,0 0 0,0-1 0,0 1 0,-1 0 0,1-1 0,0 1 0,-1 0 0,1 0 0,-1-1 0,0 1 0,1 0 0,-1 0 0,0 0 0,0 0 0,0 0 0,0 0 0,1 0 1,-1 0-1,-1 0 0,1 0 0,0 0 0,0 1 0,0-1 0,0 0 0,0 1 0,-1-1 0,1 1 0,0 0 0,-1-1 0,1 1 0,0 0 0,-1 0 0,1 0 0,0 0 0,-1 0 0,1 0 0,0 0 0,-3 0 0,-2 0 46,1 1 0,-1-1 0,0 1 0,1 0 0,-1 0 0,1 0 0,-1 1 0,1 0 0,-7 3 0,8-3-5,1 0-1,0 0 0,-1 1 0,1-1 0,0 1 0,0 0 0,1 0 0,-1 0 0,0 0 0,1 0 1,0 0-1,0 1 0,0-1 0,0 1 0,1 0 0,-1-1 0,1 1 0,0 0 0,0 0 1,0 0-1,0 0 0,1 0 0,0 0 0,0 0 0,0 0 0,0 0 0,0 0 0,1 0 0,0 0 1,0-1-1,0 1 0,0 0 0,1 0 0,-1-1 0,1 1 0,0 0 0,0-1 0,0 0 1,1 0-1,-1 1 0,1-1 0,0-1 0,4 5 0,5 2-113,-1-1 0,2-1 1,-1 1-1,1-2 0,0 0 0,21 6 0,-19-8-1581,-1 0-1,1-1 0,21 1 0,10-3-9300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8:4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1810 5317,'0'0'-891,"1"-11"778,-1 8 118,0-7-2,0 0 1,1 0 0,0 0 0,1 1 0,0-1 0,0 0 0,1 1 0,0-1 0,1 1 0,0 0-1,0 0 1,1 0 0,6-8 0,0 7 188,0 0-1,0 0 1,1 1 0,0 1-1,1 0 1,0 0 0,0 2-1,1-1 1,-1 2 0,1 0-1,1 0 1,-1 1 0,24-3-1,16 1 517,0 3 0,78 4 0,-55 0-620,86 1 30,267-32-1,418-142-88,-285 51 412,-292 69 4,939-200 872,1235-269-356,-1973 434-905,873-142 107,-873 182-90,-379 45-30,0 3 0,-1 4 0,98 19 0,-159-18-98,8 2 131,74 4 1,-103-11-201,1-1-1,0-1 1,-1 0 0,1 0 0,-1-1-1,0-1 1,1 1 0,-1-2 0,0 1-1,0-1 1,17-11 0,-13 4-766,1 0 0,19-23 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12524,'15'29'10698,"24"19"-8408,-28-36-2347,0-1 0,1 0 0,0 0-1,1-1 1,0 0 0,18 9 0,-21-15 69,0-1 0,-1 0 0,1-1 1,0 0-1,0 0 0,0-1 0,12 0 1,17-3-2540,-37 2 2196,-1 0 0,0-1 0,0 1 0,1 0 0,-1-1 0,0 1 0,0-1 0,1 1 0,-1-1 0,0 0 0,0 0 0,0 1 0,0-1 0,0 0 0,0 0 0,0 0 0,0 0 0,0 0 0,-1 0 0,1 0 0,0-1 0,-1 1 0,2-2 0,8-18-6785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15567,'0'0'2786,"-34"83"-1024,22-38 160,1 5-385,-3 3-191,-1 4-706,5 0-352,4-2-223,-1-2-1,2-2-32,3-5-32,-2-8-801,4-7-833,-1-10-800,-3-13-1730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12204,'0'0'9513,"72"1"-8200,-28-1-384,6 0-417,2 0-320,-2-2-96,-2-1-64,-10 1-512,-13 2-1762,-11 0-897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16047,'0'0'5285,"47"0"-3875,-6-4 31,7-3-801,11-1-479,2-1-129,-1 3-160,-3 2-1922,-5-1-2018,-7-1-3203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 16560,'0'0'6021,"-7"63"-4515,14-44-577,5 0-417,8-5-256,5-4-192,4-6 65,8-4-97,2-8-1474,-3-10-1825,-2-7-1922,-2-2-2242</inkml:trace>
  <inkml:trace contextRef="#ctx0" brushRef="#br0" timeOffset="1">340 1 10634,'0'0'6983,"-29"79"-4517,12-39-544,-3 6-161,2-2-159,2 2-705,5-7-545,8-5-256,3-8-64,0-5-128,3-9-1537,13-8-1795,-1-4-2465,-6-7-6759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9353,'0'0'19827,"59"-4"-19763,-29-3-32,4 0-545,0 4-1313,0 1-1024,-4-1-513,-1 3-801,-8 0-6054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15182,'0'0'5285,"6"53"-4196,-6-20-192,0 1-544,0 0-257,2-4-64,3-6-128,0-5-1250,-1-6-960,-4-10-1922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7399,'0'0'6273,"-2"-8"-3679,1 5-2476,1 2-43,-1-1-1,0 1 0,1-1 1,-1 1-1,1 0 1,-1-1-1,1 1 0,0-1 1,0 1-1,0-1 1,0 1-1,0-1 0,0 1 1,0-1-1,0 1 1,0-1-1,1 1 0,-1-1 1,0 1-1,1 0 1,0-1-1,-1 1 1,1 0-1,0-1 0,-1 1 1,1 0-1,0 0 1,0-1-1,0 1 0,0 0 1,0 0-1,1 0 1,-1 0-1,0 1 0,0-1 1,1 0-1,-1 0 1,0 1-1,1-1 0,-1 1 1,1-1-1,-1 1 1,0 0-1,1-1 0,-1 1 1,1 0-1,-1 0 1,1 0-1,1 0 0,46-6 119,-1 2-1,1 2 0,0 3 0,62 8 0,-103-8-199,0 0-1,0 1 1,0 0-1,-1 0 0,1 1 1,-1 0-1,0 1 1,0-1-1,0 2 1,0-1-1,0 1 0,6 5 1,-11-8 62,0 1-1,0-1 1,-1 0 0,1 1 0,0-1 0,-1 1 0,0-1-1,1 1 1,-1 0 0,0 0 0,0 0 0,-1-1 0,1 1-1,-1 0 1,1 0 0,-1 0 0,0 0 0,0 0-1,0 0 1,0 0 0,-1 0 0,1 0 0,-1 0 0,0 0-1,0 0 1,0-1 0,0 1 0,0 0 0,-1-1 0,1 1-1,-1-1 1,0 1 0,0-1 0,-3 4 0,-4 4 305,0 0 0,-1-1 0,0 0 0,-1 0 0,0-1 0,0-1 0,-1 0 0,0 0 0,0-1 0,-18 6 0,11-5-109,-1-1 0,-1-1 0,1-1 0,0 0 0,-1-2 0,-22 0 0,41-1-324,0-1 1,-1 0-1,1 0 0,-1-1 1,1 1-1,0 0 1,-1-1-1,1 1 0,0-1 1,-1 0-1,1 0 0,0 0 1,0 0-1,0 0 0,0-1 1,0 1-1,0 0 1,-3-3-1,4 2-454,-1 0 0,1-1 0,0 1 0,0 0 0,0 0 0,0 0 0,0-1 0,1 1-1,-1 0 1,1-1 0,-1 1 0,1-4 0,0-21-9466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12908,'0'0'6022,"55"4"-4068,-17-4-225,10 0-351,9-4-994,4-4-352,-2-1-32,-2 2-1601,-12 4-1186,-19 2-2370,-15 1-576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11082,'0'0'9481,"66"6"-7975,-17-8-737,8-1-609,7 2-128,-2 0-1121,-3 1-3043,-2 0-4805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232 105 11979,'0'0'2899,"5"-9"112,-2 5-2721,0-1 268,0 0-1,0 0 0,0 0 0,-1-1 0,0 0 0,0 1 0,0-1 0,-1 0 0,0 0 0,0 0 0,0 0 0,-1-6 0,0 11-527,-1 0-1,0 0 0,0 0 0,0 0 1,0 0-1,1 1 0,-1-1 0,0 0 1,0 1-1,0-1 0,0 0 0,-1 1 0,1 0 1,0-1-1,0 1 0,0 0 0,0-1 1,0 1-1,0 0 0,-1 0 0,1 0 1,0 0-1,0 0 0,0 0 0,-1 0 1,1 0-1,-1 1 0,-39 5-250,28-1 205,1 0-1,-1 1 1,1 1-1,0-1 1,0 2 0,1 0-1,0 0 1,1 1-1,-11 11 1,15-14 1,0 1 1,0-1 0,0 1 0,1 1-1,0-1 1,0 1 0,1-1-1,0 1 1,0 0 0,1 1-1,0-1 1,1 1 0,-1-1 0,-1 19-1,5-25-14,-1 1 0,1 0 0,0-1 0,0 1 0,0-1 0,0 1 0,0-1 0,0 1 0,1-1 0,-1 0 0,1 0 0,0 0 0,0 1 0,0-2 0,0 1-1,0 0 1,0 0 0,0-1 0,0 1 0,1-1 0,-1 1 0,1-1 0,-1 0 0,1 0 0,-1 0 0,1-1 0,0 1 0,-1-1 0,5 1 0,10 2-1253,0 0-1,0-1 1,24-1 0,5-1-4233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10025,'-9'2'4880,"-5"0"-3795,-1 0 0,1 2 1,0-1-1,0 2 0,-21 9 1,31-12-1042,1 0 0,-1 1 1,1-1-1,-1 1 0,1-1 1,0 1-1,0 0 0,0 0 1,0 0-1,1 1 0,-1-1 1,1 1-1,0-1 0,0 1 1,0 0-1,0 0 0,1 0 1,0 0-1,-1 0 0,1 0 0,1 0 1,-1 0-1,1 0 0,-1 0 1,1 1-1,1 6 0,-1-9-41,1 0 0,-1 1-1,0-1 1,1 0 0,0 0-1,-1 0 1,1 0-1,0 0 1,0 0 0,0 0-1,0 0 1,1 0 0,-1 0-1,0-1 1,1 1 0,-1 0-1,1-1 1,-1 1-1,1-1 1,0 0 0,2 2-1,1-1 25,-1 0 1,0-1-1,1 1 0,-1-1 0,1 0 0,-1 0 0,1 0 1,-1-1-1,10 0 0,-4 0 41,-1-1 1,1 0-1,0-1 1,-1 0-1,0 0 1,1-1-1,-1 0 1,0-1-1,12-6 1,-15 5 92,0 0 1,0 0 0,0-1 0,-1 1 0,1-1-1,-2 0 1,1-1 0,-1 1 0,0-1 0,0 0-1,0 0 1,2-8 0,-5 13-107,-1 0-1,1-1 1,-1 1-1,1 0 1,-1-1-1,0 1 1,0 0-1,0-1 1,0 1-1,0 0 1,0-1-1,-1 1 1,1 0-1,-1-1 1,0 1-1,1 0 1,-3-4-1,1 4-62,0 0 0,1 0 0,-1 0 0,0 0 0,-1 1 0,1-1 0,0 1 0,0-1-1,-1 1 1,1 0 0,-1 0 0,1 0 0,-1 0 0,0 0 0,1 0 0,-1 1 0,0-1 0,-5 1-1,-41-1-839,26 9-1617,7 9-4615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4324,'0'0'16944,"-23"50"-16784,10-18 32,2 7-127,4 1-33,4-4 0,3-2-32,0-5-97,9-7-1152,1-9-705,-6-8-1185,1-5-2242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7944,'0'0'13676,"55"-26"-13483,-21 26-161,4 0 0,7 2-64,8-1-1826,-5-1-1345,1 0-2402,-5-6-2819</inkml:trace>
  <inkml:trace contextRef="#ctx0" brushRef="#br0" timeOffset="1">696 6 3395,'0'0'15519,"-10"-2"-14569,4 1-876,0 0 0,0 0 0,0 1 0,0 0-1,-1 0 1,1 0 0,0 1 0,0 0 0,0 0 0,0 1-1,0 0 1,1 0 0,-1 0 0,0 0 0,1 1 0,-1 0 0,-7 6-1,-10 7 180,1 0 0,-27 26 1,43-36-210,1-1 1,-1 1 0,1 0 0,1 0 0,-1 1 0,1-1 0,0 1 0,1 0 0,-1 0 0,1 1 0,1-1 0,-1 1-1,0 8 1,2-14-87,1 0 0,0 0-1,0 0 1,0 0-1,0 0 1,0 0-1,1 0 1,-1 0 0,1 0-1,-1 0 1,1 0-1,0 0 1,-1 0-1,1 0 1,0 0 0,0 0-1,1 0 1,-1-1-1,0 1 1,1 0-1,-1-1 1,1 1 0,-1-1-1,1 0 1,0 0-1,-1 1 1,1-1-1,2 1 1,2 0-715,0 1 0,1-1 0,-1-1 0,0 1 0,1-1 0,-1 0 0,13 0-1,18-1-5279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 13164,'0'0'1960,"-8"1"266,-28 8-214,15 4-258,21-12-1701,-1-1 0,1 1 0,-1-1 0,1 1 0,0 0 1,0-1-1,-1 1 0,1 0 0,0-1 0,0 1 0,0 0 0,0-1 1,0 1-1,0 0 0,0-1 0,0 1 0,0 0 0,0-1 0,0 1 0,0 0 1,0-1-1,0 1 0,1 0 0,-1-1 0,0 1 0,0-1 0,1 1 0,-1 0 1,1-1-1,0 2 0,0-1-10,1 0 0,0 0 0,0 0 0,0 0 0,0 0 0,0 0 0,1 0 0,-1 0 0,0-1 0,0 1 0,0-1 0,1 0 0,-1 0 0,0 0 0,4 0 0,43-2 428,-37 1-424,-2 1-381,0-1 0,0-1-1,0 0 1,0 0-1,0-1 1,-1 0-1,1-1 1,-1 0 0,0 0-1,0-1 1,0 0-1,-1-1 1,16-12 0,-26 20 472,-58 69 2129,55-64-2106,1 0 0,-1 0-1,1 0 1,1 0 0,-1 1 0,1-1-1,1 1 1,-1 0 0,1 0 0,1 0 0,-2 10-1,3-17-196,1 0-1,-1 0 1,0 0-1,1 0 1,-1 0-1,0 0 0,1 0 1,-1 0-1,1-1 1,-1 1-1,1 0 1,0 0-1,-1 0 0,1-1 1,0 1-1,-1 0 1,1-1-1,0 1 1,0-1-1,0 1 1,0-1-1,0 1 0,-1-1 1,1 1-1,0-1 1,0 0-1,0 0 1,0 1-1,0-1 0,0 0 1,0 0-1,0 0 1,0 0-1,0 0 1,0 0-1,0 0 1,0-1-1,0 1 0,2-1 1,0 1-343,16 0-4042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15887,'0'0'6887,"12"55"-6311,-12-20-320,0-1-160,-2 0-64,2-4 33,8-5-33,2-4-129,1-7-1280,0-3-1409,-6-9-1699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8904,'0'0'7463,"-19"72"-5445,4-38-704,5 5-225,3 3-289,-1-1-511,-1-5-257,9-6-32,0-5-1602,0-9-1345,0-6-2562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11627,'0'0'10698,"73"-5"-9705,-31 5-416,9 0-449,1 1-64,3-1-1057,-3 0-4677,7 0-7846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126 114 8776,'0'0'1986,"11"-4"1121,1 0-1954,-7 2-702,-1 1-1,1-1 1,-1 0-1,1 0 1,-1 0-1,0 0 1,0-1 0,0 0-1,5-4 1,-9 7-357,1 0 0,-1-1 0,1 1 0,-1 0-1,0 0 1,1-1 0,-1 1 0,0 0 0,1-1 0,-1 1 0,0 0 0,1-1 0,-1 1 0,0-1 0,0 1 0,0 0 0,1-1-1,-1 1 1,0-1 0,0 1 0,0-1 0,0 1 0,0 0 0,0-1 0,0 1 0,0-1 0,0 1 0,0-1 0,0 1 0,0-1-1,0 1 1,0 0 0,0-1 0,0 1 0,0-1 0,-1 1 0,1-1 0,0 1 0,0 0 0,-1-1 0,1 1 0,0-1 0,0 1 0,-1 0-1,1 0 1,0-1 0,-1 1 0,1 0 0,0-1 0,-1 1 0,1 0 0,-1 0 0,1 0 0,-1-1 0,1 1 0,0 0 0,-1 0-1,1 0 1,-1 0 0,1 0 0,-1 0 0,1 0 0,-1 0 0,-31-5 552,21 5-620,-1 0 0,1 0 0,-1 1 0,1 1 0,-19 4 1,26-5-27,-1 1 1,0-1 0,1 1 0,-1 0 0,1 0 0,0 1 0,0-1 0,0 1-1,0 0 1,0 0 0,1 1 0,-1-1 0,1 1 0,0-1 0,-5 8 0,7-10 6,1-1 0,0 1 0,-1-1 0,1 1 0,0-1 0,-1 1 0,1-1 0,0 1 0,-1 0 0,1-1 0,0 1 0,0-1 0,0 1 0,0 0 0,0-1 0,0 1 0,0-1 0,0 1 0,0 0 0,0-1 0,0 1 0,0-1 0,0 1 0,0 0 0,0-1 0,1 1 0,-1-1 0,0 1 0,0-1 0,1 1 0,-1-1 0,1 2 0,20 1 397,-15-4-297,-1 0 0,1 0-1,-1 0 1,1-1 0,-1 0 0,8-3-1,-10 3-81,-1 1-1,0 0 0,0 0 1,0-1-1,0 1 0,0-1 1,-1 0-1,1 0 0,0 1 1,-1-1-1,0 0 0,1 0 1,-1-1-1,0 1 0,0 0 1,0 0-1,0 0 0,0-1 1,0 1-1,-1-1 0,1 1 1,-1 0-1,0-1 0,0-2 1,0 5-31,0-1 0,-1 1 0,1-1 1,-1 1-1,1-1 0,0 1 0,-1 0 1,1-1-1,-1 1 0,1 0 0,-1-1 0,1 1 1,-1 0-1,1-1 0,-1 1 0,0 0 1,1 0-1,-1 0 0,1 0 0,-1 0 0,0-1 1,1 1-1,-1 0 0,1 0 0,-1 0 0,0 1 1,1-1-1,-1 0 0,1 0 0,-1 0 1,1 0-1,-1 1 0,0-1 0,1 0 0,-1 1 1,-23 8-268,20-6 262,0 0-1,1 0 0,0 1 0,0 0 0,0-1 0,0 1 0,1 0 0,0 1 1,-1-1-1,2 0 0,-1 1 0,0-1 0,1 1 0,0-1 0,0 1 1,0 0-1,0 5 0,2-9 34,0 0-1,0 0 1,-1 0 0,1 0 0,1 0-1,-1 0 1,0 0 0,0-1 0,0 1 0,0 0-1,0-1 1,1 1 0,-1-1 0,0 0-1,0 1 1,1-1 0,-1 0 0,0 1 0,1-1-1,-1 0 1,0 0 0,1 0 0,-1 0-1,0-1 1,1 1 0,-1 0 0,0-1 0,3 0-1,40-9 666,-35 5-625,0 1-1,0-1 1,0 0-1,-1-1 1,0 0-1,0 0 1,10-12-1,-14 15-44,0-2 0,0 1-1,-1 0 1,0-1-1,0 1 1,0-1 0,-1 0-1,0 0 1,0 0 0,0-1-1,0 1 1,-1 0 0,0-1-1,0 1 1,1-7-1,-2 12-46,0-1 0,0 1-1,0-1 1,0 1-1,0 0 1,0-1-1,1 1 1,-1-1-1,0 1 1,0-1-1,0 1 1,-1-1 0,1 1-1,0-1 1,0 1-1,0-1 1,0 1-1,0-1 1,-1 1-1,1-1 1,0 1-1,0-1 1,-1 1-1,1 0 1,0-1 0,0 1-1,-1-1 1,1 1-1,-1 0 1,1-1-1,0 1 1,-1 0-1,1 0 1,-1-1-1,1 1 1,-1 0 0,1 0-1,-1 0 1,1 0-1,0-1 1,-1 1-1,1 0 1,-1 0-1,1 0 1,-1 0-1,1 0 1,-1 0-1,1 0 1,-1 0 0,1 0-1,-1 1 1,1-1-1,-1 0 1,1 0-1,-1 0 1,1 1-1,-1-1 1,1 0-1,0 0 1,-1 1 0,-1 0-262,0 1 1,0-1 0,0 0 0,0 1 0,1 0 0,-1-1 0,0 1-1,1 0 1,0 0 0,-1 0 0,1 0 0,-1 3 0,-5 36-4865,11-15-2057,8-9-1911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16912,'0'0'1399,"-8"2"-86,1-1-1161,1 1 0,0 0-1,0 0 1,0 1 0,0 0 0,1 0 0,-1 0 0,1 1 0,-1 0-1,-7 8 1,10-9-84,0 0-1,0 0 0,0 0 1,0 0-1,0 1 1,1-1-1,0 1 0,0 0 1,0 0-1,0 0 1,0 0-1,1 0 0,0 0 1,0 0-1,0 0 1,0 0-1,1 1 0,-1-1 1,1 0-1,1 7 0,0-10-54,0 1 0,0-1 0,0 1 0,0-1 0,1 1-1,-1-1 1,0 1 0,1-1 0,-1 0 0,1 0-1,-1 0 1,1 0 0,0 0 0,0 0 0,-1 0 0,1 0-1,0-1 1,0 1 0,0-1 0,0 0 0,0 1-1,-1-1 1,1 0 0,0 0 0,0 0 0,0 0 0,2-1-1,59-3 356,-50 2-753,0-1 1,0-1-1,-1 0 1,1-1 0,-1 0-1,0-1 1,-1 0 0,1-1-1,-1 0 1,0-1 0,-1 0-1,0-1 1,12-13-1,-157 246 6946,132-218-6370,0 0 0,0 1 0,0-1 0,1 1 0,0-1 0,-2 15 0,3-20-216,1 0 1,0 1-1,0-1 0,0 0 0,0 1 0,0-1 1,0 0-1,0 1 0,1-1 0,-1 0 0,0 1 1,1-1-1,-1 0 0,1 0 0,-1 0 0,1 1 1,0-1-1,0 0 0,-1 0 0,1 0 0,0 0 1,0 0-1,0 0 0,0 0 0,0 0 0,0-1 1,0 1-1,0 0 0,1-1 0,-1 1 1,0 0-1,0-1 0,1 0 0,-1 1 0,0-1 1,1 0-1,-1 1 0,0-1 0,1 0 0,0 0 1,21 0-3500,-5-1-3314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2402,'0'0'20468,"-10"50"-20148,6-17-192,-1-1-32,5-2-64,0-3 0,0-3 0,5-7-32,-1-1-961,1-9-1409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13293,'0'0'4964,"73"-1"-3554,-28 1 63,10 0-640,8-3-609,3 0-192,-2-2-897,-7-4-4548,-3-3-6246</inkml:trace>
  <inkml:trace contextRef="#ctx0" brushRef="#br0" timeOffset="1">797 0 16207,'0'0'1858,"-64"65"-224,42-34-257,10 3-640,3 0-513,9 0-128,0 0-96,4-1-192,6-1-1346,1-4-1216,-4-3-2659,-5-4-5766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13357,'0'0'8295,"52"-34"-7750,-13 28-321,13-2-64,1 1-96,1 1-32,-1-3 0,-10 1-1569,-9-1-2082,-13-6-994,-12-1 994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5061,'0'0'16720,"53"-26"-16560,2 27-96,3 7 32,1 1-448,-11-1-3300,0 0-3555</inkml:trace>
  <inkml:trace contextRef="#ctx0" brushRef="#br0" timeOffset="1">502 372 18578,'0'0'1238,"-8"3"235,1 1-1119,-1 1 0,1-1 0,0 1-1,0 1 1,-9 9 0,14-14-325,0 1 1,0 0 0,1-1 0,-1 1 0,1 0-1,-1 0 1,1 0 0,0 0 0,-1 1 0,1-1-1,1 0 1,-1 0 0,0 1 0,0-1 0,1 1-1,-1-1 1,1 0 0,0 1 0,0-1 0,0 1-1,0-1 1,0 1 0,0-1 0,1 1 0,-1-1-1,1 0 1,0 1 0,0-1 0,1 4 0,-1-5 12,0 0 0,0 1 0,1-1 0,-1 0 0,0 0 0,1 1 0,-1-1 0,1 0 0,-1-1 1,1 1-1,-1 0 0,1 0 0,0-1 0,-1 1 0,1-1 0,0 1 0,0-1 0,-1 0 0,1 0 0,0 1 0,0-1 0,0 0 1,-1-1-1,1 1 0,0 0 0,0-1 0,-1 1 0,1-1 0,3 0 0,0-1 48,-1 0-1,1 0 0,0 0 1,-1 0-1,1-1 1,-1 0-1,0 1 1,0-2-1,5-4 0,-5 4-46,-1 0-1,0 0 1,0-1-1,0 1 1,-1-1-1,1 0 0,-1 1 1,0-1-1,-1 0 1,1 0-1,-1-1 1,0 1-1,0 0 1,-1 0-1,1 0 1,-2-11-1,1 14-154,-1-1 0,1 1 0,-1-1-1,0 1 1,0 0 0,0-1 0,0 1 0,0 0 0,0 0 0,-1-1-1,1 1 1,-1 0 0,0 0 0,1 1 0,-1-1 0,0 0 0,0 1 0,0-1-1,0 1 1,-1-1 0,1 1 0,0 0 0,0 0 0,-1 0 0,1 0 0,-1 1-1,1-1 1,-1 0 0,1 1 0,-1 0 0,1 0 0,-1 0 0,1 0-1,-1 0 1,-3 1 0,6-1-162,-1 0 0,1 0 0,-1 0-1,1 0 1,0 0 0,-1 0 0,1 0 0,-1 0 0,1 0-1,-1 0 1,1 0 0,0 0 0,-1 1 0,1-1-1,-1 0 1,1 0 0,0 1 0,-1-1 0,1 0 0,0 0-1,-1 1 1,1-1 0,0 0 0,0 1 0,-1-1-1,1 1 1,0-1 0,0 0 0,0 1 0,-1-1-1,1 1 1,0-1 0,0 0 0,0 1 0,0 0 0,-1 5-11113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12748,'0'0'13869,"18"21"-17488,-2-21-1602,2-2-6214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1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11339,'0'0'5701,"-5"65"-5284,5-33-65,0 2 0,0-1 97,2-5-33,7-1-192,-2-7-128,4-4 0,-1-5 97,-3-3-450,-1-6-1953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11339,'0'0'8135,"54"-13"-7590,-19 13 320,10 0-513,1 1-288,8 4-32,-8 2-448,-5-4-2627,-7-3-4100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11179,'0'0'9833,"75"-35"-9032,-25 21 95,6-2-319,1 0-353,0 1-160,-3 2-64,-13 3-832,-11 0-1763,-14 1-1345,-5-3-2081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71 216 13773,'0'0'6561,"-6"12"-5947,-3 4-457,0-2 64,1 0 1,0 1 0,1 0-1,0 1 1,2-1-1,-6 24 1,10-38-220,1 0-1,0 0 1,0 0-1,0 0 1,1 0 0,-1-1-1,0 1 1,0 0-1,0 0 1,1 0-1,-1 0 1,0-1-1,1 1 1,-1 0 0,0 0-1,1-1 1,-1 1-1,1 0 1,0-1-1,-1 1 1,1 0 0,-1-1-1,1 1 1,0-1-1,0 1 1,-1-1-1,2 1 1,29 6 452,-25-7-665,0 0-1,0 0 1,0-1 0,0 0-1,0 0 1,-1 0 0,1-1-1,9-4 1,5-12-3189,-6-4-1992</inkml:trace>
  <inkml:trace contextRef="#ctx0" brushRef="#br0" timeOffset="1">73 7 11627,'0'0'12684,"4"-6"-13261,12 20-2273,-4-1-2307,-1-5-4901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9385,'0'0'13666,"-2"11"-13298,-8 28 7,5-26-284,1-1-1,1 2 1,0-1 0,1 0-1,0 0 1,1 1 0,0-1-1,2 18 1,0-30-77,0 0 0,0 0-1,-1 0 1,1 0 0,0 0 0,0 0 0,0 0-1,1 0 1,-1 0 0,0 0 0,0-1 0,0 1-1,1 0 1,-1-1 0,0 1 0,0-1 0,1 1-1,-1-1 1,1 0 0,-1 1 0,0-1 0,1 0-1,-1 0 1,1 0 0,1 0 0,-1 0-327,0 0-1,0 0 1,0 0 0,0 0-1,0-1 1,-1 1-1,1 0 1,0-1 0,0 0-1,0 1 1,0-1 0,0 0-1,-1 0 1,1 0 0,0 0-1,-1 0 1,1 0 0,1-2-1,8-15-6401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17040,'0'0'8905,"12"7"-10539,-3 1-1761,-2-4-2467,2 0-4259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 16528,'0'0'11829,"0"0"-11832,1 0 0,-1 0 0,0 0 0,0 0 0,0 0 0,0-1 0,0 1 0,0 0 0,0 0 0,0 0 0,0 0 0,0 0 0,0 0-1,0 0 1,0 0 0,0 0 0,0 0 0,0-1 0,0 1 0,0 0 0,0 0 0,0 0 0,0 0 0,0 0 0,0 0 0,0 0-1,0 0 1,0 0 0,0 0 0,0-1 0,0 1 0,0 0 0,0 0 0,0 0 0,0 0 0,0 0 0,0 0 0,0 0 0,0 0-1,-1 0 1,1 0 0,0 0 0,0 0 0,0 0 0,0 0 0,0-1 0,0 1 0,0 0 0,0 0 0,0 0 0,0 0 0,0 0-1,-1 0 1,1 0 0,0 0 0,0 0 0,0 0 0,0 0 0,26-2 242,-25 2-235,-1 0-1,1 0 1,0 0 0,0 0 0,0-1-1,-1 1 1,1 0 0,0 0-1,0-1 1,-1 1 0,1 0 0,0-1-1,0 1 1,-1-1 0,1 1 0,0-1-1,-1 1 1,1-1 0,-1 0-1,1 1 1,-1-1 0,1 0 0,-1 1-1,1-1 1,-1 0 0,0 1 0,1-1-1,-1-1 1,0 1-21,-1 1 1,1 0-1,-1-1 1,0 1-1,1 0 1,-1 0-1,1-1 0,-1 1 1,0 0-1,1 0 1,-1 0-1,0 0 1,1 0-1,-1 0 1,1 0-1,-1 0 0,0 0 1,1 0-1,-1 0 1,0 0-1,1 0 1,-1 1-1,0-1 0,1 0 1,-1 1-1,0 0 1,-19 6-119,16-4 115,2-2 14,0 0 0,0 0-1,0 0 1,1 0 0,-1 1 0,0-1-1,1 1 1,0-1 0,-1 1 0,1-1-1,0 1 1,-1 0 0,1 0 0,0-1-1,0 1 1,1 0 0,-1 0 0,-1 3-1,33-8 71,-6-9-1319,-4-8-4424,-12 4-871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4292,'0'0'20734,"-5"9"-20227,-15 26-28,-25 49 431,40-75-864,2 0 0,-1 1 0,1-1 0,0 0 0,1 1 0,0 0 0,-1 13 0,3-22-39,1 0 1,-1 0-1,0 0 1,0 0-1,0 0 1,1 0-1,-1 0 1,0 0-1,1 0 1,-1-1-1,1 1 0,-1 0 1,1 0-1,-1 0 1,1-1-1,0 1 1,-1 0-1,1-1 1,0 1-1,0 0 1,-1-1-1,1 1 1,0-1-1,0 1 1,0-1-1,1 1 1,35 5 269,-28-6-292,0-1 0,1 0 0,-1 0 0,0-1 0,17-5 1,-21 4-300,1 1 1,-1-1 0,0-1 0,-1 1 0,1-1 0,0 0-1,-1 0 1,0 0 0,0 0 0,4-7 0,-5 6-681,1 0 0,-1-1 0,0 0 0,-1 1 0,1-1 1,-1 0-1,0 0 0,-1 0 0,2-10 0,0-14-6319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13677,'0'0'11819,"39"34"-11787,-21-17-1441,-7-7-3460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3267,'0'0'13015,"4"-8"-9999,-1 2-2371,9-17 2414,-9 26-1922,-5 20-687,-4 6-1220,1 1 0,2-1 1,1 1-1,2 0 1,5 54-1,-5-81-3437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11018,'0'0'11179,"58"-44"-10987,-19 44-64,7 3 0,8 6-96,5 0 0,3-1-1121,4-4-2850,0-6-4197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4 14029,'-14'-1'1500,"-6"-1"-1017,-1 2-1,0 0 0,1 1 0,-1 1 1,1 1-1,-1 0 0,1 2 0,-31 11 0,38-10-306,1 1-1,0 0 1,0 1-1,1 0 1,0 1-1,0 0 1,1 1-1,0 0 1,1 0-1,-13 20 1,19-26-140,0 1 1,1-1-1,-1 0 1,1 1-1,0-1 1,1 1-1,-1-1 1,1 1-1,0 0 1,0 0-1,0 0 1,1 0-1,0 0 0,0-1 1,0 1-1,0 0 1,1 0-1,0 0 1,0 0-1,0 0 1,1-1-1,-1 1 1,1-1-1,0 1 1,1-1-1,-1 0 1,1 1-1,-1-1 1,1 0-1,1-1 1,-1 1-1,0-1 1,7 6-1,0-2 28,0 1 0,0-1-1,1-1 1,0 0-1,0 0 1,23 7-1,-26-10-1,-1-1 1,1 0-1,1 0 0,-1-1 0,0 0 0,0 0 0,1-1 0,-1 0 1,0-1-1,0 0 0,13-3 0,-17 3 60,0-1 1,-1 1-1,1-1 1,0 0-1,-1-1 0,0 1 1,1 0-1,-1-1 1,0 0-1,0 0 1,0 0-1,-1 0 0,1 0 1,-1-1-1,0 1 1,0-1-1,0 0 1,0 1-1,-1-1 0,3-8 1,-3 10-97,-1-1 0,1 0 0,-1 0 0,1 0 0,-1 1 0,0-1 0,0 0 0,0 0 0,-1 0 1,1 0-1,-1 1 0,1-1 0,-1 0 0,0 0 0,0 1 0,0-1 0,-1 1 0,1-1 0,0 1 0,-1-1 0,0 1 0,1 0 1,-1 0-1,0 0 0,0 0 0,0 0 0,-1 0 0,1 0 0,0 1 0,-5-3 0,7 4-30,0 0 0,0 0 0,1 0 0,-1-1 0,0 1-1,0 0 1,0 0 0,1 0 0,-1 0 0,0-1 0,0 1 0,0 0 0,1 0 0,-1 0-1,0-1 1,0 1 0,0 0 0,0 0 0,0-1 0,0 1 0,1 0 0,-1 0 0,0-1-1,0 1 1,0 0 0,0 0 0,0-1 0,0 1 0,0 0 0,0 0 0,0-1 0,0 1 0,0 0-1,0 0 1,-1-1 0,1 1 0,0 0 0,0 0 0,0-1 0,0 1 0,0 0 0,0 0-1,-1-1 1,1 1 0,0 0 0,0 0 0,0 0 0,0-1 0,-1 1 0,1 0 0,0 0-1,0 0 1,-1 0 0,1 0 0,0 0 0,0-1 0,-1 1 0,1 0 0,0 0 0,0 0-1,-1 0 1,1 0 0,0 0 0,0 0 0,-1 0 0,1 0 0,0 0 0,0 0 0,-1 0-1,34-5 78,-17 4-188,0 1 0,33 3 0,-48-2 87,1-1 0,-1 1 1,1-1-1,-1 1 0,0-1 1,0 1-1,1 0 0,-1-1 0,0 1 1,0 0-1,0 0 0,0 0 1,0 0-1,0 0 0,0 0 1,0 0-1,0 0 0,0 1 1,0-1-1,-1 0 0,1 1 1,-1-1-1,1 2 0,0 1-1,0 0-1,0 0 0,-1 0 1,1 0-1,-1 0 0,0 0 1,-1 0-1,0 5 1,-2 7 66,0-1 1,-2 0 0,-7 19 0,7-21-34,-1-2-67,1 0 0,1 1 1,0-1-1,1 1 0,0 0 1,1 0-1,0 0 0,0 23 1,7-16-3771,9-9-4623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494 145 9833,'-6'-16'877,"-1"0"0,0 1-1,-1 0 1,-1 0-1,-19-23 1,26 36-808,0-1 0,0 1 0,-1-1 0,1 1 0,-1 0 0,0 0 0,0 0-1,0 1 1,0-1 0,0 0 0,0 1 0,0 0 0,0 0 0,0 0 0,-1 0 0,1 1 0,0-1 0,-1 1 0,1 0 0,0 0 0,-1 0-1,1 0 1,0 0 0,-1 1 0,1 0 0,0-1 0,-1 1 0,1 0 0,0 1 0,0-1 0,0 1 0,0-1 0,0 1 0,0 0 0,1 0-1,-5 4 1,-11 9-20,1 1 0,1 1 0,0 0-1,1 1 1,1 1 0,1 0 0,-11 22-1,-5 15 291,-31 83 0,36-76-204,-28 122 0,46-159-118,2 1 0,1 0 0,1 0 0,2 0 0,0 0 0,2 0 0,7 43 0,-5-59-1,-1 1 1,2-1 0,-1 0-1,2 0 1,-1 0 0,2-1 0,-1 0-1,1 0 1,1-1 0,0 1-1,0-2 1,0 1 0,1-1-1,1-1 1,-1 1 0,1-2-1,1 1 1,-1-1 0,1-1-1,22 8 1,-13-5 103,1-2 1,0-1-1,0-1 0,0 0 1,0-1-1,0-2 0,1 0 0,-1-1 1,1-2-1,-1 0 0,23-5 0,-27 2 50,1-1-1,-1-1 0,0 0 0,-1-1 1,1-1-1,-2 0 0,1-1 0,-2-1 0,1-1 1,-1 0-1,-1 0 0,0-2 0,-1 1 1,0-2-1,-2 0 0,19-31 0,-14 19 47,-1-2 0,-2 1-1,0-2 1,-2 0 0,-1 0 0,-2-1-1,-1 0 1,-1 0 0,0-34 0,-4 34-172,-2 0 1,-1 0 0,-2 0 0,-7-32-1,7 47-72,-1 0 0,0 0 0,-1 0-1,0 1 1,-2 0 0,0 0 0,0 1-1,-1 0 1,-13-15 0,18 25-142,-1-1-1,1 1 1,-1 0 0,0 0-1,0 0 1,-1 1 0,1 0-1,-1 0 1,0 0 0,1 1-1,-12-4 1,10 5-349,1 0 1,-1 0-1,1 0 0,-1 1 0,1 0 0,-1 0 1,1 1-1,-1 0 0,1 0 0,-1 0 0,-7 3 1,-22 13-5312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10794,'0'0'7399,"79"3"-5605,-33-3-353,11 0-576,9 0-256,0 0-385,-7 0-192,-4 0-1570,-13 0-4227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475 140 11499,'1'-10'1260,"0"2"-709,-1-1 1,0 0-1,0 0 1,-1 0-1,-3-15 1,3 21-456,0 0 1,0-1 0,-1 1 0,1 0 0,-1 0 0,0 0 0,0 0-1,0 0 1,0 0 0,0 1 0,-1-1 0,1 1 0,-1 0 0,0-1 0,1 1-1,-1 0 1,0 0 0,0 1 0,0-1 0,-1 1 0,-2-2 0,0 2-103,1-1-1,0 1 1,-1 0 0,1 1 0,-1-1 0,1 1 0,-1 0 0,1 1 0,-1-1 0,1 1 0,-1 0 0,1 0 0,0 1 0,-1-1 0,1 1 0,0 1 0,0-1 0,0 1 0,1-1 0,-1 1 0,0 1 0,1-1 0,0 1 0,0 0-1,-4 4 1,-10 12 9,1 0 0,2 2-1,-26 43 1,38-59 5,-30 51 68,3 2 0,-36 102 1,52-118-41,1 1 0,3 0 1,1 0-1,-4 80 1,13-114-32,0 0 1,0 1-1,1-1 1,0 1-1,1-1 0,0 0 1,1 0-1,0 0 1,0 0-1,1 0 1,6 10-1,-5-13 8,0 0-1,0-1 1,0 1 0,1-1 0,0-1-1,0 1 1,1-1 0,-1 0 0,1 0-1,0-1 1,0 0 0,1 0 0,-1-1-1,14 4 1,3 0 182,1-2 0,-1 0 0,1-2-1,0-1 1,0 0 0,0-2 0,0-1 0,0-1 0,0-2 0,-1 0-1,1-1 1,-1-2 0,0 0 0,-1-1 0,1-2 0,-2 0 0,1-2-1,-2 0 1,0-2 0,26-20 0,-28 19-16,0-2 1,-1 0-1,-1-1 0,-1-1 1,-1 0-1,0-1 0,-1 0 0,-2-2 1,13-25-1,-17 28-187,-1 0 0,-1 0 0,0-1-1,-2 0 1,0 0 0,-1 0 0,-1 0 0,-1 0-1,-1-1 1,-1 1 0,-6-38 0,4 44-202,-1 1 1,0-1-1,0 1 0,-2-1 1,0 2-1,0-1 0,-1 1 1,-1 0-1,0 0 1,0 1-1,-1 0 0,-16-15 1,18 19-191,-2 0 0,1 0 1,-1 1-1,0 0 0,0 1 1,0 0-1,-1 0 1,0 1-1,0 1 0,0-1 1,0 2-1,-1-1 0,1 1 1,-1 1-1,0 0 0,1 0 1,-14 2-1,-36 7-3977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2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 1 10730,'-27'5'17,"0"2"0,0 1 0,1 1 0,0 1 0,1 2 0,0 0 1,1 1-1,0 2 0,2 0 0,-1 2 0,-33 32 0,20-14 330,3 1 1,0 2 0,3 0-1,1 3 1,-40 74-1,53-81-75,0 0 0,3 1-1,1 1 1,1 0 0,3 1-1,0 0 1,3 0-1,-2 50 1,6-60-218,2 1 1,0-1-1,2 1 0,1-1 1,2 0-1,0 0 0,2 0 0,1-1 1,1 0-1,1-1 0,27 46 1,-29-58-9,0-1 0,0-1 0,1 0 0,1 0 0,0-1 0,0 0 0,1-1 0,0-1 0,0 0 0,1 0 0,0-1 0,1-1 0,-1 0 0,1-1 1,0 0-1,1-1 0,-1-1 0,1 0 0,0-1 0,-1-1 0,1 0 0,0-1 0,0 0 0,26-5 0,-12 0 127,0-2 1,0 0-1,-1-2 0,0-1 0,-1-1 0,0-2 0,-1 0 1,0-2-1,-1-1 0,-1-1 0,36-31 0,-37 24-65,0 0-1,-2-2 0,0-1 0,-2 0 1,-1-1-1,-1-1 0,-1-1 0,-2 0 1,-1-1-1,-2 0 0,-1-1 0,-1-1 1,-2 1-1,-1-1 0,-1 0 0,-2-1 1,-2 1-1,-1-1 0,-1 1 0,-2 0 1,-8-40-1,7 56-149,-1 1 0,0 0 1,-1 0-1,0 1 0,-1 0 1,-1 0-1,-1 0 0,0 1 0,-1 1 1,0-1-1,-1 2 0,0-1 0,-1 2 1,-1-1-1,0 2 0,0-1 1,-26-13-1,11 9-884,-1 2 1,0 1-1,-1 2 1,0 0-1,0 2 1,-1 2-1,0 1 1,-48-3-1,44 6-2821,17 0-3529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3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9097,'0'0'1825,"43"30"-1600,7-29 287,13-1-160,10-1-224,9-12-31,4-4-65,-1-3-321,-4 2-1024,-8-3-352,-11-2-1571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3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55 6566,'0'0'2547,"-9"-8"-1800,-42-38 358,88 46-539,-2 5-461,0 2 0,-1 1 1,1 1-1,-1 2 0,-1 2 0,35 18 1,-66-30-101,0 1 0,0-1 1,0 1-1,0-1 0,0 1 1,0 0-1,0 0 1,-1 0-1,1 0 0,-1 0 1,1 0-1,-1 0 0,0 0 1,0 1-1,0-1 0,0 1 1,0-1-1,-1 0 1,1 1-1,-1-1 0,0 1 1,1-1-1,-1 1 0,0 0 1,0-1-1,-1 1 0,1-1 1,0 1-1,-1-1 1,0 1-1,0-1 0,1 0 1,-1 1-1,0-1 0,-3 3 1,-4 12 66,-2-2 0,0 0 0,0 0 1,-14 14-1,6-7-61,-103 147 274,99-135-1041,2 0 0,1 2 1,-15 42-1,23-45-3445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76 232 6919,'0'0'432,"-9"-7"262,2 2-430,0-1-1,0 0 1,1 0-1,0 0 1,0-1-1,-5-7 1,8 10-82,1 0 0,0 0 0,0 0 0,1 0 0,-1-1 0,1 1-1,0 0 1,0-1 0,0 1 0,1-1 0,-1 1 0,1-1 0,0 1 0,0-1 0,1 1 0,0-1 0,0-4-1,1 3 196,0 0-1,0 0 0,1 0 0,-1 0 0,1 0 0,1 1 0,-1-1 1,1 1-1,0 0 0,0 0 0,0 0 0,7-6 0,-9 10-326,0-1 0,0 1-1,-1 0 1,1 0 0,0 0-1,0 0 1,0 0 0,0 0-1,1 0 1,-1 1 0,0-1 0,0 1-1,0-1 1,0 1 0,1 0-1,-1 0 1,0 0 0,0 0-1,1 0 1,-1 1 0,0-1-1,0 1 1,0-1 0,0 1 0,0 0-1,0 0 1,0 0 0,0 0-1,0 0 1,0 0 0,0 0-1,0 1 1,-1-1 0,1 1-1,-1 0 1,1-1 0,-1 1 0,3 3-1,1 2-29,0-1-1,-1 1 0,0 0 0,0 0 1,0 0-1,-1 1 0,0-1 0,-1 1 1,1 0-1,-1 0 0,-1 0 1,0 0-1,0 0 0,0 0 0,-1 0 1,-1 0-1,1 0 0,-1 0 1,-2 9-1,-2 0 19,-1 1 0,0-1-1,-1 0 1,-1 0 0,-1 0 0,0-2 0,-15 20 0,12-18-26,-32 50 127,41-62-94,1-1 0,0 1 0,0 0 0,0-1 0,1 1 0,-1 0 0,1 0 0,0 0 0,1 0 0,-1 0 0,1 0 1,1 9-1,-1-12-34,1-1 0,0 0 1,0 0-1,0 1 0,0-1 1,0 0-1,0 0 0,0 0 1,0 0-1,0 0 0,0 0 1,0 0-1,1-1 0,-1 1 1,0 0-1,1-1 0,-1 1 1,1-1-1,-1 1 0,1-1 1,-1 0-1,0 0 0,1 1 1,-1-1-1,1 0 0,-1 0 1,3-1-1,48-1 273,-47 2-250,14-3-289,-1 1 0,0-2 0,0-1 0,0 0 0,0-1 0,-1-1-1,0 0 1,26-17 0,-32 11-2089,-12 3-2139,-11-1-3674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12684,'0'0'4997,"77"0"-4613,-27 0-128,3 0-160,3 0-2626,-6-1-2403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12460,'0'0'1890,"-11"6"224,0-2-1706,0 0 25,0 1 1,0 0-1,1 0 0,-1 1 1,1 0-1,1 1 0,-1 0 0,-14 15 1,24-22-446,0 0 0,0 1 0,0-1 0,0 0 0,0 0 0,0 1 0,0-1 1,0 0-1,0 0 0,0 1 0,1-1 0,-1 0 0,0 0 0,0 1 0,0-1 1,0 0-1,0 0 0,0 0 0,1 0 0,-1 1 0,0-1 0,0 0 0,0 0 0,1 0 1,-1 0-1,0 1 0,0-1 0,1 0 0,-1 0 0,0 0 0,0 0 0,0 0 1,1 0-1,-1 0 0,0 0 0,0 0 0,1 0 0,-1 0 0,0 0 0,0 0 0,1 0 1,-1 0-1,0 0 0,0 0 0,1 0 0,-1 0 0,0-1 0,18 2-378,-16-1 320,19-1-394,-3 0 138,0 1 1,1 1-1,31 5 1,-47-6 329,-1 0-1,1 1 1,-1-1 0,0 1 0,1-1-1,-1 1 1,0 0 0,0 0 0,0 0-1,1 0 1,-1 0 0,0 1 0,0-1-1,-1 1 1,1-1 0,0 1-1,0-1 1,-1 1 0,1 0 0,-1 0-1,0 0 1,1 0 0,-1 0 0,0 0-1,0 0 1,0 1 0,0-1 0,-1 0-1,1 1 1,-1-1 0,1 0-1,-1 1 1,0-1 0,0 0 0,0 1-1,0 3 1,-2-2 160,1 0-1,-1 0 1,1 0-1,-1-1 1,0 1 0,0-1-1,-1 1 1,1-1-1,-1 0 1,1 0-1,-1 0 1,0 0-1,0 0 1,-1 0 0,1-1-1,-5 3 1,-67 34 1731,56-30-1313,10-5-392,1 0-1,-1 0 1,1-1-1,-1 0 1,0 0 0,0-1-1,-17 1 1,26-3-222,0 0 0,-1 0 0,1 0 0,0 0 1,0 0-1,0 0 0,-1 0 0,1 0 1,0 0-1,0 0 0,-1 0 0,1 0 0,0 0 1,0 0-1,0-1 0,-1 1 0,1 0 0,0 0 1,0 0-1,0 0 0,0-1 0,0 1 1,-1 0-1,1 0 0,0 0 0,0 0 0,0-1 1,0 1-1,0 0 0,0 0 0,0 0 1,0-1-1,0 1 0,0 0 0,0 0 0,-1-1 1,1 1-1,0 0 0,1 0 0,-1-1 0,0 1 1,0 0-1,0 0 0,0-1 0,6-15-1875,13-13-2373,9-3-1502,5-8-2023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13581,'0'0'6160,"-11"11"-5578,3-4-477,-1 0 65,1 1 0,0 1-1,0-1 1,0 2 0,1-1-1,1 1 1,-9 15 0,9-14-83,0 0 0,1 0 1,0 0-1,1 1 0,0 0 0,1 0 0,0 0 0,1 0 1,1 0-1,0 0 0,0 17 0,2-27-80,-1 0-1,0-1 1,1 1-1,0 0 1,-1-1 0,1 1-1,0-1 1,0 1-1,0-1 1,0 0-1,0 1 1,0-1-1,0 0 1,1 0 0,-1 0-1,0 0 1,1 0-1,-1 0 1,1 0-1,2 1 1,1 0 21,0 0 0,0 0 0,0-1 0,0 0 0,0 0 0,10 0 0,2 0 8,0-2 1,0 0 0,20-4 0,86-31-1692,-123 36 1648,0 0-1,1 0 1,-1 0 0,1 0 0,-1 0 0,1 0 0,-1 0-1,1 0 1,-1 0 0,0 0 0,1 0 0,-1 0-1,1 0 1,-1 0 0,1 0 0,-1 1 0,0-1 0,1 0-1,-1 0 1,1 0 0,-1 1 0,0-1 0,1 0 0,-1 1-1,0-1 1,1 0 0,-1 1 0,0-1 0,0 0-1,1 1 1,-1-1 0,0 0 0,0 1 0,0-1 0,1 1-1,-1 0 1,0 21 86,-14 22 631,5-27-354,5-10-297,0 0 0,0 0-1,1 1 1,0-1 0,0 1 0,1 0 0,0 0 0,-1 13 0,3-20-102,0-1 1,0 0-1,1 1 1,-1-1-1,1 1 0,-1-1 1,0 0-1,1 1 0,-1-1 1,1 0-1,-1 0 0,1 1 1,-1-1-1,1 0 0,-1 0 1,1 0-1,-1 1 0,1-1 1,-1 0-1,1 0 0,-1 0 1,1 0-1,-1 0 0,1 0 1,-1 0-1,1 0 0,-1 0 1,1-1-1,-1 1 0,1 0 1,-1 0-1,1 0 0,-1 0 1,1-1-1,0 1 0,21-8-3396,-1-8-3314</inkml:trace>
  <inkml:trace contextRef="#ctx0" brushRef="#br0" timeOffset="1">552 374 4901,'0'0'16399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10218,'0'0'6283,"11"-10"-5103,4-1-851,0 0 1,0 0-1,1 2 1,0 0-1,1 0 0,23-7 1,-42 14 1298,-8-2 205,10 3-1817,0 1 0,0-1 0,0 1 0,0-1 0,1 1 1,-1-1-1,0 1 0,0-1 0,0 1 0,1-1 0,-1 1 0,0 0 0,1-1 1,-1 1-1,0 0 0,1-1 0,-1 1 0,0 0 0,1-1 0,-1 1 0,1 0 1,-1 0-1,1-1 0,-1 1 0,0 0 0,1 0 0,-1 0 0,1 0 0,-1-1 1,1 1-1,-1 0 0,1 0 0,0 0 0,10-4-22,0 0 1,1 0-1,-1 1 1,1 1-1,0 0 0,0 1 1,0 0-1,23 1 0,-31 0 4,0 1-1,-1-1 0,1 1 0,-1 0 1,1 0-1,-1 0 0,0 0 0,1 0 1,-1 1-1,0 0 0,0-1 0,0 1 1,0 1-1,0-1 0,0 0 0,-1 1 1,1-1-1,-1 1 0,0 0 0,1-1 1,-1 1-1,0 1 0,-1-1 0,1 0 1,-1 0-1,1 0 0,-1 1 0,0-1 1,0 1-1,0-1 0,-1 1 0,1-1 1,-1 5-1,0-1 54,0-1-1,0 0 1,-1 0-1,1 1 1,-1-1 0,-1 0-1,1 0 1,-1 0 0,0 0-1,-1 0 1,1 0 0,-1-1-1,-5 8 1,-3 2 249,-1 0 0,-1-1 0,-14 13 0,12-12 150,15-11-458,10-4 27,13-5 83,7-5 33,-4 2-496,-1 0 0,-1-2 0,0-1 0,0 0 0,-1-2 0,24-17 0,-44 27 370,1 0 0,-1-1 1,0 1-1,0-1 0,0 0 0,0 1 1,-1-1-1,1 0 0,-1-1 1,0 1-1,0 0 0,-1-1 0,1 1 1,1-8-1,-5 12 0,1 0 1,0 0-1,-1 0 1,1 0 0,0 0-1,-1 0 1,1 0-1,0 0 1,0 1-1,-1-1 1,1 1-1,0-1 1,0 1 0,0-1-1,-1 1 1,1 0-1,0 0 1,-2 1-1,-1 2-14,0 0 0,1 0 0,-1 1 0,1-1 0,-1 1 1,2 0-1,-1 0 0,0 0 0,1 0 0,0 0 0,0 0 0,0 1 0,0 7 0,2-12 12,1 0 1,0 0 0,0 0-1,0 0 1,0-1-1,0 1 1,0 0-1,0-1 1,0 1 0,1-1-1,-1 1 1,0-1-1,0 0 1,0 1-1,1-1 1,-1 0-1,0 0 1,0 0 0,0 0-1,1 0 1,-1 0-1,0 0 1,0 0-1,1 0 1,-1-1-1,2 0 1,40-6 284,-30 2-255,1-1-1,-2 0 1,1-1 0,-1-1-1,0 1 1,0-2-1,-1 0 1,0 0-1,-1-1 1,0 0-1,-1-1 1,16-23-1,-33 48-20,3-8-16,1 1 1,0-1-1,1 1 1,-1 0-1,1 0 1,1 0-1,-1 0 1,1 1-1,0-1 1,1 1-1,-1 10 1,2-17 3,0 0-1,0 0 1,0-1 0,0 1 0,1 0-1,-1 0 1,0 0 0,0 0-1,1 0 1,-1 0 0,1 0 0,-1 0-1,1-1 1,-1 1 0,1 0 0,-1 0-1,1 0 1,0-1 0,-1 1 0,1 0-1,0-1 1,0 1 0,0-1 0,-1 1-1,1-1 1,0 1 0,1-1 0,34 4 228,-27-5-180,-1 0 0,1-1-1,0 0 1,-1 0 0,0-1-1,10-4 1,-13 5-34,0-1-1,1 0 1,-1-1-1,0 1 1,-1-1-1,1 0 1,-1 0-1,0-1 1,0 1-1,0-1 1,0 0-1,-1 0 1,0 0-1,0-1 1,0 1-1,-1-1 1,1 1-1,-1-1 1,-1 0-1,1 0 1,-1 0-1,0 0 1,-1 0-1,1-8 1,-1 13-22,0 1-1,0 0 1,0 0 0,0 0-1,0 0 1,0 0 0,-1-1 0,1 1-1,0 0 1,0 0 0,0 0-1,0 0 1,0 0 0,0 0-1,0 0 1,0 0 0,-1-1 0,1 1-1,0 0 1,0 0 0,0 0-1,0 0 1,0 0 0,-1 0-1,1 0 1,0 0 0,0 0 0,0 0-1,0 0 1,0 0 0,-1 0-1,1 0 1,0 0 0,0 0 0,0 0-1,0 0 1,0 0 0,-1 0-1,1 0 1,0 0 0,0 0-1,0 0 1,0 0 0,0 1 0,0-1-1,-1 0 1,1 0 0,0 0-1,0 0 1,0 0 0,0 0-1,0 0 1,0 0 0,0 1 0,0-1-1,0 0 1,0 0 0,-1 0-1,1 0 1,0 0 0,0 1-1,-7 8-96,7-8 102,0-1 1,-1 1 0,1 0-1,0-1 1,0 1 0,0 0-1,0 0 1,0 0 0,-1-1-1,2 1 1,-1 0 0,0 0-1,0-1 1,0 1 0,0 0-1,0 0 1,1-1 0,-1 1-1,0 0 1,0-1 0,1 1-1,-1 0 1,1-1 0,-1 1-1,1 0 1,-1-1 0,1 1 0,-1-1-1,1 1 1,-1-1 0,1 1-1,0-1 1,-1 1 0,2 0-1,0-1 15,0 0 0,1 0 0,-1 0 0,0 0-1,0 0 1,1-1 0,-1 1 0,0 0 0,0-1 0,0 0-1,4-1 1,7-4 40,-1 0-1,0-1 0,13-9 0,-11 3-45,-10 9-13,-1 1 0,1 0 1,-1-1-1,1 2 0,0-1 0,0 0 0,0 1 0,5-3 0,-9 34-386,-8 6 401,6-30-12,0 1 0,0 0-1,1 0 1,0-1 0,0 1 0,0 0 0,1 0 0,0 0 0,0 0-1,2 10 1,0-15 17,1 0-1,-1 1 0,1-1 1,-1 0-1,1-1 1,-1 1-1,1 0 0,-1-1 1,1 1-1,0-1 0,0 0 1,-1 0-1,1 0 1,0 0-1,-1 0 0,6-2 1,-1 2 30,-5 0-173,1 0 1,0 0-1,-1 0 1,1-1-1,0 1 1,-1-1-1,1 1 1,0-1-1,-1 0 1,1 0-1,-1 0 1,1 0-1,-1-1 1,0 1-1,1 0 1,-1-1-1,0 0 1,0 0-1,0 1 0,0-1 1,0 0-1,-1-1 1,3-3-1,-2 3-903,-1-1 0,0 1 0,1-1 0,-2 0-1,1 1 1,0-1 0,-1 0 0,0 1 0,0-1 0,0-7-1,-3-11-7169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11979,'0'0'4228,"-4"0"-2402,4 3-1153,0 10 256,0 0-1,0 3-351,4-1-417,13-1-32,1-3-192,9-3-1473,5-7-1794,2-1-2403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26 103 10890,'0'0'6369,"-4"7"-3385,-1 0-2363,3-5-441,0 1 1,1-1 0,-1 0-1,1 1 1,-1-1 0,1 1-1,0-1 1,0 1 0,0 0-1,1 0 1,-1-1-1,0 1 1,1 4 0,0-7-139,1 1 0,-1-1 0,1 0 0,0 1 0,-1-1 0,1 0 0,-1 1 0,1-1 0,0 0 0,-1 0 0,1 1 0,0-1 0,0 0 0,-1 0 0,1 0 0,0 0 0,-1 0 0,1 0 0,0 0 0,0 0 0,-1 0 0,1-1 0,0 1 0,-1 0 0,1 0 0,0 0 0,-1-1 0,1 1 0,-1 0 0,2-2 0,25-8 209,62-49-385,-70 45-494,0 0 0,0 1 0,1 2 0,1 0 0,32-12 0,-52 23 629,0-1 1,-1 1-1,1 0 0,0 0 1,-1-1-1,1 1 0,0 0 1,-1 0-1,1 0 0,0 0 1,-1 0-1,1 0 1,0 0-1,0 0 0,-1 0 1,1 1-1,0-1 0,-1 0 1,1 0-1,-1 1 0,1-1 1,0 0-1,-1 1 0,1-1 1,-1 0-1,1 1 1,-1-1-1,1 1 0,-1-1 1,1 1-1,-1-1 0,1 1 1,-1-1-1,1 2 0,1 28 591,-18 29 947,3-35-755,8-15-499,1 0 0,-1 0 1,1 1-1,1-1 1,0 1-1,-2 12 0,4-22-279,1 0-1,0 1 1,0-1-1,0 0 1,0 0-1,0 1 1,0-1-1,0 0 1,0 0-1,0 0 0,0 1 1,0-1-1,1 0 1,-1 0-1,0 0 1,0 1-1,0-1 1,0 0-1,0 0 1,0 0-1,0 0 1,0 1-1,1-1 1,-1 0-1,0 0 1,0 0-1,0 0 1,0 1-1,1-1 0,-1 0 1,0 0-1,0 0 1,0 0-1,0 0 1,1 0-1,-1 0 1,0 0-1,0 0 1,0 0-1,1 0 1,-1 0-1,0 0 1,0 0-1,1 0 1,-1 0-1,0 0 0,15-5 186,14-15-100,19-20-1073,-32 26 395,0 0 0,1 1-1,1 0 1,0 1 0,1 1 0,30-12 0,-48 22 586,0 1 1,0-1-1,0 1 1,0 0-1,0-1 1,1 1-1,-1 0 1,0 0-1,0 0 1,1 0-1,-1 0 1,0 0 0,0 0-1,0 1 1,1-1-1,-1 0 1,0 0-1,0 1 1,0-1-1,0 1 1,0 0-1,0-1 1,0 1-1,0-1 1,2 2-1,-2 0 91,0 0-1,0 0 0,0 0 1,0 0-1,0 0 0,0 0 1,0 0-1,-1 0 0,1 0 1,-1 0-1,1 0 0,-1 0 1,0 3-1,0 3 195,0-1 1,0 0-1,-1 0 0,0 1 0,0-1 1,-1 0-1,-5 13 0,1-9-469,-3 9 604,7-4-4801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10122,'0'0'6470,"-13"4"-4719,-79 33 1116,78-32-2259,1 2 1,1 0-1,-1 0 1,1 1-1,-21 18 1,33-20-659,11-4-33,15-2-316,-24 0 312,70-8-2956,-50 5 1072,1 1 0,-1 0-1,33 3 1,-52-1 1943,-1 0 0,0 0 1,0 1-1,0-1 0,0 1 0,0 0 1,0-1-1,0 1 0,0 0 0,-1 0 1,1 0-1,0 0 0,0 0 0,-1 1 0,3 1 1,-3-1 189,0 0 1,0-1 0,0 1-1,0 0 1,0 0-1,-1 0 1,1 0 0,-1-1-1,1 1 1,-1 0 0,0 0-1,0 0 1,0 0-1,0 0 1,0 0 0,0 0-1,0 0 1,-1 0-1,1 0 1,-1 0 0,0 2-1,-1 2 102,0-1-1,-1 0 0,1 1 0,-1-1 1,0 0-1,-1 0 0,1-1 0,-1 1 1,0-1-1,0 0 0,0 0 0,-8 6 0,11-10-819,-1 1 1266,4-14-13879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58 356 8040,'0'0'3299,"-8"8"-929,-2-2-1699,7-4-458,0 1 1,-1-1 0,1 1-1,0-1 1,1 1 0,-1 0 0,0 0-1,1 0 1,-1 0 0,1 0-1,-3 6 1,5-8-141,0-1 0,-1 1 0,1-1-1,0 1 1,-1-1 0,1 0 0,0 1 0,0-1 0,-1 1-1,1-1 1,0 1 0,0 0 0,0-1 0,0 1 0,0-1-1,0 1 1,0-1 0,0 1 0,0-1 0,0 1 0,0-1-1,0 1 1,0-1 0,0 1 0,0-1 0,1 1 0,-1-1-1,0 1 1,0-1 0,1 1 0,-1-1 0,0 1 0,1-1 0,-1 0-1,0 1 1,1-1 0,-1 1 0,0-1 0,1 1 0,26-2 975,28-20-697,-27 3-337,0-1 0,-2-2 0,34-32 0,-50 44-9,-1-1-1,-1 1 0,0-2 0,0 1 1,-1-1-1,0 0 0,-1-1 0,0 1 1,-1-1-1,0 0 0,5-22 0,-10 33 6,1 1 1,-1-1-1,0 0 0,0 0 1,0 1-1,0-1 0,0 0 0,0 0 1,0 1-1,0-1 0,0 0 0,0 0 1,0 1-1,0-1 0,-1 0 0,1 1 1,0-1-1,0 0 0,-1 0 0,1 1 1,-1-1-1,1 1 0,0-1 0,-1 0 1,1 1-1,-1-1 0,0 1 0,1-1 1,-2 0-1,1 1-1,0-1 0,-1 1 0,1 0 0,-1 0 0,0-1 0,1 1 1,-1 0-1,1 0 0,-1 1 0,1-1 0,-1 0 0,1 0 0,-3 2 0,-2 0-11,-1 0 0,1 1 0,0 0 1,0 0-1,1 0 0,-6 5 0,1 0 33,2 0 0,-1 1 1,1 0-1,-12 20 0,17-26 18,1 1 0,0-1 0,0 1 0,0 0 1,1-1-1,0 1 0,-1 0 0,1 0 0,0 0 0,1 0 0,-1 0 0,1 0 0,0 0 0,0 0 1,0 0-1,0 1 0,1-1 0,1 5 0,-1-8-22,0 1 0,1-1 0,-1 1 1,0-1-1,1 0 0,0 1 0,-1-1 0,1 0 0,-1 0 0,1 0 1,0 0-1,0-1 0,0 1 0,-1 0 0,1-1 0,0 1 0,0-1 0,0 0 1,0 0-1,0 1 0,0-1 0,0 0 0,4-1 0,47-6 326,-37 2-380,0-2 0,0 0 0,-1-1 0,0-1 0,-1 0 0,0-1 0,0 0 0,-1-1 0,0-1 0,-1 0 0,-1 0 0,1-2 0,-2 1 0,0-1-1,-1-1 1,11-23 0,-16 30-9,-1 0 0,-1 0 0,0 0 0,0 0 0,0 0 0,-1-1 0,0-16 0,-1 25 34,0-1 0,0 1 0,0-1-1,0 1 1,0-1 0,-1 1 0,1-1-1,0 1 1,0-1 0,0 1 0,0-1-1,-1 1 1,1-1 0,0 1 0,0-1-1,-1 1 1,1 0 0,0-1 0,-1 1 0,1 0-1,-1-1 1,1 1 0,0 0 0,-1-1-1,1 1 1,-1 0 0,1 0 0,-1-1-1,1 1 1,-1 0 0,1 0 0,-2 0 0,-19 4-150,-17 16-61,32-15 209,0 1 0,1 0-1,-1-1 1,1 2-1,0-1 1,1 1-1,0-1 1,0 1-1,0 0 1,1 1 0,0-1-1,0 1 1,0-1-1,1 1 1,1 0-1,-1 0 1,1 8-1,1-15-8,0 1-1,1 0 0,-1 0 1,1 0-1,0-1 1,-1 1-1,1 0 0,0-1 1,0 1-1,0-1 0,0 1 1,1-1-1,-1 1 1,0-1-1,0 0 0,1 0 1,-1 1-1,1-1 0,-1 0 1,1 0-1,0-1 0,-1 1 1,1 0-1,3 1 1,53 10-721,-19-4 164,-38-8 531,0 1-1,-1-1 0,1 0 0,0 1 1,0 0-1,0-1 0,-1 1 1,1 0-1,0-1 0,-1 1 1,1 0-1,0-1 0,-1 1 1,1 0-1,-1 0 0,1 0 1,-1 0-1,0 0 0,1 0 1,-1-1-1,0 1 0,0 0 1,0 0-1,1 0 0,-1 0 1,0 2-1,-4 31 175,1-5 75,4-28-209,-1 0-1,1-1 1,-1 1 0,0-1-1,1 1 1,0 0 0,-1-1-1,1 1 1,-1-1 0,1 1-1,0-1 1,-1 0 0,1 1-1,0-1 1,-1 0 0,1 1-1,0-1 1,0 0-1,-1 0 1,1 0 0,0 1-1,0-1 1,-1 0 0,3 0-1,25 0 116,-19-1-40,7 1-318,0-2-1,0 0 1,0 0 0,0-2-1,-1 0 1,1-1-1,-1 0 1,0-1-1,-1-1 1,0 0-1,20-14 1,-26 12 1232,-15 9 847,-17 9-532,20-6-1136,0 0-1,0 0 1,0 0 0,0 0 0,0 1-1,1-1 1,0 1 0,-1 0 0,1 0 0,1 0-1,-1 1 1,-4 8 0,7-12-143,0-1 0,0 1 0,1 0 0,-1-1-1,0 1 1,0 0 0,0 0 0,1-1 0,-1 1 0,0 0 0,1-1 0,-1 1 0,1-1 0,-1 1 0,0 0 0,1-1-1,-1 1 1,1-1 0,0 1 0,-1-1 0,1 0 0,-1 1 0,1-1 0,0 1 0,-1-1 0,1 0 0,0 0-1,-1 1 1,1-1 0,0 0 0,0 0 0,-1 0 0,1 0 0,0 0 0,-1 0 0,1 0 0,0 0 0,0 0 0,39 1 445,-32-1-394,92-9-258,-57 3-2308,-11 1-2043,-27 4-1201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35 13421,'6'-10'184,"5"-9"4853,-8 13-489,-12 19-3571,3-3-939,-10 15 16,-22 48 0,35-67-53,0 0 0,1 0 0,0 0-1,0 0 1,1 0 0,-1 1 0,2-1 0,-1 0 0,0 1 0,1-1 0,1 1 0,-1-1 0,1 0 0,2 12 0,-1-16 12,-1 0 1,1 0-1,-1 0 1,1 0-1,0 0 0,0-1 1,0 1-1,0-1 0,0 0 1,0 1-1,0-1 1,0 0-1,0 0 0,1 0 1,-1-1-1,0 1 0,1 0 1,-1-1-1,0 1 1,1-1-1,-1 0 0,5 0 1,57-4 100,-58 3-359,0 0 0,0-1 0,0 0 0,0-1 0,-1 1 0,1-1 0,-1 0 0,1 0 0,8-8 0,20-25-5649,-13-2-4105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14510,'0'0'8872,"30"43"-16847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8232,'0'0'13479,"-9"10"-13004,-28 32 11,35-40-444,1-1-1,0 1 1,-1 0-1,1 0 1,0 0-1,0 0 1,0 0 0,0 0-1,0 0 1,0 0-1,1 1 1,-1-1-1,1 0 1,0 0-1,-1 1 1,1-1 0,0 0-1,0 0 1,1 1-1,-1 2 1,1-3-12,0-1 0,0 1 0,1 0 1,-1-1-1,0 0 0,0 1 0,1-1 0,-1 0 0,1 1 1,-1-1-1,1 0 0,-1 0 0,1 0 0,0-1 0,-1 1 1,1 0-1,0-1 0,3 2 0,7 0 89,1 0-1,0 0 0,0-1 1,24-2-1,-37 1-117,19-2 22,0 0-1,0-2 0,0 0 1,0-1-1,20-9 0,89-44-876,-127 58 549,1 39-1979,-2-37 2136,1-1 1,0 0 0,0 0 0,-1 0 0,1 0 0,0 0-1,0 0 1,0 0 0,1 0 0,-1 0 0,0 0 0,0-1-1,0 1 1,1 0 0,-1-1 0,0 1 0,1-1 0,-1 1-1,0-1 1,1 0 0,1 1 0,34 1-3254,-29-2 2310,33 0-3677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123 177 14510,'0'0'1201,"-10"2"432,-47 12 293,54-13-1731,-1 1 0,0-1 1,0 1-1,1-1 0,-1 1 0,1 0 1,0 0-1,-1 1 0,1-1 1,0 1-1,0-1 0,1 1 1,-1 0-1,0 0 0,-3 6 1,6-9-187,0 1 0,0-1 0,0 0 0,0 0 0,0 1 0,0-1 0,0 0 0,0 0 0,0 1 0,0-1 0,0 0 0,0 0 0,0 1 0,0-1 0,0 0 0,0 0 0,0 1 0,0-1 0,0 0 0,1 0 0,-1 1 1,0-1-1,0 0 0,0 0 0,0 0 0,1 1 0,-1-1 0,0 0 0,0 0 0,0 0 0,1 0 0,-1 0 0,0 1 0,0-1 0,0 0 0,1 0 0,-1 0 0,0 0 0,0 0 0,1 0 0,-1 0 0,19 2 224,16-5 46,-4-5-569,-1 0-1,0-2 1,-1-2-1,0 0 1,-1-2 0,0-1-1,-2-1 1,1-1-1,24-22 1,-46 35 286,-1 1 0,1-1 0,-1 0 0,0 0 0,0 0 0,0-1 0,-1 1 0,0-1 0,0 0 0,0 0 0,0 0 0,-1 0 0,1-1 0,-1 1 0,2-12 0,-4 17 24,0 0-1,0 0 1,0 0 0,0 0-1,0-1 1,0 1 0,0 0 0,0 0-1,0 0 1,-1-1 0,1 1-1,0 0 1,0 0 0,0 0-1,0 0 1,0-1 0,0 1 0,0 0-1,-1 0 1,1 0 0,0 0-1,0 0 1,0-1 0,0 1 0,0 0-1,-1 0 1,1 0 0,0 0-1,0 0 1,0 0 0,-1 0-1,1 0 1,0 0 0,0 0 0,0 0-1,-1 0 1,1 0 0,0 0-1,0 0 1,0 0 0,-1 0-1,1 0 1,0 0 0,0 0 0,0 0-1,0 0 1,-1 0 0,1 0-1,0 1 1,-16 7 184,-11 13-133,17-11 260,1 2 1,0 0 0,0 0 0,1 0-1,-11 25 1,17-33-218,1 0 0,-1 0 0,1 1 0,0-1 1,0 0-1,0 1 0,1-1 0,0 1 0,-1-1 0,2 7 0,0-8-86,-1-1-1,1 0 0,0 1 0,-1-1 0,1 0 1,0 0-1,1 1 0,-1-1 0,0 0 0,1 0 1,-1 0-1,1 0 0,0-1 0,-1 1 0,1 0 1,0-1-1,0 1 0,0-1 0,0 0 1,3 2-1,5 1-179,0 0 0,1 0 0,-1-1 0,1 0 0,-1-1 0,1 0 0,17 0 0,42-2-6880,-25-4-346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11147,'0'0'12144,"-5"8"-11471,3-5-609,0-1 1,0 1-1,1 0 1,-1 0-1,1 0 0,0 0 1,0 0-1,0 0 1,0 0-1,0 6 0,1-7-32,1 0-1,-1 0 0,1 0 1,-1 0-1,1 0 0,0 0 0,0-1 1,0 1-1,0 0 0,0-1 1,0 1-1,0-1 0,1 1 1,-1-1-1,0 1 0,1-1 0,-1 0 1,1 0-1,0 0 0,-1 0 1,1 0-1,0 0 0,0 0 1,-1 0-1,1-1 0,3 1 0,12 5-29,1-1 0,0-1-1,0-1 1,1 0-1,-1-1 1,36-2-1,-39 0-635,-1-2 0,1 1-1,-1-2 1,0 0-1,18-6 1,1-8-1749,-31 16 2285,-1 0 0,1 0 1,-1 0-1,0 0 0,0 0 1,1 0-1,-1 0 0,0-1 1,0 1-1,0 0 1,0-1-1,0 1 0,0 0 1,-1-1-1,1 1 0,0-1 1,-1 0-1,1-2 0,-1 3 101,0 1 0,-1-1 1,1 1-1,-1 0 0,1-1 0,-1 1 0,1 0 0,0-1 0,-1 1 0,1 0 0,-1-1 1,0 1-1,1 0 0,-1 0 0,1 0 0,-1 0 0,1 0 0,-1-1 0,1 1 0,-1 0 1,0 0-1,1 0 0,-1 0 0,1 1 0,-1-1 0,1 0 0,-1 0 0,1 0 0,-1 0 1,0 1-1,0-1 0,-22 7 388,14-1-142,-1 1 0,1 0-1,1 0 1,-1 1 0,1 0-1,0 1 1,1 0 0,0 0-1,1 0 1,-7 13-1,4-6 166,1 0-1,0 0 1,2 1-1,0 0 1,-7 32-1,12-40-260,0 0 1,0 0-1,0-1 1,2 1-1,1 16 1,10 5-734,-11-28 311,0 0 0,1-1 0,-1 1 0,1-1 0,-1 0 0,1 1 0,0-1 0,-1 0 0,1 0 0,0 0 0,0 0 0,0 0 0,-1 0 0,4 0 0,6 0-4237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16720,'0'0'5797,"32"79"-4772,-32-26-480,0 3-257,-9 2-192,0-2-32,-2-4 32,6-7-352,5-9-1762,0-10-1473,0-8-3844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10090,'0'0'11723,"-41"51"-10218,41-39-768,0-3-705,0-8-1442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49:4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15919,'0'0'977,"20"-3"-443,317-50 691,413-53 70,1330-27-3135,-1090 84 6119,-985 49-4253,194-6 856,-179 11-1068,-20-5 170,0 0 1,0 0-1,0 0 0,1 1 1,-1-1-1,0 0 1,0 0-1,0 1 0,0-1 1,0 0-1,0 0 0,0 0 1,0 1-1,0-1 1,0 0-1,0 0 0,0 1 1,0-1-1,0 0 1,0 0-1,0 0 0,0 1 1,0-1-1,-1 0 0,1 0 1,0 1-1,0-1 1,0 0-1,0 0 0,0 0 1,0 0-1,-1 1 1,1-1-1,0 0 0,0 0 1,0 0-1,-1 0 0,1 0 1,0 1-1,0-1 1,-3 1-271,0 1 1,1-1-1,-1 1 1,0-1-1,1 0 1,-1 0-1,0 0 1,0-1-1,0 1 1,-5 0-1,-33-1-5912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14926,'0'0'5990,"47"0"-5125,-21 15 736,5 6 97,-3 6-577,-1 12-320,-9 7-225,-7 14-288,-11 11 257,-11 6 31,-23 4-319,-11 2-97,-1-4-96,-9-14-1089,3-17-2434,2-18-5670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51 12300,'0'0'6000,"-11"13"-5269,-183 224 3076,154-192-3279,16-18-528,-27 37 0,74-92-6784,21-27 3313,20-47-970,13-20 4169,-51 85 3106,36-40 1,-61 76-2650,0-1 1,0 1 0,0 0-1,0 0 1,0 0 0,0 0 0,0 0-1,1 0 1,-1 0 0,0 1-1,1-1 1,-1 0 0,0 1-1,1-1 1,-1 1 0,3-1 0,-3 1-114,-1 0 0,1 0 0,0 0 0,-1 1 0,1-1 0,-1 0 0,1 0 0,0 1 0,-1-1 0,1 1 0,-1-1 0,1 0 0,-1 1 0,1-1 0,-1 1 0,0-1 0,1 1 0,-1-1 0,1 1 0,-1 0 0,0-1 0,0 1 0,1-1 0,-1 1 0,0 1 0,2 6 229,0 0 1,-1 1 0,0-1 0,-1 13-1,0-15-203,-2 151 1643,5 88-1320,-2-231-437,-3-6-4608,-13-18-4444,5 1 8678,-11-8-3988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4430 371 10634,'-16'-6'-187,"-239"-58"-3272,-164-18 5477,-131-22-780,430 85-1369,-512-65 664,515 76-393,-1 4 0,1 6-1,-166 23 1,43 20-196,-404 132 0,558-148 45,1 3 0,2 5 0,2 3-1,-103 67 1,150-84 6,2 1-1,0 1 0,1 2 1,2 1-1,1 2 1,1 0-1,2 2 1,1 1-1,1 0 1,2 2-1,2 1 1,-16 39-1,26-51-1,1 1 0,2 0 0,0 0 1,2 1-1,1-1 0,1 1 0,1 0 0,1 0 0,1 0 0,2-1 1,0 1-1,2-1 0,1 1 0,1-2 0,1 1 0,1-1 0,1 0 1,1-1-1,1 0 0,27 39 0,2-9 0,3-1 1,2-2-1,1-2 0,3-2 0,2-3 1,2-2-1,107 63 0,-54-46 37,2-5-1,3-4 1,174 50-1,-154-64 167,2-6-1,220 19 1,278-30 952,-418-24-1064,0-10 1,374-77-1,-428 54-147,-2-6-1,-1-8 1,-3-6-1,176-95 1,-238 102-42,-2-3 0,-2-5 0,-3-3 0,100-97 0,-139 116 87,-2-3 0,-2-2-1,-2-2 1,-3-1 0,-2-2 0,-2-1 0,-2-2-1,29-79 1,-49 105 187,-1 0 1,-2 0-1,-1-1 0,-2 0 0,2-40 0,-6 58-36,-1 1 0,-1-1 0,0 1-1,-1 0 1,0 0 0,-1 0 0,0 0-1,-1 0 1,-1 0 0,0 1 0,0 0-1,-1 0 1,-1 0 0,0 1-1,-10-13 1,1 9-56,0 0-1,0 1 0,-2 0 0,1 2 1,-2 0-1,0 1 0,0 1 1,-1 0-1,0 2 0,-28-8 1,-22-3 114,-125-18 1,-142 1-1037,-3 0-1509,265 24 1162,1-4 0,-107-35 0,43-5-7365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17104,'0'0'5258,"4"9"-4510,-1 3-634,0 1 1,-1-1-1,0 0 1,-1 1 0,-1-1-1,0 1 1,0-1-1,-1 1 1,-1-1-1,-5 24 1,-14 40 166,10-41-236,2 0 1,2 0-1,0 1 0,-2 71 0,9-106-45,0 0 1,1 0-1,-1 1 1,0-1-1,0 0 1,1 0-1,-1 0 1,0 1-1,1-1 1,-1 0-1,1 0 1,0 0-1,-1 0 1,1 0-1,0 0 1,0 0-1,-1 0 1,1 0-1,0 0 1,0-1-1,0 1 1,0 0-1,0 0 1,0-1-1,3 2 1,0-1-37,-1 0-1,1 0 1,0 0-1,0-1 1,0 0 0,0 1-1,0-1 1,6-1 0,4-1-501,0 0 0,0-1 1,26-10-1,-7-2-3544,44-25-1,-22 7-4117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4:5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84 6983,'0'0'4511,"5"-9"-1677,1 1-1926,-4 6-629,0-1 0,0 0 1,0 1-1,-1-1 0,1 0 1,-1 0-1,1 0 1,-1 0-1,0 0 0,0 0 1,0 0-1,-1-1 1,1 1-1,-1-4 0,0 6-183,0 0-1,0 0 1,0 0-1,0 1 0,-1-1 1,1 0-1,0 0 1,-1 0-1,1 1 1,-1-1-1,1 0 0,-1 0 1,1 1-1,-1-1 1,1 0-1,-1 1 1,0-1-1,1 1 0,-1-1 1,0 1-1,0-1 1,1 1-1,-1-1 1,0 1-1,0 0 0,1-1 1,-1 1-1,0 0 1,0 0-1,0 0 0,0 0 1,0 0-1,1 0 1,-1 0-1,0 0 1,0 0-1,0 0 0,0 0 1,0 0-1,1 0 1,-1 1-1,0-1 1,0 0-1,-1 2 0,-3-1-54,1 0-1,-1 1 1,1-1-1,-1 1 1,1 0-1,0 1 1,-6 3-1,0 4 1,0 0 0,1 0 0,1 0 0,0 1 0,0 0 0,1 1 0,1 0 0,0 0-1,0 0 1,1 1 0,1 0 0,0 0 0,1 0 0,-3 23 0,6-35-40,0 0 0,0 0 1,0 0-1,0 0 0,0 0 0,0 0 0,0 0 0,0 0 1,0 0-1,1 0 0,-1 0 0,0 0 0,1 0 0,-1-1 1,0 1-1,1 0 0,-1 0 0,1 0 0,0 0 1,-1 0-1,1-1 0,0 1 0,-1 0 0,1-1 0,0 1 1,0 0-1,0-1 0,1 2 0,0-2 14,1 1-1,-1-1 1,0 0-1,0 0 1,1 0-1,-1 0 1,0 0-1,1 0 1,-1-1-1,0 1 1,0-1-1,4-1 1,4-1 54,0-2 1,0 0 0,-1 0-1,15-10 1,-5 0 8,-1-1 0,31-35 0,-41 43-59,-1-1 0,-1 1 0,0-2 1,0 1-1,0-1 0,-1 0 0,-1 0 0,6-17 0,-33 55-270,13-9 189,1 0 0,0 1 1,2 0-1,0 0 0,2 1 0,-6 37 1,11-57-28,0 0 0,-1 1 0,1-1 1,0 0-1,0 0 0,0 0 0,1 1 1,-1-1-1,0 0 0,0 0 0,1 1 1,-1-1-1,0 0 0,1 0 0,-1 0 0,1 0 1,0 0-1,-1 0 0,1 0 0,0 0 1,0 0-1,0 0 0,0 0 0,-1 0 1,1-1-1,0 1 0,0 0 0,0 0 1,1-1-1,-1 1 0,0-1 0,0 1 1,0-1-1,0 0 0,1 1 0,-1-1 1,0 0-1,0 0 0,0 0 0,1 0 1,-1 0-1,0 0 0,0 0 0,1 0 1,-1 0-1,0-1 0,0 1 0,0 0 1,1-1-1,-1 1 0,1-2 0,6 0-795,-1 0 0,1-1 0,-1-1-1,0 1 1,0-1 0,11-8 0,15-18-5544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11627,'0'0'3304,"-9"6"-1061,-24 20-634,1 2 1,2 1-1,-46 57 1,96-88-1594,51-31-301,-59 25 123,1 1 0,0 1 0,0 1 0,1 0 0,0 0-1,-1 1 1,2 1 0,-1 1 0,20-2 0,-32 4 153,0 0 0,0-1 1,0 1-1,0 1 0,0-1 0,0 0 1,-1 0-1,1 1 0,0-1 0,0 1 1,0 0-1,-1-1 0,1 1 0,0 0 1,0 0-1,-1 0 0,1 0 0,-1 1 1,1-1-1,-1 0 0,0 0 0,1 1 1,-1-1-1,0 1 0,0 0 0,0-1 1,0 1-1,0 0 0,0-1 0,-1 1 1,1 0-1,-1 0 0,1 0 0,-1-1 1,1 1-1,-1 0 0,0 0 0,0 0 1,0 0-1,0 0 0,-1 3 0,1 1 74,-2 1-1,1 0 1,-1-1-1,0 1 1,0 0-1,0-1 1,-1 0-1,0 0 1,-1 0-1,-5 8 1,1-4 297,-1 0 1,0 0-1,-1-1 1,-1 0-1,1-1 1,-18 11-1,22-15-206,-1 0 0,0-1 0,1 0 0,-2 0 0,1-1 0,0 0 0,0 0-1,-1 0 1,1-1 0,-1 0 0,1 0 0,-14-2 0,20 1-220,0 0 1,-1-1 0,1 1-1,0 0 1,0-1-1,0 0 1,0 1-1,-1-1 1,1 0-1,0 1 1,0-1-1,0 0 1,0 0 0,1 0-1,-1 0 1,0 0-1,0 0 1,0 0-1,1 0 1,-1 0-1,1 0 1,-1 0-1,1-1 1,-1 1 0,1 0-1,0 0 1,-1-1-1,1 1 1,0 0-1,0 0 1,0-1-1,0 1 1,0 0-1,0-1 1,0 1 0,1 0-1,-1 0 1,0-1-1,1 0 1,0-4-630,1 1 1,-1 0-1,1 0 1,0 0-1,0 0 0,0 0 1,1 1-1,3-6 1,17-14-4534,3-1-2088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9673,'0'0'12876,"-11"6"-11883,-2 2-666,2 1 0,-1-1 0,-16 18 0,23-21-254,1 0-1,-1 0 1,1 1-1,0 0 1,0 0-1,0 0 1,1 0-1,0 0 1,1 1-1,-1-1 1,-2 13-1,5-18-73,0 0 1,0 0-1,0-1 0,1 1 0,-1 0 0,0 0 0,0-1 0,1 1 1,-1 0-1,0-1 0,1 1 0,-1 0 0,1-1 0,-1 1 0,1 0 1,-1-1-1,1 1 0,-1-1 0,1 1 0,-1-1 0,1 1 0,0-1 1,-1 0-1,1 1 0,0-1 0,-1 0 0,1 1 0,0-1 0,0 0 0,-1 0 1,1 0-1,0 0 0,0 0 0,-1 0 0,1 0 0,0 0 0,0 0 1,0 0-1,-1 0 0,1 0 0,0 0 0,0-1 0,0 1 0,40-8-126,30-25-1376,-60 27 1305,0 0 0,1 0-1,-1 1 1,1 1-1,0 0 1,1 0-1,-1 1 1,23-2-1,-34 5 192,0 0 0,0 1-1,0-1 1,0 0 0,-1 0-1,1 1 1,0-1-1,0 0 1,-1 1 0,1-1-1,0 1 1,0-1 0,-1 1-1,1-1 1,0 1-1,-1-1 1,1 1 0,-1 0-1,1-1 1,-1 1 0,1 0-1,-1 0 1,0-1-1,1 1 1,-1 0 0,0 0-1,1 0 1,-1-1 0,0 1-1,0 0 1,0 0 0,0 0-1,0 0 1,0-1-1,0 1 1,0 0 0,0 0-1,0 0 1,0 0 0,-1-1-1,1 1 1,0 0-1,0 0 1,-1 0 0,0 1-1,0 3 74,-1 0 0,0 0 0,0 0 0,0 0 0,-1 0 0,-4 8 0,-8 5 544,-1 1-1,-1-2 1,-1 0 0,0-1-1,-1-1 1,-1-1 0,0-1-1,-1 0 1,-23 10 0,43-23-608,0 1 1,0-1-1,0 1 1,0-1-1,0 0 1,0 1-1,0-1 1,0 0-1,0 1 1,0-1 0,0 0-1,0 0 1,0 0-1,0 0 1,0 0-1,-1 0 1,1-1-1,0 1 1,0 0-1,0 0 1,0-1-1,-1 0 1,1 0-90,1 1-1,0-1 1,-1 0-1,1 0 1,0 0 0,0 1-1,0-1 1,-1 0-1,1 0 1,0 0 0,0 0-1,0 1 1,1-1-1,-1 0 1,0 0 0,0 0-1,0 0 1,0 1 0,1-1-1,-1 0 1,1-1-1,25-43-5078,-3 16 895,0-1-2247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 5285,'0'0'11552,"9"-1"-9523,-7 1-1993,6-2 572,1 1-1,-1-1 0,1 0 1,13-6-1,-21 7-545,1 1-1,-1-1 0,1 1 1,-1-1-1,1 0 1,-1 0-1,1 1 1,-1-1-1,0 0 0,0 0 1,1-1-1,-1 1 1,0 0-1,0 0 1,0 0-1,0-1 0,0 1 1,-1-1-1,1 1 1,0 0-1,-1-1 1,1 0-1,-1 1 0,1-1 1,-1 1-1,0-1 1,1 1-1,-1-1 1,0 0-1,0 1 1,0-1-1,-1 0 0,1 1 1,0-1-1,0 1 1,-1-1-1,1 1 1,-1-1-1,0-1 0,0 2-50,1 1 0,-1-1-1,1 1 1,-1-1-1,0 1 1,1-1-1,-1 1 1,1-1 0,-1 1-1,0 0 1,1-1-1,-1 1 1,0 0 0,1 0-1,-1 0 1,0-1-1,0 1 1,1 0-1,-1 0 1,0 0 0,0 0-1,1 0 1,-1 0-1,0 0 1,0 1-1,1-1 1,-1 0 0,0 0-1,1 0 1,-1 1-1,0-1 1,1 0-1,-1 1 1,0-1 0,1 1-1,-1-1 1,1 1-1,-1-1 1,0 2 0,-23 18-24,18-13 38,1 0-1,1 0 0,-1 0 0,1 1 0,0 0 1,1-1-1,0 1 0,0 1 0,0-1 0,1 0 1,1 1-1,-1-1 0,2 1 0,-1 12 0,1-21-20,0 1 0,0 0-1,0 0 1,1-1-1,-1 1 1,0 0-1,1-1 1,-1 1-1,0-1 1,1 1-1,-1 0 1,1-1-1,-1 1 1,1-1 0,-1 1-1,1-1 1,-1 1-1,1-1 1,-1 1-1,1-1 1,0 0-1,-1 1 1,1-1-1,0 0 1,-1 0-1,1 1 1,1-1 0,27 1 120,27-17 101,-27 1-155,40-27-1,-47 28-170,0 0-1,1 1 1,35-14-1,-57 27 92,-1 0 0,0 0 0,1 0 0,-1 0 0,0 0 0,0 0 0,1-1-1,-1 1 1,0 0 0,1 0 0,-1 0 0,0 0 0,0 0 0,1 0 0,-1 0 0,0 0 0,1 1 0,-1-1 0,0 0 0,1 0 0,-1 0 0,0 0 0,0 0-1,1 0 1,-1 0 0,0 1 0,0-1 0,1 0 0,-1 0 0,0 0 0,0 1 0,0-1 0,1 0 0,-1 0 0,0 1 0,0-1 0,0 0 0,0 1 0,1 14-62,-10 17 472,1-14-42,-8 31 437,16-48-784,0-1-1,0 1 1,0-1 0,1 1-1,-1-1 1,0 0 0,1 1-1,-1-1 1,0 0 0,1 1 0,-1-1-1,1 0 1,-1 1 0,0-1-1,1 0 1,-1 0 0,1 0-1,-1 1 1,1-1 0,-1 0-1,1 0 1,-1 0 0,1 0-1,-1 0 1,1 0 0,-1 0-1,1 0 1,-1 0 0,1 0 0,-1 0-1,1 0 1,-1 0 0,1 0-1,-1-1 1,0 1 0,1 0-1,-1 0 1,1-1 0,-1 1-1,1 0 1,0-1 0,22-7 149,0-4-157,-18 9-284,0-1 1,0 1 0,0 1 0,1-1-1,-1 1 1,1 0 0,0 0-1,0 1 1,0 0 0,0 0-1,0 0 1,7 0 0,-12 2 106,0 0 0,-1-1 0,1 1 0,-1-1 0,1 1 0,0 0 0,-1-1 1,1 1-1,-1 0 0,0 0 0,1-1 0,-1 1 0,0 0 0,1 0 0,-1 0 0,0-1 0,0 1 0,0 0 0,1 0 1,-1 0-1,0 0 0,0 0 0,0-1 0,-1 1 0,1 0 0,0 0 0,0 0 0,-1 1 0,1 2-1498,0 4-4259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73 11979,'0'0'9273,"-4"9"-8776,-1 2-313,1 1 0,0 0 0,1 1 0,-4 22 0,7-33-178,-1 0 1,1 0-1,0 1 1,0-1-1,0 0 0,0 0 1,0 0-1,0 0 1,0 0-1,1 0 0,-1 1 1,1-1-1,-1 0 1,1 0-1,0 0 0,0-1 1,0 1-1,0 0 1,0 0-1,0 0 0,1-1 1,-1 1-1,0 0 1,1-1-1,-1 1 0,1-1 1,0 0-1,0 0 1,-1 1-1,1-1 0,0 0 1,0-1-1,0 1 1,0 0-1,0 0 1,0-1-1,0 1 0,0-1 1,1 0-1,-1 0 1,0 0-1,2 0 0,6-1 36,-1 0-1,0-1 1,-1 0-1,1-1 1,0 0-1,-1 0 1,1-1-1,-1 0 1,0 0-1,0-1 1,-1 0-1,1-1 0,8-8 1,-6 6-8,0-1 0,-1 0 0,0-1 0,-1 0 0,0-1 0,-1 0 0,0 0 0,10-22 0,-53 104 88,31-60-103,1 1-1,0 0 0,1 0 1,1 0-1,-1 0 1,2 1-1,0-1 0,1 23 1,1-34-7,-1 0 1,0 1 0,1-1-1,0 0 1,-1 1 0,1-1-1,0 0 1,-1 0-1,1 0 1,0 0 0,0 1-1,0-1 1,0 0-1,0 0 1,0-1 0,1 1-1,-1 0 1,0 0 0,0-1-1,1 1 1,-1 0-1,0-1 1,1 1 0,-1-1-1,0 0 1,1 1 0,-1-1-1,1 0 1,-1 0-1,0 0 1,1 0 0,-1 0-1,1 0 1,-1 0-1,0-1 1,1 1 0,-1-1-1,1 1 1,-1-1 0,2 0-1,4-1 87,-1-1 0,1 0 0,-1 0-1,0 0 1,0 0 0,0-1 0,5-5 0,-3 2-57,0 0 1,-1-1 0,0 0 0,-1 0-1,0-1 1,0 0 0,-1 0-1,0 0 1,-1-1 0,1 1-1,-2-1 1,0 0 0,0 0 0,-1-1-1,0 1 1,0 0 0,-1-22-1,-1 32-42,0 0-1,1 0 1,-1-1 0,0 1-1,0 0 1,0-1-1,0 1 1,0 0-1,0-1 1,0 1-1,0 0 1,0-1-1,0 1 1,0 0-1,0-1 1,0 1-1,0 0 1,-1 0-1,1-1 1,0 1-1,0 0 1,0-1-1,0 1 1,0 0-1,-1 0 1,1-1-1,0 1 1,0 0-1,-1 0 1,1-1-1,0 1 1,0 0-1,-1 0 1,1 0-1,0 0 1,0-1-1,-1 1 1,1 0-1,-11 9-72,-7 21-43,15-25 131,1 1-1,0 0 0,0 0 1,0 0-1,1 0 1,0 0-1,0 1 1,0-1-1,1 9 0,1-14-7,-1-1-1,0 1 0,1 0 1,-1-1-1,1 1 0,-1-1 0,1 1 1,0-1-1,-1 1 0,1-1 1,-1 1-1,1-1 0,0 1 0,0-1 1,-1 0-1,1 1 0,0-1 1,-1 0-1,1 0 0,0 1 0,0-1 1,0 0-1,-1 0 0,1 0 1,0 0-1,0 0 0,0 0 0,-1 0 1,1 0-1,0-1 0,0 1 1,-1 0-1,1 0 0,0-1 0,0 1 1,32-11 177,-23 5-164,0 0 0,-1-1 0,1 0-1,-2 0 1,1-1 0,-1 0 0,0-1-1,0 0 1,9-14 0,-22 36-110,1 1 0,1 0 0,0 0 1,1 0-1,0 16 0,2-29 89,0 0 0,0 0 0,0 0 0,0 0 0,0 0 0,1-1 0,-1 1 0,0 0 0,1 0 0,-1 0 0,0 0 0,1 0 0,-1-1 0,1 1 0,-1 0 0,1 0 0,0-1 0,-1 1 0,1-1 0,0 1 0,0 0 0,-1-1 0,1 1 0,0-1 0,0 1 0,0-1 0,-1 0 0,3 1 0,34 2 69,-25-4-39,0-1 0,0-1 0,23-7 0,-9-2-25,-18 8-18,0 0 1,0 0 0,0 1 0,0 0 0,1 1 0,0 0-1,10-1 1,-19 5 20,1 0 0,-1 0 0,0 0 0,0 0-1,-1 0 1,1 0 0,0 0 0,-1 0 0,1 0 0,-1 0 0,0 0 0,1 0-1,-3 3 1,-11 15 531,9-19 317,3-14-379,2 12-506,-1-13 126,2 0 0,0-1 0,0 1 0,4-15 1,-4 25-309,0 1 1,0-1-1,1 1 1,-1-1 0,1 1-1,0 0 1,0 0 0,0-1-1,0 1 1,0 0 0,1 1-1,0-1 1,-1 0-1,1 1 1,0 0 0,0-1-1,0 1 1,0 0 0,1 1-1,4-3 1,23-14-7775,-21 5 645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15118,'0'0'6791,"66"13"-9802,-25-4-2658,7 0-3909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186 123 14958,'0'0'1772,"-12"4"129,-12 5-798,1 1 1,-24 14 0,41-21-761,0 0 0,0 1 0,1-1 1,-1 1-1,1 0 0,0 1 0,0-1 1,1 1-1,-1 0 0,1 1 1,0-1-1,0 1 0,1-1 0,-1 1 1,-3 10-1,7-16-339,0 1 1,0-1-1,0 1 0,-1-1 0,1 1 1,0 0-1,0-1 0,0 1 1,0-1-1,0 1 0,0 0 1,0-1-1,1 1 0,-1-1 0,0 1 1,0 0-1,0-1 0,0 1 1,1-1-1,-1 1 0,0-1 1,1 1-1,-1-1 0,0 1 0,1-1 1,-1 1-1,1-1 0,-1 0 1,1 1-1,-1-1 0,1 1 1,-1-1-1,1 0 0,-1 0 0,1 1 1,0-1-1,29 0 144,-20-3-88,0 0 0,0 0 1,-1 0-1,11-7 1,0-2-59,0-2 0,-1-1 1,-1 0-1,29-32 1,-39 39-20,0-1-1,-1 0 1,-1 0-1,0-1 1,0 0 0,0 0-1,-1 0 1,-1-1 0,0 1-1,-1-1 1,1 0-1,0-13 1,-6 20-144,-5 10 57,-5 12 17,2 1 20,4-11 61,1 1-1,0 0 1,0 0 0,1 1 0,1-1-1,-1 1 1,2 0 0,-1 0-1,1 0 1,1 0 0,-1 0-1,2 0 1,0 13 0,1-21-45,-1 0 1,1 0-1,0 0 0,0 0 1,1 0-1,-1 0 1,0 0-1,1 0 0,-1-1 1,1 1-1,-1 0 1,1-1-1,0 1 0,0-1 1,0 0-1,-1 0 1,1 0-1,0 0 0,1 0 1,-1 0-1,0 0 1,0-1-1,0 1 0,0-1 1,1 1-1,2-1 1,64 3-5599,-61-3 4336,26-2-5894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46 111 9161,'0'0'227,"-1"0"0,1 0 0,-1 0 0,1 1 0,-1-1 1,1 0-1,0 1 0,-1-1 0,1 0 0,-1 1 0,1-1 1,0 0-1,0 1 0,-1-1 0,1 1 0,0-1 0,0 0 1,-1 1-1,1-1 0,0 1 0,0-1 0,0 1 0,0-1 0,0 1 1,0-1-1,0 1 0,-1-1 0,2 1 0,-1-1 0,0 1 1,0-1-1,0 1 0,0-1 0,0 1 0,0-1 0,0 1 1,1-1-1,-1 0 0,0 1 0,27-3 2218,-22 1-2306,-1-1 1,1 0-1,0 0 1,0-1-1,-1 1 1,1-1-1,-1 0 1,0 0-1,0-1 1,0 1-1,6-8 1,-8 9-70,0-1-1,1 1 1,-1-1 0,-1 0 0,1 0 0,0 0-1,-1 0 1,0 0 0,1 0 0,-1 0-1,-1 0 1,1-1 0,0 1 0,-1 0-1,1 0 1,-1-1 0,0 1 0,0 0-1,-1-6 1,0 8-58,1 0-1,-1 0 0,1 0 1,-1 0-1,1 1 1,-1-1-1,0 0 0,0 0 1,1 1-1,-1-1 1,0 0-1,0 1 1,0-1-1,0 0 0,1 1 1,-1 0-1,0-1 1,0 1-1,0-1 0,0 1 1,0 0-1,0 0 1,-1 0-1,1-1 1,0 1-1,0 0 0,0 0 1,0 1-1,0-1 1,0 0-1,-1 0 0,-2 1-12,0-1 0,1 1-1,-1 0 1,1 0-1,-1 0 1,1 0-1,0 1 1,-5 2-1,0 2 17,1 1-1,0 0 0,0 0 0,0 1 0,1-1 1,0 1-1,-7 15 0,10-18-7,0-1-1,1 1 1,0 0-1,0 0 1,0 0-1,0 0 1,1 0 0,0 1-1,0-1 1,0 0-1,1 1 1,0-1 0,0 0-1,0 1 1,2 9-1,0-13-1,-1 0 1,1 0-1,0 0 0,-1-1 0,1 1 0,0 0 0,0-1 0,0 1 0,0-1 1,0 0-1,1 0 0,-1 0 0,0 0 0,0 0 0,1 0 0,-1-1 0,1 1 0,-1-1 1,1 1-1,-1-1 0,1 0 0,-1 0 0,5-1 0,60-3 182,-43 0-147,0-1-1,-1-2 1,0-1 0,0 0-1,-1-2 1,25-13 0,-48 23-13,0 1 0,0-1 0,0 1 0,0-1 0,0 1 0,0-1 0,-1 0 0,1 1 0,0-1 0,0 0 0,0 0 0,0 0 0,0 0 0,-1 0 1,1 0-1,0 0 0,0-1 0,0 1 0,0 0 0,0-1 0,0 1 0,-1 0 0,1-1 0,0 1 0,0-1 0,0 0 0,-1 0 0,-1-2 152,0 0-1,1 0 0,-1 0 0,1 0 1,0 0-1,-1-1 0,2 1 1,-4-6-1,1-2 285,0 0-1,0-1 1,1 1 0,-3-23 0,6 33-474,0 0-1,0 0 1,1 0 0,-1 0-1,0 0 1,1 0-1,-1 0 1,1 0 0,-1 0-1,1 0 1,0 0 0,-1 0-1,1 0 1,0 0 0,-1 0-1,1 1 1,0-1 0,0 0-1,0 1 1,0-1-1,0 0 1,0 1 0,0-1-1,0 1 1,0 0 0,0-1-1,0 1 1,0 0 0,0-1-1,0 1 1,0 0-1,1 0 1,-1 0 0,0 0-1,0 0 1,0 0 0,0 0-1,0 1 1,2-1 0,61 9-1094,-43-5 539,83 5-3861,-34-9-2741,-7-3-5089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54 144 4644,'0'0'2477,"-8"-6"129,-2-2-1585,-24-25 3680,34 33-4561,0 0-1,0-1 1,-1 1 0,1 0-1,0 0 1,0-1-1,0 1 1,0 0-1,0 0 1,-1-1 0,1 1-1,0 0 1,0-1-1,0 1 1,0 0-1,0 0 1,0-1 0,0 1-1,0 0 1,0-1-1,0 1 1,0 0 0,0 0-1,0-1 1,0 1-1,1 0 1,-1-1-1,0 1 1,0 0 0,0 0-1,0-1 1,0 1-1,1 0 1,-1 0-1,0 0 1,0-1 0,0 1-1,1 0 1,-1 0-1,1-1 1,17-6 1480,31 1-2693,-39 5 1626,192-43-3163,-140 28 2177,-57 15 437,50-8 322,-53 8-309,-1 1 0,0 0 0,1 0 0,-1 0 0,0 0 0,1 0 0,-1 0 0,0 0 0,1 0 0,-1 1 1,0-1-1,0 1 0,1-1 0,-1 1 0,0-1 0,0 1 0,0-1 0,1 1 0,-1 0 0,0 0 0,0 0 1,0 0-1,0 0 0,-1 0 0,1 0 0,0 0 0,0 0 0,-1 0 0,1 0 0,0 0 0,-1 0 0,1 1 0,-1-1 1,1 0-1,-1 2 0,1 10 663,-1-1 0,0 1 1,-1 0-1,0-1 0,-1 1 0,-4 14 1,9-23-216,9-8-263,10-8 17,1-6-101,46-32-39,-65 47-90,0 0 0,1 1 0,0 0 0,0 0 0,-1 0 0,1 0 0,0 1 0,1-1 0,-1 1-1,0 1 1,0-1 0,10 1 0,-14 1 4,0-1 1,0 1-1,1-1 0,-1 1 1,0 0-1,0 0 0,0 0 1,0 0-1,0 0 1,0 0-1,0 0 0,-1 0 1,1 0-1,0 0 0,0 0 1,-1 1-1,1-1 0,-1 0 1,1 0-1,-1 1 0,0-1 1,1 0-1,-1 1 0,0-1 1,0 0-1,0 1 0,0 1 1,0 49 206,-1-38-70,1-8-530,0 13 1314,0-19-1000,0 0 0,0 1 0,0-1 0,0 0 0,0 0 0,0 1 0,0-1 0,0 0 0,0 0 0,0 0 0,0 1 0,1-1 0,-1 0 0,0 0 0,0 1 0,0-1 0,0 0 0,0 0 0,0 0 0,1 0 0,-1 1 0,0-1 0,0 0 0,0 0 0,0 0 0,1 0 0,-1 0 0,0 0-1,0 1 1,1-1 0,-1 0 0,0 0 0,0 0 0,0 0 0,1 0 0,-1 0 0,0 0 0,0 0 0,1 0 0,-1 0 0,0 0 0,0 0 0,0 0 0,1 0 0,-1 0 0,0 0 0,0-1 0,1 1 0,-1 0 0,0 0 0,0 0 0,0 0 0,0 0 0,1 0 0,-1-1 0,0 1 0,0 0-1,0 0 1,0 0 0,1 0 0,-1-1 0,0 1 0,12-15-7863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10410,'0'0'9289,"4"73"-7624,-4-35-640,-4 1-512,-1 1-385,1-3-64,4-4-64,0-6 32,0-6-32,6-7-641,5-10-512,-1-4-96,-3-5-449,-1-16-1537,-6-4-3299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13036,'0'0'8681,"63"-20"-7528,-26 15-128,8 2-513,1 0-288,1 1-160,-10 0-64,-3 2 0,-12 0-993,-8 1-1057,-10 8-1153,-4 1-1665,-18 2-1154</inkml:trace>
  <inkml:trace contextRef="#ctx0" brushRef="#br0" timeOffset="1">40 178 11018,'0'0'9577,"73"8"-8135,-23-19-898,2-1-480,5-1-32,-13 2-704,-6 2-2916,-17 5-3458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12300,'0'0'9059,"15"0"-8552,-2 1-459,0-1 0,-1-1 0,1 0 0,0-1 0,0-1 0,-1 1 0,23-10 0,152-79-1761,-187 91 1709,1-1 1,-1 1-1,1-1 1,-1 1-1,1 0 1,-1-1-1,1 1 1,0 0-1,-1 0 1,1-1-1,-1 1 1,1 0-1,0 0 1,-1 0-1,1 0 1,-1-1-1,1 1 1,0 0-1,-1 0 1,1 0-1,0 0 1,-1 1-1,1-1 1,0 0-1,-1 0 1,1 0-1,-1 0 1,1 1-1,0-1 1,-1 0-1,1 1 1,-1-1-1,1 0 1,-1 1-1,1-1 1,-1 1-1,1-1 1,-1 0-1,0 1 1,1-1 0,-1 1-1,1 0 1,-1-1-1,1 2 1,-2 35 461,0-2 92,1-35-537,0 1 0,0 0 0,0 0 0,0-1 0,0 1 0,0 0 0,1 0 0,-1 0 0,0-1 0,0 1 0,1 0 0,-1-1 0,1 1 0,-1 0 0,0-1 0,1 1 0,-1 0 0,1-1 0,0 1 0,-1-1 0,1 1 0,-1-1 0,1 1 0,0-1 0,-1 0 0,1 1 0,0-1 0,-1 0 0,1 1 0,1-1 0,9 0 85,0 0-1,0 0 0,1-2 1,-1 1-1,0-1 0,-1-1 0,1 0 1,0-1-1,-1 0 0,1 0 1,-1-1-1,14-9 0,-12 7-233,1 0-1,0 1 0,1 0 0,-1 2 0,1-1 1,0 2-1,17-3 0,-30 5 133,-1 1-1,1 0 1,-1 0-1,1 0 1,-1 0-1,0 0 1,1 0-1,-1 0 1,1 1 0,-1-1-1,0 0 1,1 0-1,-1 0 1,1 0-1,-1 0 1,0 1-1,1-1 1,-1 0-1,0 0 1,1 1 0,-1-1-1,0 0 1,1 1-1,-1-1 1,0 0-1,0 1 1,1-1-1,-1 0 1,0 1-1,0-1 1,0 0 0,1 1-1,-1-1 1,0 1-1,0-1 1,0 1-1,-3 21 626,-14 17 882,9-22-2062,21-47-8881,-5 5-1023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13997,'0'0'12492,"36"-19"-31998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6726,'0'0'13208,"4"9"-12232,1 6-696,-1 0-1,0 0 1,0 0-1,-2 1 0,0-1 1,0 19-1,-4 109 476,1-128-626,-9 103 706,-1 38-63,27-221 280,-5-169-1452,-9 238 82,0 0 0,1-1 1,-1 1-1,1-1 0,0 0 1,-1 0-1,1 0 1,1 0-1,-1 0 0,0 0 1,1-1-1,-1 0 0,8 4 1,-4-3-195,-1 0 0,1-1 0,0 1 0,-1-1 0,12 1 0,37 1-5988,-16-4 852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16 7303,'0'0'11344,"-10"1"-10106,6-1-1130,0 0 0,0 0-1,0 0 1,0 1-1,0-1 1,1 1-1,-1 0 1,0 0-1,1 1 1,-1-1 0,0 1-1,1 0 1,0 0-1,-1 0 1,1 0-1,0 0 1,0 1-1,0-1 1,0 1 0,1 0-1,-1 0 1,1 0-1,0 0 1,0 0-1,0 1 1,0-1-1,0 1 1,1-1 0,-1 1-1,1 0 1,0-1-1,0 1 1,0 4-1,1-8-98,0 1-1,0-1 1,0 1-1,0-1 1,0 1-1,0-1 1,0 1-1,0-1 1,0 1-1,0-1 1,0 1-1,0-1 1,1 1-1,-1-1 1,0 1-1,0-1 1,0 1-1,1-1 1,-1 1-1,0-1 1,1 0-1,-1 1 1,0-1-1,1 1 1,-1-1-1,0 0 1,1 1-1,-1-1 1,1 0-1,-1 0 1,1 1-1,-1-1 1,0 0-1,2 0 1,21 0 277,22-16 91,-35 10-517,0 0 0,0 0 1,-1-1-1,0-1 0,0 1 0,-1-1 0,0-1 0,0 0 0,12-17 1,-20 24-262,-7 32-955,5-24 1178,0 1-1,0-1 0,0 0 1,1 1-1,0-1 0,0 8 1,1-12-47,0 0 1,0-1-1,0 1 1,1-1-1,-1 1 1,0-1-1,1 1 1,-1-1-1,1 1 1,-1-1-1,1 1 1,0-1-1,-1 1 0,1-1 1,0 0-1,0 0 1,0 1-1,0-1 1,0 0-1,1 0 1,-1 0-1,0 0 1,0 0-1,1 0 1,-1 0-1,0-1 1,1 1-1,-1 0 1,1-1-1,2 1 1,24 3-4266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77 244 9129,'0'0'9150,"-8"-2"-8408,6 2-712,0-1 1,-1 0 0,1 1 0,0 0 0,0-1-1,0 1 1,-1 0 0,1 0 0,0 0 0,0 1-1,0-1 1,-1 0 0,1 1 0,0 0 0,0-1-1,0 1 1,0 0 0,0 0 0,0 0 0,0 0-1,0 0 1,1 1 0,-1-1 0,0 1 0,1-1-1,-1 1 1,1-1 0,-1 1 0,1 0 0,0 0-1,-1 0 1,1-1 0,0 1 0,1 0 0,-1 1-1,0-1 1,0 0 0,1 0 0,-1 0 0,1 0-1,0 0 1,0 1 0,0-1 0,0 0 0,0 0-1,0 0 1,0 1 0,1-1 0,-1 0 0,1 0-1,1 4 1,-1-5-15,0 0-1,-1 0 1,1 0-1,0 0 1,0 0-1,0 0 1,0-1-1,0 1 1,0 0-1,0 0 1,0-1-1,1 1 1,-1-1-1,0 1 1,0-1-1,0 1 1,1-1-1,-1 0 1,0 0-1,1 1 1,-1-1 0,0 0-1,0 0 1,1 0-1,-1 0 1,0-1-1,3 1 1,38-8 339,-29 1-337,0-1-1,0 0 0,-1 0 0,0-1 1,-1 0-1,0-1 0,0-1 1,-1 0-1,-1 0 0,0-1 0,0 0 1,-1 0-1,-1-1 0,0 0 1,-1-1-1,0 0 0,-1 1 0,0-2 1,-2 1-1,4-16 0,-7 27-20,0 1 0,1 0 0,-1 0 0,0 0 0,0-1 0,0 1 0,-1 0 0,1 0 0,0-1 0,-1 1-1,1 0 1,-1 0 0,0 0 0,0 0 0,0 0 0,0 0 0,0 0 0,0 0 0,-1 0 0,1 1 0,0-1 0,-1 0 0,0 1-1,1-1 1,-1 1 0,0-1 0,0 1 0,1 0 0,-1 0 0,-3-1 0,2 1-7,-1 0 1,1 1-1,-1-1 1,1 1-1,-1 0 0,0 0 1,1 0-1,-1 1 1,1-1-1,-1 1 0,1 0 1,-1 0-1,1 0 1,0 0-1,-1 1 0,1-1 1,0 1-1,-5 4 1,1-2 45,1 0 1,0 1 0,0 0 0,0 0 0,1 0 0,-1 1-1,1 0 1,1 0 0,-1 0 0,1 1 0,0-1-1,1 1 1,-1 0 0,2 0 0,-1 0 0,1 1-1,0-1 1,-2 13 0,4-17-31,1-1 1,-1 0-1,1 1 0,0-1 0,0 0 1,0 0-1,0 0 0,0 1 0,0-1 1,1 0-1,-1-1 0,1 1 0,-1 0 1,1 0-1,0-1 0,0 1 0,3 2 1,44 28-315,-22-16-362,-21-12 402,0 1 1,-1-1-1,0 1 0,0 0 0,0 0 1,-1 1-1,6 7 0,-8-10-215,-1 1 0,1-1-1,-1 0 1,0 1 0,0-1 0,0 0-1,0 1 1,0-1 0,-1 1 0,1 4-1,-1 6-4742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82 10794,'0'0'11638,"-5"15"-11483,-32 132 461,33-127-405,1-1 0,1 1 0,0 0 0,2 0 0,0 0-1,5 31 1,-5-49-196,1 0 0,-1 0 0,1-1 0,0 1 0,-1 0 0,1-1 0,0 1 0,0-1 0,0 1 0,0-1 0,0 1 0,0-1 0,0 0-1,1 1 1,-1-1 0,0 0 0,1 0 0,-1 0 0,1 0 0,-1 0 0,4 1 0,-2-1 25,1 0 0,-1-1 0,1 1 0,0-1 0,-1 1-1,1-1 1,-1-1 0,1 1 0,-1 0 0,6-2 0,0 0 18,1-1 0,-1 0 1,0 0-1,-1-1 0,1 0 0,0-1 0,8-6 1,-6 1-107,0 0 1,-1-1 0,0 0-1,-1 0 1,0-1 0,10-19 0,-28 73-1224,7-37 1272,1 1 1,-1-1-1,1 1 0,0-1 1,1 1-1,-1-1 0,1 1 1,0-1-1,1 1 0,-1-1 1,3 10-1,-2-13 3,0 0-1,0-1 1,1 1-1,-1 0 1,0 0 0,1-1-1,-1 1 1,1-1 0,-1 1-1,1-1 1,0 1-1,0-1 1,0 0 0,0 0-1,0 0 1,0 0 0,0 0-1,0-1 1,0 1-1,0-1 1,0 1 0,0-1-1,0 0 1,1 0-1,-1 0 1,0 0 0,0 0-1,0 0 1,0 0 0,5-2-1,-3 2 18,1-1-1,-1 0 1,1 0-1,-1-1 1,0 1-1,1-1 1,-1 0 0,0 0-1,0-1 1,0 1-1,0-1 1,-1 0-1,1 0 1,-1 0-1,1 0 1,-1 0 0,0-1-1,0 0 1,2-4-1,-1 1 9,0 0-1,-1 0 1,0 0 0,0 0-1,-1-1 1,0 1 0,0-1-1,-1 1 1,0-1 0,0-12-1,-1 19-33,0 1 0,0 0-1,1-1 1,-1 1 0,0-1 0,0 1-1,0-1 1,0 1 0,0-1 0,0 1-1,0 0 1,0-1 0,0 1-1,0-1 1,0 1 0,0-1 0,0 1-1,-1-1 1,1 1 0,0 0 0,0-1-1,0 1 1,-1-1 0,1 1 0,0 0-1,0-1 1,-1 1 0,1 0 0,0-1-1,-1 1 1,1 0 0,-1-1 0,1 1-1,0 0 1,-1 0 0,1-1-1,-1 1 1,1 0 0,0 0 0,-1 0-1,1 0 1,-1 0 0,1 0 0,-1 0-1,1 0 1,-1 0 0,1 0 0,-1 0-1,1 0 1,0 0 0,-1 0 0,1 0-1,-1 0 1,1 0 0,-1 0-1,1 1 1,0-1 0,-1 0 0,1 0-1,-1 1 1,1-1 0,0 0 0,-1 0-1,1 1 1,0-1 0,-1 0 0,1 1-1,-1 0 1,-21 25-390,20-23 385,0 1 0,0-1 1,1 0-1,-1 1 0,1 0 0,0-1 0,0 1 0,0 0 0,1-1 1,-1 1-1,1 0 0,0 0 0,1 7 0,-1-10 10,0 0 0,1 0 0,-1 0 0,1 0 0,-1 0 0,1-1 0,0 1 1,-1 0-1,1 0 0,0 0 0,-1-1 0,1 1 0,0 0 0,0-1 0,0 1 0,0-1 0,-1 1 0,1-1 0,0 1 0,1-1 0,2 1 25,-1 0-1,0-1 1,1 1 0,-1-1 0,1 0-1,-1 0 1,0 0 0,7-2 0,-4 1-15,0 0 0,0-1 1,0 0-1,1-1 1,-2 1-1,1-1 0,0 0 1,-1-1-1,1 0 1,7-6-1,45-51-669,-66 101-681,4-31 1350,0 0 1,1 0-1,0 0 0,1 1 0,0-1 0,1 0 1,0 1-1,0-1 0,1 1 0,0 0 1,2 13-1,-1-22 9,0 0-1,-1 0 1,1-1 0,0 1 0,0 0 0,0 0-1,0 0 1,0-1 0,0 1 0,0 0 0,0-1-1,0 1 1,0-1 0,0 1 0,0-1 0,0 0-1,0 1 1,0-1 0,0 0 0,1 0 0,-1 0-1,0 0 1,0 0 0,0 0 0,0 0 0,1 0-1,-1 0 1,0-1 0,2 0 0,34-11 292,-27 3-285,0 1 0,0-1 0,-1-1 0,0 1 0,-1-2 0,0 1 0,-1-1 0,0 0 0,0-1 0,-1 0 0,-1 0 0,0 0 0,5-21 0,1-10-197,-2 0 0,6-73 0,-9 14-208,-19 140-221,2-13 714,4-2-7,2-1-1,0 0 1,2 1 0,0 0-1,2 0 1,1 26 0,1-38-134,0 0 0,1 0 0,0 0 0,0 0 0,1-1 0,1 1 0,-1-1 0,2 0 0,0 0 0,0 0 0,0-1 0,1 1 0,1-1 0,12 13 0,-40-48-291,2 0 0,0-2 1,-21-44-1,31 56 506,5 10 130,-1-1 0,2 1 0,-1-1-1,1 1 1,0-1 0,1 0 0,-1 0-1,1 0 1,1-1 0,-2-12 0,7 19-312,1 1 1,-1 0 0,0 0-1,1 0 1,-1 0 0,0 1-1,8 1 1,30 8-291,55 10 582,-88-19-1146,-1-1 1,1 0-1,-1 0 1,1 0-1,9-3 1,-16-1-4604,-2-9-4751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14221,'0'0'5798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0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21 271 14286,'0'0'7826,"0"14"-7180,-20 286 2530,20-298-3162,0-1 1,0 1-1,0-1 0,0 1 1,0-1-1,0 1 0,0 0 1,0-1-1,0 1 0,1-1 1,-1 0-1,1 1 0,-1-1 1,1 1-1,0-1 0,-1 0 1,1 1-1,0-1 0,0 0 1,0 0-1,0 1 0,0-1 0,0 0 1,0 0-1,1 0 0,-1 0 1,0-1-1,0 1 0,3 1 1,0-2 9,-1 1 1,0-1 0,1 0-1,-1-1 1,1 1-1,-1 0 1,0-1-1,0 0 1,1 0 0,-1 0-1,0 0 1,0-1-1,5-2 1,17-12-36,0 0 1,-1-2-1,-1-1 0,-1 0 1,-1-2-1,-1 0 0,-1-2 1,32-47-1,-73 134-315,13-41 332,-19 47 59,27-66-90,-1 1 0,1 0 0,0 0 0,0 0 0,1 0 0,-1 0 0,1 0 0,0 0 0,0 0 0,1 0 0,0 6 0,0-11-56,-1 0 0,1 1 1,-1-1-1,1 0 0,-1 1 1,1-1-1,-1 0 0,1 0 1,-1 0-1,1 1 0,0-1 1,-1 0-1,1 0 1,-1 0-1,1 0 0,-1 0 1,1 0-1,0 0 0,-1 0 1,1 0-1,-1 0 0,1 0 1,0 0-1,-1-1 0,1 1 1,-1 0-1,1 0 0,-1-1 1,1 1-1,-1 0 0,1-1 1,-1 1-1,1 0 0,-1-1 1,1 0-1,18-12-1585,31-43-7325,-6-9 3331,-7-4 4362,-7 2 5390,-50 109 5278,3-10-8134,2 1 1,-19 59-1,34-91-1223,-1 0 0,1 0-1,0 0 1,-1 0 0,1 0-1,0 0 1,0 0 0,0 0-1,0 0 1,0 0 0,0 0-1,0 0 1,0 0 0,0 0-1,0 0 1,1 0 0,-1 0-1,0 0 1,1 0 0,-1 0-1,1 0 1,-1 0 0,1 0 0,0 1-1,0-2 6,0 0-1,0 1 0,0-1 1,0 0-1,0 0 0,0 0 1,0 1-1,0-1 1,0 0-1,0 0 0,0-1 1,0 1-1,0 0 0,0 0 1,0 0-1,0-1 1,0 1-1,0 0 0,1-2 1,6-1 69,0-2 0,0 1 0,-1-1 0,10-8 0,-1-3-152,-1 0 0,0-2 0,-2 1 0,0-2 0,-1 1 0,-1-2 0,0 0 0,-2 0 0,0-1 0,7-25 0,-23 68 161,2-1 0,1 1 0,0-1 0,2 1 0,0 41 0,2-62-86,0 0-1,0 1 0,1-1 0,-1 0 1,0 0-1,1 1 0,-1-1 0,1 0 1,-1 0-1,1 0 0,-1 1 1,1-1-1,0 0 0,0 0 0,-1 0 1,1 0-1,0 0 0,0 0 0,0-1 1,0 1-1,0 0 0,0 0 0,0-1 1,1 1-1,-1-1 0,0 1 0,0-1 1,0 1-1,1-1 0,-1 0 0,0 1 1,1-1-1,-1 0 0,0 0 0,0 0 1,1 0-1,-1 0 0,0 0 1,1 0-1,-1-1 0,0 1 0,0 0 1,2-2-1,4 1 57,-1-1 0,1-1-1,-1 1 1,1-1 0,-1 0 0,0 0 0,6-5 0,6-6 2,-1-1 0,0-1 0,-1 0 1,0-1-1,-2-1 0,0 0 0,-1-1 1,14-27-1,-19 30-48,-1 1 0,-1-1 0,0 0 0,-1-1 0,-1 1 0,0-1 0,-1 0 0,-1 0 0,-1 0 0,-1 0 0,-2-32 0,2 49-25,0-1 1,0 0 0,0 1 0,0-1-1,0 1 1,0-1 0,0 0-1,0 1 1,0-1 0,0 1-1,0-1 1,0 0 0,-1 1-1,1-1 1,0 1 0,0-1 0,-1 1-1,1-1 1,0 1 0,-1-1-1,1 1 1,-1-1 0,1 1-1,0-1 1,-1 1 0,1-1 0,-1 1-1,1 0 1,-1-1 0,0 1-1,1 0 1,-1 0 0,1-1-1,-1 1 1,1 0 0,-1 0-1,0 0 1,1 0 0,-1 0 0,1 0-1,-1 0 1,0 0 0,1 0-1,-1 0 1,0 0 0,1 0-1,-1 0 1,1 0 0,-1 1 0,0-1-1,1 0 1,-1 0 0,1 1-1,-1-1 1,1 0 0,-1 1-1,1-1 1,-1 1 0,1-1-1,-1 1 1,-28 30-203,14-10 255,2 1-1,0 1 1,1 0-1,1 1 1,2 0 0,0 0-1,1 1 1,2 0-1,0 1 1,2-1 0,-1 30-1,5-52-42,0-1 0,0 1 0,0 0 0,0 0 1,1 0-1,0-1 0,-1 1 0,1 0 0,0-1 0,0 1 0,0-1 0,1 1 0,-1-1 0,1 1 0,-1-1 0,1 0 1,0 0-1,0 1 0,0-1 0,0-1 0,0 1 0,0 0 0,1 0 0,-1-1 0,0 0 0,1 1 0,-1-1 0,1 0 0,0 0 1,-1 0-1,1 0 0,0-1 0,0 1 0,-1-1 0,1 0 0,0 0 0,0 0 0,0 0 0,5-1 0,2 0 23,0 0 1,1-1-1,-1 0 0,0 0 0,0-1 0,0-1 0,-1 1 0,1-2 0,-1 1 1,9-7-1,0-2-2,-1-1 0,0-1 1,-1 0-1,-1-1 1,-1-1-1,0 0 1,-1-1-1,-1 0 0,0-1 1,-2-1-1,0 0 1,-1 0-1,-1-1 0,-1 1 1,-1-2-1,-1 1 1,0-1-1,2-43 0,-7 63-31,0 1 0,0-1-1,0 1 1,0-1 0,0 1-1,0 0 1,0-1 0,-1 1-1,1-1 1,-1 1 0,1 0-1,-1-1 1,1 1 0,-1 0-1,0 0 1,1-1 0,-1 1-1,0 0 1,0 0 0,0 0-1,0 0 1,0 0 0,0 0-1,0 0 1,0 0 0,0 1-1,-1-1 1,1 0 0,0 1-1,-1-1 1,1 0 0,0 1-1,-2-1 1,0 1-4,1 0-1,0 0 1,0 0 0,0 1 0,0-1-1,0 1 1,0-1 0,0 1-1,0-1 1,0 1 0,0 0 0,0 0-1,0 0 1,1 0 0,-1 1-1,0-1 1,1 0 0,-1 1 0,1-1-1,-1 1 1,1-1 0,-2 3-1,-6 10 26,1 0 0,0 1-1,1 0 1,1 0 0,0 0-1,1 1 1,1 0 0,-4 24-1,4-12 14,2 0-1,0 1 1,2-1-1,4 32 0,-3-53-26,0-1 0,1 1 0,-1-1 0,1 0 0,1 0 0,-1 1 0,1-2 0,0 1 0,0 0 0,0-1 0,1 1 0,0-1 0,7 8 0,-8-10 17,0-1-1,1 1 0,-1-1 0,0 1 1,1-1-1,-1 0 0,1 0 1,0-1-1,0 1 0,-1-1 0,1 0 1,0 0-1,0 0 0,0 0 1,0-1-1,0 0 0,0 0 0,1 0 1,-1 0-1,0 0 0,0-1 1,7-2-1,-7 2 73,0-1 0,0 0 0,0-1-1,-1 1 1,1-1 0,-1 1 0,1-1 0,-1 0 0,0 0 0,0-1 0,0 1 0,-1-1 0,1 1-1,-1-1 1,0 0 0,0 0 0,0 0 0,0 0 0,-1 0 0,2-8 0,1-4 140,-1 1 0,0-1 0,-1 1 0,-1-23 0,-1 34-231,0 0 1,-1 0-1,1 1 1,-1-1-1,0 0 0,0 1 1,-1-1-1,1 1 0,-1-1 1,0 1-1,0 0 1,-2-4-1,3 6-10,0 0-1,1 0 1,-1 1 0,0-1-1,0 0 1,0 0 0,1 1-1,-1-1 1,0 1 0,0-1-1,0 0 1,0 1 0,0 0 0,0-1-1,0 1 1,-1 0 0,1-1-1,0 1 1,0 0 0,0 0-1,0 0 1,0 0 0,0 0-1,0 0 1,-1 0 0,1 1-1,0-1 1,0 0 0,0 1-1,0-1 1,0 0 0,0 1-1,0-1 1,0 1 0,0 0-1,0-1 1,1 1 0,-1 0 0,0-1-1,0 1 1,0 0 0,1 0-1,-1 0 1,0 0 0,0 1-1,-1 0 0,0 1 0,0-1 0,1 0 0,-1 0 0,1 1 0,0-1 0,-1 1 0,1-1 0,0 1 0,0-1 0,1 1 0,-1 0 0,0-1 0,1 1-1,0 0 1,0 0 0,0-1 0,0 1 0,0 0 0,0 0 0,1-1 0,-1 1 0,1 0 0,0 0 0,0-1 0,2 5 0,-1-4 11,0 0 1,0 0-1,0 0 1,1 0-1,-1-1 1,1 1-1,0-1 1,0 1-1,0-1 1,0 0-1,0 0 1,0-1-1,0 1 1,1-1-1,-1 1 1,1-1-1,-1 0 1,1-1-1,6 2 1,7 0 29,0-1 0,1-1 0,-1-1-1,0 0 1,31-7 0,-42 7-23,1 0 0,-1-1 0,0 0 0,0 0-1,1-1 1,-2 0 0,1 0 0,0 0 0,-1-1 0,1 0 0,-1 0 0,0 0-1,-1 0 1,1-1 0,-1 0 0,1 0 0,-2 0 0,6-9 0,-8 12-6,0 1 0,0-1 0,0 1 0,-1-1 0,1 1 0,-1-1 0,1 1 0,-1-1 0,0 1 0,0-1 0,0 0 0,1 1 0,-2-1 0,1 0 0,0 1 0,0-1 0,0 1 0,-2-4 0,2 4-12,-1 0 1,0 0-1,1 0 1,-1 1-1,0-1 1,0 0-1,0 0 0,0 1 1,1-1-1,-1 0 1,0 1-1,0-1 1,0 1-1,-1 0 0,1-1 1,0 1-1,0 0 1,0-1-1,0 1 1,-2 0-1,-2 0-22,1 0 1,-1 0 0,1 1-1,0-1 1,-1 1-1,1 0 1,-1 0-1,1 1 1,0-1-1,0 1 1,0 0-1,-7 4 1,-36 35-76,45-39 98,0 1 0,0-1 1,0 1-1,0-1 0,0 1 0,1 0 1,-1 0-1,1 0 0,-1 0 1,1 0-1,0 0 0,0 0 1,1 0-1,-1 0 0,1 1 0,-1-1 1,1 3-1,1-4 12,0-1-1,-1 0 1,1 0 0,0 0-1,0 0 1,0 0-1,0 0 1,0 0 0,0-1-1,0 1 1,0 0-1,0 0 1,1-1 0,-1 1-1,0-1 1,0 1-1,1-1 1,-1 1 0,0-1-1,0 0 1,1 0-1,-1 0 1,0 0 0,1 0-1,-1 0 1,2 0 0,45-1 152,-40 0-138,27-2-251,42-11 1,-48 8-49,1 1-1,45-1 1,-64 9 1015,-12-3-659,0-1 1,0 1-1,0 0 0,0-1 1,0 1-1,0-1 0,1 1 1,-1-1-1,0 1 0,0-1 0,0 1 1,0-1-1,1 0 0,-1 0 1,0 0-1,1 1 0,-1-1 1,0 0-1,1 0 0,-1 0 1,1 0-1,-1-1 0,-3-8-60,0 1 0,0 0 0,1-1 0,1 0-1,0 1 1,0-1 0,1 0 0,0 0 0,1-17-1,0 26-129,0 0-1,1-1 0,-1 1 0,1 0 0,0 0 0,-1-1 0,1 1 0,0 0 0,0 0 0,-1 0 0,1 0 0,0 0 0,0 0 1,0 0-1,0 0 0,1 0 0,-1 1 0,0-1 0,0 0 0,0 1 0,1-1 0,-1 1 0,0-1 0,1 1 0,1-1 0,42-6-4712,-29 6 1772,30-5-5670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79 13229,'0'0'4473,"7"-9"-1809,20-32-587,-20 21 118,-18 12-1289,-21 13-735,20 1-176,1 2 0,-1 0 0,1 0 0,1 1 0,0 1 0,0-1 1,1 2-1,0-1 0,0 1 0,2 1 0,-1-1 0,-10 24 0,17-33-3,1-1-1,-1 0 1,1 1 0,-1-1 0,1 0-1,-1 1 1,1-1 0,0 1 0,0-1-1,-1 1 1,1-1 0,0 0-1,0 1 1,1-1 0,-1 1 0,0-1-1,0 1 1,2 2 0,-2-3 10,1-1 1,0 1 0,0 0-1,-1 0 1,1-1 0,0 1-1,0 0 1,0-1 0,0 1-1,0-1 1,0 1-1,0-1 1,0 1 0,0-1-1,0 0 1,0 0 0,0 1-1,0-1 1,2 0-1,9 0 15,-1-1 0,0 0-1,1-1 1,13-4-1,11 0-437,-33 6 388,0 0 1,0 0-1,0 0 1,0 0-1,0 1 1,1 0 0,-1-1-1,0 1 1,0 0-1,0 0 1,-1 1-1,1-1 1,0 1-1,0-1 1,-1 1-1,1 0 1,-1 0-1,4 3 1,-3-1 10,1 1 0,-1 0 1,0 0-1,0 0 0,0 0 1,-1 0-1,0 0 0,0 1 1,2 8-1,1 10 18,-2 1 1,0 0-1,-2 44 1,-1-55-19,-1-2 123,0-1 0,-1 1-1,0-1 1,-1 1 0,0-1 0,-1 1 0,0-1 0,0-1 0,-8 13 0,10-19-30,0 0 0,0 0-1,0 0 1,-1-1 0,0 1 0,0-1-1,0 1 1,0-1 0,0 0 0,0 0 0,-1 0-1,0 0 1,0-1 0,1 0 0,-1 0-1,0 0 1,-1 0 0,1 0 0,0-1-1,-1 0 1,1 0 0,0 0 0,-1 0-1,1-1 1,-1 1 0,-5-2 0,7 1-61,1-1 0,0 0 0,0 0 0,-1 0 0,1-1 0,0 1 0,0 0 0,1-1 0,-1 0 0,0 1 0,0-1 0,1 0 0,-1 0 0,1 0 0,-1 0 1,1 0-1,0 0 0,0 0 0,0 0 0,0 0 0,0-1 0,1 1 0,-1 0 0,1-1 0,-1 1 0,1-5 0,-1-1-40,0 0-1,0 0 1,1 0 0,1 0-1,-1 0 1,4-15 0,0 11-8,1 0 1,0 1 0,1-1-1,0 1 1,1 1 0,0-1 0,1 1-1,8-9 1,78-75 18,-75 77 0,26-23 14,-22 20-9,0 0 0,-1-1 0,-2-2 0,33-44 0,-50 63 24,-1-1 0,0 1-1,0 0 1,0-1 0,-1 0-1,1 1 1,-1-1 0,0 0-1,-1 1 1,1-10 0,-1 14-8,0-1 0,0 1 1,0 0-1,0-1 0,0 1 1,0 0-1,0 0 0,0-1 1,0 1-1,0 0 0,0 0 0,0-1 1,0 1-1,0 0 0,-1 0 1,1-1-1,0 1 0,0 0 1,0 0-1,0 0 0,-1-1 0,1 1 1,0 0-1,0 0 0,0 0 1,-1-1-1,1 1 0,0 0 1,0 0-1,-1 0 0,1 0 0,0 0 1,0 0-1,-1 0 0,1 0 1,0 0-1,0 0 0,-1 0 1,1 0-1,0 0 0,-1 0 0,1 0 1,0 0-1,0 0 0,-1 0 1,-17 8 44,-14 16 19,21-11-41,1 1 1,0 0 0,1 1-1,-7 16 1,13-25-18,0 1 0,0 0 0,1 0 0,0 0 0,0 0 0,1 0 0,0 1 0,0-1 0,1 0 0,0 1 0,1 13 0,0-19-30,0-1 0,0 1-1,0-1 1,0 1 0,0-1 0,0 1 0,0-1-1,1 0 1,-1 0 0,0 1 0,1-1 0,-1 0 0,1 0-1,-1 0 1,1-1 0,-1 1 0,1 0 0,0-1-1,-1 1 1,1-1 0,0 1 0,0-1 0,0 0 0,-1 0-1,1 1 1,0-1 0,0-1 0,2 1 0,54-7-1695,-50 4 800,1-1-1,0 0 1,-1 0-1,0 0 1,0-1-1,0-1 1,10-8-1,16-18-6390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1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53 139 9001,'0'-6'363,"0"-24"6230,0 29-6507,0 1-1,0-1 1,0 1 0,-1 0-1,1-1 1,0 1 0,0 0-1,0-1 1,0 1 0,0-1-1,-1 1 1,1 0 0,0-1-1,0 1 1,0 0 0,-1 0-1,1-1 1,0 1 0,-1 0-1,1-1 1,0 1 0,-1 0-1,1 0 1,0 0 0,-1-1-1,1 1 1,0 0 0,-1 0-1,1 0 1,0 0 0,-1 0-1,1 0 1,-1 0 0,1 0-1,0 0 1,-1 0 0,1 0-1,-1 0 1,1 0 0,0 0-1,-1 0 1,1 0 0,-1 0-1,1 0 1,0 0 0,-1 1-1,1-1 1,0 0 0,-1 0-1,1 0 1,0 1 0,-1-1-1,1 0 1,0 1 0,0-1-1,-1 0 1,1 0 0,0 1-1,0-1 1,0 0 0,-1 1-1,-3 4-49,1 0 0,-1 0 0,1 0 0,0 1 0,0-1 0,1 1 0,0 0 0,0-1 0,0 1 0,1 0-1,0 0 1,-1 11 0,1-13 5,0 0 0,1 0-1,-1 0 1,1 0 0,0 1 0,0-1-1,1 0 1,-1 0 0,1 0-1,0 0 1,0 0 0,1 0-1,-1-1 1,1 1 0,-1 0 0,1-1-1,0 1 1,1-1 0,4 7-1,-2-7 92,0-1 0,-1 0 0,1 1 0,0-2 0,1 1 0,-1-1 0,0 1 0,0-1 0,1-1 0,-1 1 0,0-1 0,1 0 0,-1 0 0,1-1 0,7-1 0,-2 0 35,1-1-1,-1 0 1,0 0-1,0-1 1,0-1 0,11-6-1,-7 3-102,-2-1-1,1-1 0,-1 0 1,15-15-1,-24 21-36,0 0-1,0 0 1,-1-1 0,1 1-1,-1-1 1,0 0-1,0 0 1,-1 0-1,1-1 1,-1 1-1,0 0 1,-1-1-1,1 0 1,-1 1 0,1-10-1,-17 55-522,13-29 485,1 0 0,0 1 0,1-1 0,1 0 0,0 1 0,0-1 0,4 13 0,-4-21 35,0 0-1,1 0 1,-1 0 0,1 0 0,-1-1 0,1 1 0,0 0 0,0-1 0,0 1 0,0-1 0,1 0 0,-1 0 0,0 0 0,1 0 0,0 0 0,0 0-1,-1-1 1,1 1 0,0-1 0,0 0 0,0 0 0,0 0 0,0 0 0,1-1 0,-1 1 0,0-1 0,0 0 0,0 0 0,6 0 0,-4-1 50,1 1 1,-1-1 0,1 0 0,-1-1 0,1 1 0,-1-1 0,0 0 0,0-1 0,0 1 0,0-1-1,0 0 1,-1 0 0,1-1 0,-1 1 0,0-1 0,0 0 0,0 0 0,-1 0 0,1-1 0,-1 1-1,0-1 1,3-6 0,-3 5-44,0 1 0,0-1 0,0-1 0,-1 1 0,0 0 0,0-1 0,-1 1 0,0 0 0,0-1 0,0 0 0,-1 1 0,0-1 0,0 1 0,-1-1 0,0 0 0,0 1 0,0-1 0,-5-10 0,6 17-38,0-1 0,0 1 0,0 0 0,0-1 0,0 1 0,0-1 0,0 1-1,0 0 1,0-1 0,0 1 0,0 0 0,0-1 0,0 1 0,-1-1 0,1 1 0,0 0 0,0-1 0,0 1-1,-1 0 1,1 0 0,0-1 0,-1 1 0,1 0 0,0 0 0,0-1 0,-1 1 0,1 0 0,0 0 0,-1 0 0,1-1-1,0 1 1,-1 0 0,1 0 0,-1 0 0,1 0 0,0 0 0,-1 0 0,1 0 0,0 0 0,-1 0 0,1 0 0,-1 0-1,1 0 1,0 0 0,-1 0 0,1 0 0,0 0 0,-1 0 0,1 0 0,-1 1 0,1-1 0,0 0 0,-1 0-1,1 0 1,0 1 0,0-1 0,-1 0 0,1 1 0,-1 0-4,1 0 0,-1 0 0,1 0 0,0 0 0,-1 0 0,1 0-1,0 0 1,0 0 0,0 0 0,0 0 0,0 0 0,0 0 0,0 0 0,0 0 0,0 0 0,0 0 0,1 0-1,-1 0 1,0 0 0,1 0 0,0 2 0,1-1 14,0 1-1,1 0 1,-1-1-1,1 0 1,0 0-1,-1 0 1,1 0-1,0 0 1,0 0 0,0-1-1,0 1 1,1-1-1,-1 0 1,0 0-1,1 0 1,-1 0-1,6 0 1,66 2 172,-57-4-150,-4 1-11,0-1 1,0-1 0,0 0-1,0-1 1,-1-1 0,22-8-1,-30 10-2,0-1-1,-1 1 1,1-1-1,-1 0 1,1 0 0,-1 0-1,0-1 1,0 1-1,4-6 1,-6 6-1,0 1 0,-1 0 0,0-1 1,0 1-1,1 0 0,-1-1 0,-1 0 1,1 1-1,0-1 0,-1 1 0,1-1 1,-1 0-1,0 1 0,0-1 0,0 0 1,0 0-1,0 1 0,0-1 1,-2-3-1,1 4-14,0 1 0,1-1 0,-2 0 0,1 1 0,0-1 0,0 1 0,0 0 0,-1-1 0,1 1 0,-1 0 0,1 0 0,-1 0 0,1 0 0,-1 0 0,0 0 0,1 0 0,-1 1 0,0-1 0,0 1 0,1-1 0,-1 1 0,0 0 1,0-1-1,0 1 0,0 0 0,1 0 0,-1 0 0,-2 1 0,-3-1-23,1 0 0,0 1 0,0 0 0,0 0 0,-1 0 0,1 1 0,-7 3 0,6-1 18,0 0 1,0 1-1,1 0 0,0 0 1,0 1-1,0 0 0,0 0 0,-8 13 1,11-15 20,0 1 1,0 0-1,0-1 1,1 1-1,0 0 1,-1 0-1,2 0 1,-1 1-1,1-1 1,0 0 0,0 1-1,0-1 1,1 1-1,0 6 1,0-11-16,1 1 1,0 0-1,-1-1 0,1 1 1,0-1-1,0 1 1,0-1-1,0 0 0,0 1 1,0-1-1,0 0 1,0 0-1,0 1 1,1-1-1,-1 0 0,0 0 1,1-1-1,-1 1 1,1 0-1,-1 0 1,1-1-1,0 1 0,-1-1 1,1 1-1,0-1 1,-1 0-1,4 1 0,54 1-617,-45-2 204,2-1-694,1 0 0,-1 0 0,17-5-1,-16 2-1699,-1-1-1,29-13 1,5-7-5754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1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11115,'-10'4'5060,"-8"2"-3847,0 1 0,1 1-1,-22 13 1,32-18-847,1 1-1,0 0 1,0 0-1,1 0 1,-1 1 0,1 0-1,0 0 1,0 0 0,1 1-1,0 0 1,0 0 0,0 0-1,0 0 1,-2 7-1,6-12-360,0-1-1,0 1 0,-1 0 1,1-1-1,0 1 1,0 0-1,0-1 0,0 1 1,0-1-1,0 1 0,0 0 1,0-1-1,0 1 0,1-1 1,-1 1-1,0 0 0,0-1 1,0 1-1,1-1 0,-1 1 1,0-1-1,1 1 1,-1-1-1,0 1 0,1-1 1,-1 1-1,1-1 0,-1 1 1,1-1-1,-1 0 0,1 1 1,0 0-1,26 4-13,29-11-419,-7-7-503,-39 9 675,2 1 0,-1 0 0,0 0 0,1 2 0,-1-1 0,1 1 0,20 2 0,-30-1 245,1 1 0,-1 0 0,0 0 0,1-1 0,-1 2 0,0-1 0,0 0 0,1 0 0,-1 1 0,0-1 0,0 1 0,-1 0 0,1-1 0,0 1 0,-1 0 0,1 0 0,-1 0 0,1 0 0,-1 0 0,0 1 0,0-1 0,0 0 0,0 1 0,0-1 0,0 0 0,-1 1 0,1 3 0,1 10 52,0-1-1,-1 0 1,-1 23-1,-1-20-1,0 3 240,-1 1 0,-1-1 0,0 0 0,-2 0 0,-1-1-1,-1 1 1,0-1 0,-1 0 0,-2-1 0,0 0 0,0-1 0,-2 0 0,0 0-1,-2-1 1,1-1 0,-2 0 0,0-1 0,-1-1 0,-1 0 0,0-1 0,0-1 0,-1-1-1,-1 0 1,-35 14 0,50-23-255,-1-1 1,1 0-1,0 1 0,0-2 1,-1 1-1,1 0 0,0-1 1,-1 0-1,1 0 0,-7-1 0,9 1-12,0-1-1,1 1 0,-1-1 0,1 0 1,-1 0-1,1 1 0,-1-1 0,1 0 0,-1 0 1,1-1-1,0 1 0,0 0 0,-1 0 0,1-1 1,0 1-1,0-1 0,0 1 0,0-1 1,1 1-1,-1-1 0,0 1 0,1-1 0,-1 0 1,1 1-1,0-1 0,-1 0 0,1 0 1,0-2-1,-2-13-44,1 0 1,1 0-1,1 0 1,0-1-1,1 1 1,1 0-1,0 1 1,1-1-1,1 1 1,1-1-1,0 2 1,1-1-1,1 1 1,0 0-1,1 0 1,1 1 0,0 0-1,24-24 1,-8 14-193,2 0 0,0 1-1,2 2 1,0 1 0,1 1 0,1 2 0,1 1 0,37-13 0,202-66-5818,-124 43-464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3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8616,'0'0'11558,"-2"16"-10971,-6 44 117,-26 93 0,-13 69 482,47-221-1130,0 0-1,0 0 1,-1 0-1,1 0 0,0 0 1,0 0-1,0 0 0,0 0 1,0 0-1,0 0 0,1 0 1,-1 0-1,0 0 1,0 0-1,1 0 0,-1 0 1,1 0-1,-1 0 0,1 0 1,-1-1-1,1 1 0,0 1 1,0-1-23,0-1 0,0 0 1,0 0-1,0 0 0,0 0 0,-1 0 1,1 1-1,0-2 0,0 1 1,0 0-1,0 0 0,0 0 0,-1 0 1,1 0-1,0-1 0,0 1 0,0 0 1,0-1-1,-1 1 0,2-1 1,44-34 590,-42 31-535,38-35-323,-2-1 0,-2-1 0,-2-3 0,55-84 1,-78 102-2189,-13 25 2134,0 1 0,1-1 0,-1 1-1,0-1 1,0 0 0,0 1 0,1-1 0,-1 1 0,0-1 0,0 1-1,0-1 1,0 0 0,0 1 0,0-1 0,0 1 0,0-1 0,0 0-1,-1 1 1,1-1 0,0 1 0,0-1 0,0 1 0,-1-1 0,1 0-1,-8 0-5604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3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11659,'0'0'5701,"-5"47"-3779,8-35-288,12-3-353,6-2-320,6-5-641,-2 0-256,9-2-64,-6 0-384,6-6-1858,-7-8-1474,-9 2-2914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3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73 10090,'0'0'5050,"-6"10"-2968,3-5-1877,-21 40 1247,23-41-1257,-1-1 1,1 0 0,0 1-1,0 0 1,0-1-1,1 1 1,0-1-1,-1 1 1,1 0 0,0-1-1,0 1 1,1 0-1,-1-1 1,3 7 0,-2-9-176,0 0 0,0 0 0,0 0 0,0 0-1,0 0 1,1 0 0,-1 0 0,0 0 0,1-1 0,-1 1 0,0 0 0,1-1 0,-1 0 0,1 1 0,-1-1 0,1 0 0,-1 1 0,1-1 0,-1 0 0,1 0 0,-1 0 0,1 0 0,-1-1 0,1 1 0,0 0 0,-1-1 0,0 1 0,3-2 0,43-15 36,-35 9-40,-1 0 0,0-1 1,0 0-1,0-1 0,16-20 1,-23 25-8,0-1 0,1 0 1,-2 0-1,1 0 1,-1-1-1,0 0 1,0 1-1,-1-1 0,0 0 1,0 0-1,-1 0 1,0 0-1,1-8 0,-2 14-7,0 1-1,0 0 1,0-1-1,0 1 0,0-1 1,0 1-1,0 0 0,0-1 1,0 1-1,0 0 1,0-1-1,0 1 0,0 0 1,0-1-1,0 1 0,-1 0 1,1-1-1,0 1 0,0 0 1,0-1-1,0 1 1,-1 0-1,1-1 0,0 1 1,0 0-1,-1 0 0,1-1 1,0 1-1,0 0 1,-1 0-1,1 0 0,0-1 1,-1 1-1,1 0 0,0 0 1,-1 0-1,1 0 1,0 0-1,-1 0 0,1 0 1,-1-1-1,1 1 0,0 0 1,-1 0-1,1 1 1,0-1-1,-1 0 0,1 0 1,0 0-1,-1 0 0,1 0 1,0 0-1,-1 0 0,1 0 1,0 1-1,-1-1 1,1 0-1,0 0 0,-1 0 1,1 1-1,0-1 0,0 0 1,-1 0-1,1 1 1,0 0-1,-20 18 111,-22 54 1028,39-66-981,0-1 0,0 1 0,1-1-1,0 1 1,0 0 0,0 0 0,1 0 0,0 0-1,1 13 1,0-19-143,1 0 0,0 0 0,-1 0 0,1 0 0,0 0-1,0 0 1,-1-1 0,1 1 0,0 0 0,0-1 0,0 1 0,0 0-1,0-1 1,0 1 0,0-1 0,0 0 0,0 1 0,0-1 0,0 0-1,0 0 1,0 1 0,1-1 0,-1 0 0,0 0 0,0 0 0,0 0-1,0 0 1,0-1 0,0 1 0,0 0 0,0 0 0,0-1 0,1 1-1,0-2 1,41-12 86,8-13-49,32-16-24,-76 40-38,1 0 1,0 1-1,-1 0 1,1 0-1,0 0 1,0 1-1,1 0 1,12 1-1,-19 1 6,0-1-1,0 1 1,0 0 0,0 0-1,-1 0 1,1 0-1,0 1 1,0-1 0,-1 0-1,1 1 1,-1-1-1,1 1 1,-1 0 0,0-1-1,1 1 1,-1 0-1,0 0 1,0 0 0,0 0-1,-1 0 1,1 0-1,0 0 1,-1 0 0,1 0-1,-1 0 1,0 0-1,0 0 1,0 3 0,1-2 39,-1-1 1,0 1-1,1-1 1,-1 0-1,1 1 1,0-1 0,-1 0-1,1 0 1,0 0-1,1 1 1,-1-1-1,0 0 1,1 0 0,-1 0-1,1-1 1,2 3-1,-3-4 28,0 1 0,0-2 0,-1 1-1,1 0 1,0 0 0,0 0-1,0 0 1,0 0 0,0-1 0,-1 1-1,1 0 1,0-1 0,0 1 0,0-1-1,-1 1 1,1-1 0,0 1 0,-1-1-1,1 0 1,0 1 0,-1-1-1,1 0 1,-1 1 0,1-1 0,-1 0-1,1 0 1,-1 1 0,0-1 0,1 0-1,-1 0 1,0 0 0,0 0-1,1 1 1,-1-1 0,0 0 0,0 0-1,0 0 1,0-1 0,6-36 445,-5 21-331,1 10-156,-1-1 1,-1 1-1,0-1 1,0 1 0,0-1-1,-1 1 1,0 0-1,0-1 1,-1 1-1,0 0 1,-3-8 0,10 17-977,0 1 1,1-1 0,0 0-1,-1 0 1,1 0 0,0-1-1,0 0 1,0-1-1,0 1 1,0-1 0,12-1-1,17 1-5831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25 107 1602,'0'0'8786,"-5"-10"-6842,-11-30 138,15 38-1930,1 1 0,-1-1 1,1 1-1,0-1 0,0 1 0,0-1 1,-1 1-1,2-1 0,-1 1 1,0-1-1,0 1 0,0-1 1,1 1-1,-1-1 0,1 1 1,-1-1-1,1 1 0,-1-1 0,1 1 1,0 0-1,0-1 0,0 1 1,0 0-1,0 0 0,0 0 1,0 0-1,0 0 0,0 0 1,0 0-1,1 0 0,-1 0 0,0 0 1,1 1-1,-1-1 0,1 0 1,-1 1-1,0-1 0,1 1 1,1-1-1,5-1 262,0 0 1,1 0-1,-1 1 1,0 0-1,10 1 0,-17-1-381,1 1 0,-1 0 0,1 0 0,0 0 0,-1 0 0,1 1 0,-1-1 0,1 0 0,0 1 0,-1-1 0,1 1 0,-1-1 0,0 1 0,1 0 0,-1 0 0,1 0 0,-1 0 0,0 0 0,0 0 0,1 0 0,-1 0 0,0 0 0,0 0 0,1 3 0,-1-1 0,0-1 0,0 1 0,-1-1 0,1 1 1,-1-1-1,0 1 0,0 0 0,0-1 0,0 1 0,0 0 0,-1-1 0,1 1 0,-2 4 0,-1 4 152,-2 0 0,1-1 0,-1 1 0,0-1 0,-14 19-1,-68 56 1989,129-82-1826,2-3-586,74-2 799,-43-6-6582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14638,'0'0'4260,"57"-13"-2370,-29 9-545,5 0-416,-1 4-673,-4-4-224,-3 1-1409,-5-6-4677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14157,'0'0'1906,"-1"8"21,-1 0-1488,-1 5 330,1 0-1,0 1 1,1-1-1,1 15 0,-1-26-726,1 0 0,0 0-1,0 0 1,1 1 0,-1-1 0,0 0-1,1 0 1,-1 0 0,1 0-1,0 0 1,-1 0 0,1 0-1,0 0 1,0 0 0,1 0-1,-1-1 1,0 1 0,0 0-1,1-1 1,-1 1 0,1-1-1,0 1 1,-1-1 0,1 0-1,0 0 1,0 1 0,0-1-1,0-1 1,0 1 0,0 0-1,0 0 1,0-1 0,0 1-1,0-1 1,3 1 0,2-1 9,1-1-1,-1 1 1,1-1 0,-1 0 0,0-1-1,0 0 1,0 0 0,0-1-1,0 1 1,10-7 0,1-2 15,0-1 1,20-18-1,-23 18-222,1 0-1,34-20 1,-50 32 148,0 0-1,0 0 1,1 0-1,-1 0 0,0 0 1,0-1-1,0 1 1,1 0-1,-1 0 1,0 0-1,0 0 1,1 0-1,-1 0 1,0 1-1,0-1 1,0 0-1,1 0 1,-1 0-1,0 0 1,0 0-1,0 0 1,1 0-1,-1 0 1,0 0-1,0 0 1,0 1-1,0-1 0,1 0 1,-1 0-1,0 0 1,0 0-1,0 1 1,0-1-1,0 0 1,0 0-1,1 0 1,-1 1-1,0-1 1,0 0-1,0 0 1,0 0-1,0 1 1,0-1-1,0 0 1,0 0-1,0 1 1,1 17-41,-6 18 519,-1-15-6,-2 24 194,12-46-607,-1 0 0,1 0 1,-1 0-1,1 0 1,-1 0-1,1-1 1,-1 0-1,0 1 0,0-1 1,5-4-1,21-17-472,32-23-3028,-58 44 2229,0 0 0,1 0 0,0 1 1,-1 0-1,1-1 0,0 1 0,-1 0 0,1 1 1,6-1-1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8488,'0'0'12140,"-1"52"-24152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89 146 10154,'0'0'5327,"1"-9"-2764,3-44 629,-4 53-3161,0 0-1,0 0 1,0-1-1,0 1 1,0 0 0,0 0-1,0 0 1,0-1-1,0 1 1,0 0-1,0 0 1,0 0 0,0-1-1,0 1 1,0 0-1,0 0 1,-1 0 0,1-1-1,0 1 1,0 0-1,0 0 1,0 0-1,0-1 1,0 1 0,-1 0-1,1 0 1,0 0-1,0 0 1,0 0-1,-1 0 1,1-1 0,0 1-1,0 0 1,0 0-1,-1 0 1,1 0 0,0 0-1,0 0 1,0 0-1,-1 0 1,1 0-1,0 0 1,0 0 0,-1 0-1,1 0 1,0 0-1,-15 7 302,-8 14-377,16-12 96,1 0 0,0 1 0,1 0-1,0 0 1,1 1 0,0-1-1,0 1 1,1 0 0,-2 12 0,5-23-48,0 0 1,0 1 0,0-1-1,0 0 1,0 0 0,0 0 0,0 1-1,0-1 1,0 0 0,0 0 0,0 1-1,0-1 1,0 0 0,0 0 0,0 0-1,0 1 1,0-1 0,0 0-1,0 0 1,1 1 0,-1-1 0,0 0-1,0 0 1,0 0 0,0 1 0,0-1-1,0 0 1,1 0 0,-1 0 0,0 0-1,0 0 1,0 1 0,1-1 0,-1 0-1,0 0 1,0 0 0,0 0-1,1 0 1,-1 0 0,0 0 0,0 0-1,0 0 1,1 0 0,-1 0 0,0 0-1,0 0 1,1 0 0,-1 0 0,0 0-1,16-8 170,11-17 87,-12 7-192,-1-1 0,19-34-1,-28 45-52,-1-1-1,0 0 0,0 0 1,-1 0-1,0-1 0,-1 1 1,0-1-1,-1 0 0,1-10 1,-12 81-12,1-17 31,7-29-20,-6 69 14,8-80-23,0 0 0,0 0 0,0 0 0,0 0 0,0 0 0,1 1 0,0-1 0,0 0 0,0 0 1,1-1-1,-1 1 0,1 0 0,0 0 0,0-1 0,4 6 0,-4-7 2,0-1 1,0 1-1,0-1 0,0 0 1,0 0-1,0 0 0,0 0 1,0 0-1,1-1 1,-1 1-1,0 0 0,1-1 1,-1 0-1,1 0 0,-1 0 1,0 0-1,1 0 0,-1 0 1,0 0-1,1-1 0,-1 1 1,0-1-1,1 0 1,-1 0-1,0 0 0,0 0 1,0 0-1,0 0 0,0 0 1,0-1-1,0 1 0,0-1 1,0 1-1,-1-1 1,1 0-1,2-4 0,0 3 7,-1-1 0,0 0 1,0 0-1,-1 0 0,1 0 0,-1-1 0,0 1 0,0-1 0,0 0 1,0 1-1,-1-1 0,0 0 0,0 0 0,0 0 0,-1 0 0,0-8 0,0 12-14,0 1 0,0 0-1,0 0 1,0-1 0,-1 1-1,1 0 1,0 0-1,0-1 1,0 1 0,-1 0-1,1 0 1,0 0 0,-1 0-1,1-1 1,0 1-1,0 0 1,-1 0 0,1 0-1,0 0 1,-1 0 0,1 0-1,0 0 1,-1 0-1,1 0 1,0 0 0,0 0-1,-1 0 1,1 0 0,0 0-1,-1 0 1,1 0-1,0 0 1,-1 0 0,1 0-1,0 1 1,0-1 0,-1 0-1,1 0 1,0 0-1,0 0 1,-1 1 0,1-1-1,0 0 1,-1 1 0,-12 9-128,7-1 119,0 1 0,0-1 1,1 1-1,0 0 0,1 0 0,0 0 0,1 1 0,0-1 0,0 1 0,1 0 0,0 12 1,2-23 11,0 0 1,0 0 0,0 1 0,0-1 0,0 0 0,0 1 0,0-1 0,0 0 0,0 1 0,0-1 0,0 0 0,0 1 0,0-1 0,0 0 0,1 0 0,-1 1 0,0-1 0,0 0 0,0 0 0,1 1 0,-1-1 0,0 0 0,0 0 0,0 1-1,1-1 1,-1 0 0,0 0 0,1 0 0,-1 0 0,0 0 0,0 1 0,1-1 0,-1 0 0,0 0 0,1 0 0,-1 0 0,1 0 0,14-4 155,12-14 33,-24 13-168,1 1 0,-1-2 1,0 1-1,-1 0 0,1-1 0,-1 1 0,0-1 0,0 1 0,-1-1 0,1 0 0,-1 0 0,-1 0 0,1-7 1,7-34 1196,19 46-1557,-14 3-103,23 1-2636,3-4-3277,4-8-5525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11915,'0'0'7874,"-6"13"-6790,-5 8-845,-42 88 2738,47-95-2695,1 0-1,1 0 0,-1 1 0,2-1 0,0 1 0,-1 21 0,4-35-277,0 0 0,0 0-1,0 0 1,0 0 0,1 1 0,-1-1 0,0 0 0,0 0 0,1 0 0,-1 0 0,1 0 0,-1 0 0,1 0-1,-1 0 1,1 0 0,0 0 0,0 0 0,-1 0 0,1 0 0,0 0 0,0 0 0,0-1 0,0 1 0,0 0 0,1 0-1,1 0 11,0 0 0,-1 0 0,1-1 0,0 1 0,0-1 0,0 1 0,0-1 0,0 0-1,-1 0 1,5-1 0,7-1-126,1-1 0,-1-1 0,16-5 0,-26 7-4,0 1-8,5-3-7,0 1-1,0-1 1,1 2 0,0-1-1,-1 2 1,1-1-1,0 1 1,0 0-1,0 1 1,16 2 0,-24-1 136,-1-1 0,1 1 0,-1-1 1,1 1-1,-1 0 0,1 0 1,-1 0-1,0 0 0,0 0 1,1 0-1,-1 0 0,0 0 0,0 0 1,0 1-1,0-1 0,0 0 1,0 1-1,-1-1 0,1 1 0,0-1 1,-1 1-1,1-1 0,-1 1 1,1 0-1,-1-1 0,0 1 1,0-1-1,0 1 0,0 0 0,0-1 1,0 1-1,0-1 0,0 1 1,-1 0-1,1-1 0,-1 3 0,-1 1 171,1 0-1,-1 0 0,0 0 1,0 0-1,0 0 0,-1-1 0,0 1 1,0-1-1,-6 8 0,3-6 334,-1-1-1,1 1 0,-1-1 1,-13 7-1,17-11-442,0 1-1,1-1 0,-1 0 0,0 0 0,0 0 1,0 0-1,0-1 0,0 1 0,0-1 0,0 0 0,1 0 1,-1 0-1,0 0 0,0 0 0,0-1 0,0 1 0,-4-2 1,6 1-234,-1-1 1,1 1 0,-1-1-1,1 0 1,0 1 0,0-1-1,0 0 1,0 0 0,0 0-1,0 0 1,0 0 0,1 0-1,-1 0 1,0 0 0,1 0 0,0 0-1,0 0 1,0 0 0,-1 0-1,2-1 1,-1 1 0,0 0-1,1-2 1,-1-1-925,0 0 0,1 0 0,0 0 0,0 0-1,0 0 1,1 0 0,-1 0 0,1 0 0,3-4 0,10-8-4460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9833,'0'0'14120,"8"4"-13789,-5-3-314,0 0-1,0 0 1,0 0 0,1 0-1,-1-1 1,0 1-1,0-1 1,1 0-1,-1 0 1,0 0-1,1-1 1,-1 1 0,0-1-1,0 1 1,0-1-1,1 0 1,-1 0-1,0-1 1,0 1 0,0-1-1,-1 1 1,1-1-1,0 0 1,-1 0-1,1 0 1,-1-1-1,1 1 1,-1 0 0,0-1-1,0 0 1,0 1-1,-1-1 1,1 0-1,0 0 1,-1 0 0,0 0-1,0 0 1,1-6-1,-15 44 150,8-25-125,1 0 0,1 0 1,-1 0-1,1 0 1,1 1-1,0-1 0,0 12 1,2-21-33,0 0 0,1 0 0,-1 0 0,0 0 0,1 0 0,-1-1 0,1 1 0,-1 0 0,1 0 0,0 0 1,-1 0-1,1-1 0,0 1 0,-1 0 0,1-1 0,0 1 0,0-1 0,0 1 0,-1-1 0,1 1 0,0-1 0,0 1 0,0-1 0,0 0 1,0 0-1,0 1 0,0-1 0,0 0 0,0 0 0,0 0 0,0 0 0,0 0 0,0 0 0,0 0 0,0 0 0,0-1 0,0 1 0,0 0 1,2-1-1,44-14 647,-18-2-605,0-1 0,-2-2-1,44-40 1,-70 60-67,-1-1-1,1 1 0,-1-1 0,0 1 1,1-1-1,-1 0 0,1 1 1,0 0-1,-1-1 0,1 1 0,-1-1 1,1 1-1,0 0 0,-1-1 1,1 1-1,0 0 0,-1 0 1,1-1-1,0 1 0,0 0 0,-1 0 1,1 0-1,0 0 0,-1 0 1,2 0-1,-2 17-86,-21 42 121,15-43-225,2-3-834,3-5-2733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7815,'4'-7'2803,"-1"0"-1920,16-35 2578,-1 20 3053,-16 59-3503,-4 7-2106,-12 67 0,7-67-806,-2 69-1,9-113-114,0 0-1,0 0 1,0 1-1,0-1 1,-1 0-1,1 0 0,0 1 1,0-1-1,0 0 1,0 0-1,0 1 1,0-1-1,0 0 0,0 0 1,0 0-1,0 1 1,0-1-1,1 0 1,-1 0-1,0 1 1,0-1-1,0 0 0,0 0 1,0 0-1,0 1 1,0-1-1,1 0 1,-1 0-1,0 0 0,0 1 1,0-1-1,0 0 1,1 0-1,-1 0 1,0 0-1,0 0 0,0 0 1,1 1-1,-1-1 1,0 0-1,0 0 1,0 0-1,1 0 0,-1 0 1,0 0-1,0 0 1,1 0-1,-1 0 1,0 0-1,0 0 1,1 0-1,-1 0 0,0 0 1,0 0-1,1 0 1,7-13-2270,-7 8 1139,-1 0 1,1-1 0,-1 1 0,-1 0 0,1-1-1,-2-6 1,-8-21-6712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12588,'0'0'9993,"89"0"-8615,-34 0-514,4-1-575,4-9-193,-10 2-64,-8 3-256,-11 2-2083,-20 2-1120,-8 1-2306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10634,'0'0'11275,"13"0"-9983,34-6-564,0-2 1,65-19 0,-61 14-721,-38 9-384,60-10-809,-69 14 88,1-1 0,-1 1 0,1 0 0,-1 1 0,1-1-1,-1 1 1,1 0 0,3 2 0,-1 1-5336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31 12876,'0'0'8995,"-2"9"-8189,-4 20-277,2-1-1,0 1 1,2 57-1,2-86-523,0 1-1,0-1 0,0 0 1,0 0-1,1 1 0,-1-1 0,0 0 1,0 1-1,0-1 0,0 0 0,0 0 1,0 1-1,1-1 0,-1 0 1,0 0-1,0 1 0,0-1 0,1 0 1,-1 0-1,0 0 0,0 0 0,1 1 1,-1-1-1,0 0 0,0 0 1,1 0-1,-1 0 0,0 0 0,1 0 1,-1 0-1,0 0 0,0 0 0,1 0 1,-1 0-1,0 0 0,1 0 1,-1 0-1,0 0 0,0 0 0,1 0 1,-1 0-1,0 0 0,1 0 0,-1 0 1,0 0-1,0 0 0,1-1 1,-1 1-1,0 0 0,0 0 0,1 0 1,-1 0-1,0-1 0,0 1 0,0 0 1,0 0-1,1-1 0,-1 1 1,13-14 202,-9-1-221,0 1 0,-2 0 0,0-1 0,0 1 0,-1-1 0,-2-28 0,0 14 31,0 27-258,-1 12 92,2-7 134,0-1 0,0 0 0,0 1 0,0-1 0,0 1 0,1-1 0,-1 1 0,1-1 0,0 0 0,0 4 0,1-4 20,0 1-1,0-1 1,-1 0 0,1 0-1,1 1 1,-1-1-1,0 0 1,0-1-1,1 1 1,-1 0 0,1-1-1,0 1 1,-1-1-1,1 0 1,0 0-1,0 0 1,0 0 0,0-1-1,0 1 1,-1-1-1,1 1 1,0-1-1,0 0 1,0 0 0,0-1-1,0 1 1,0-1-1,0 1 1,0-1 0,0 0-1,5-2 1,1 0 22,0-1 1,-1 0 0,1 0-1,-1-1 1,0 0-1,0 0 1,0-1 0,11-11-1,-14 13-8,-1-1-1,0 1 0,-1-1 1,1 0-1,-1 0 1,0 0-1,0-1 0,3-6 1,-6 11 2,-9 34-320,2-13 387,0 0 0,2 1 0,0-1 1,2 1-1,-2 34 0,5-55-79,0 0 1,0 1 0,0-1-1,0 0 1,0 1 0,0-1 0,0 0-1,0 1 1,0-1 0,0 1-1,0-1 1,0 0 0,0 1-1,0-1 1,1 0 0,-1 1-1,0-1 1,0 0 0,0 0-1,1 1 1,-1-1 0,0 0-1,0 1 1,1-1 0,-1 0-1,0 0 1,1 0 0,-1 1 0,0-1-1,1 0 1,-1 0 0,0 0-1,1 0 1,-1 0 0,1 1-1,15-6 304,13-15 83,-18 10-599,0 0 1,-1-1 0,15-22-1,-22 28-548,0 0 0,0 0 0,-1-1 0,0 1 0,0-1-1,0 1 1,-1-1 0,1-6 0,-1-10-5223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13741,'0'0'10602,"55"24"-10986,-23-21-1923,6-2-1184,-4-1-2466,-2 2-417,-5 3 2402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1121,'1'1'672,"-1"1"0,0-1 0,0 1 1,0 0-1,0-1 0,0 1 0,-1-1 0,1 1 0,0-1 0,-1 1 1,1-1-1,-1 1 0,0 1 0,-17 20 4559,-33 14-979,27-21-2277,12-7-1199,7-7-597,1 1 0,-1-1 0,1 1 0,0 1 1,0-1-1,0 0 0,0 1 0,1 0 0,-1 0 0,1 0 0,-5 9 0,33-13-552,22-8-1599,-34 5 1605,0 0 1,0 1-1,0 1 0,0 0 1,0 1-1,25 3 1,-36-3 383,-1 0 0,0 0 0,0 0 0,0 0 0,1 0 0,-1 1 0,0-1 0,0 0 0,0 1 0,0-1 1,0 1-1,0 0 0,0-1 0,0 1 0,0-1 0,0 1 0,0 0 0,0 0 0,0 0 0,0 0 0,-1 0 0,1 0 0,0 0 0,-1 0 0,1 0 0,0 0 0,-1 0 0,0 0 0,1 0 1,-1 0-1,0 0 0,1 0 0,-1 1 0,0-1 0,0 0 0,0 0 0,0 0 0,0 1 0,0-1 0,0 0 0,-1 0 0,1 0 0,0 1 0,-1-1 0,1 0 0,0 0 0,-1 0 1,0 0-1,1 0 0,-1 0 0,0 0 0,1 0 0,-3 1 0,-2 6 372,0-1 0,-1 0 1,0-1-1,0 1 0,-12 8 0,6-6 70,-56 38 1035,62-44-1444,0 1 0,0-1 0,-1 0 0,1 0 0,-1-1 0,0 0 0,0 0 0,-13 2 0,19-4-135,1 0 1,-1-1-1,1 1 1,-1 0 0,1 0-1,-1 0 1,1 0 0,-1 0-1,1-1 1,-1 1-1,1 0 1,-1 0 0,1-1-1,0 1 1,-1 0 0,1-1-1,-1 1 1,1 0-1,0-1 1,-1 1 0,1-1-1,0 1 1,-1-1 0,1 1-1,0 0 1,0-1-1,0 1 1,-1-1 0,1 1-1,0-1 1,0 1-1,0-1 1,0 0 0,0 1-1,0-1 1,0 1 0,0-1-1,0 1 1,0-1-1,0 1 1,0-1 0,0 1-1,1-1 1,-1 1 0,0-1-1,0 1 1,1-1-1,-1 1 1,0 0 0,1-2-1,13-26-5861,5 1-1426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9097,'0'0'9262,"-8"8"-7837,-3 4-1027,1 1 0,1 0 0,0 0 0,1 1 0,0 0 0,1 1 0,1-1 0,-7 26 0,3-7 323,1 0-1,2 1 1,1 0 0,-2 56 0,8-90-715,1 0 1,-1 1-1,0-1 1,0 0-1,0 0 1,0 0-1,0 0 1,0 1 0,0-1-1,0 0 1,1 0-1,-1 0 1,0 0-1,0 0 1,0 0 0,0 1-1,0-1 1,1 0-1,-1 0 1,0 0-1,0 0 1,0 0-1,0 0 1,1 0 0,-1 0-1,0 0 1,0 0-1,0 0 1,1 0-1,-1 0 1,0 0 0,0 0-1,0 0 1,0 0-1,1 0 1,-1 0-1,0 0 1,0 0 0,0 0-1,0 0 1,1 0-1,-1 0 1,0-1-1,0 1 1,0 0-1,0 0 1,0 0 0,1 0-1,-1 0 1,0 0-1,0-1 1,0 1-1,0 0 1,0 0 0,0 0-1,0 0 1,0-1-1,1 1 1,-1 0-1,10-10 177,-1-3-354,-1 0 0,-1 0 1,0-1-1,0 0 0,-2 0 0,1 0 0,-2-1 0,0 1 1,-1-1-1,2-24 0,-9 69-417,3-25 569,0 0 1,0 0-1,1 0 0,-1 0 0,1 0 1,1 9-1,-1-12 22,1-1 0,-1 1 0,1-1-1,0 1 1,-1-1 0,1 0 0,0 1-1,0-1 1,0 0 0,0 0 0,0 0 0,0 1-1,0-1 1,0 0 0,0 0 0,1-1 0,-1 1-1,0 0 1,1 0 0,-1-1 0,1 1 0,-1-1-1,1 1 1,-1-1 0,1 1 0,-1-1 0,3 0-1,0 1 17,1 0 0,0-1-1,-1 0 1,1 0 0,0 0-1,-1-1 1,1 1 0,-1-1 0,1 0-1,-1 0 1,1-1 0,-1 1-1,0-1 1,0 0 0,0 0-1,0 0 1,0-1 0,0 0-1,0 1 1,-1-1 0,1 0-1,-1-1 1,0 1 0,0-1-1,0 1 1,0-1 0,-1 0 0,0 0-1,0 0 1,0 0 0,0-1-1,0 1 1,-1 0 0,0-1-1,0 1 1,0-1 0,0-6-1,-1 10-20,0 1-1,0-1 1,0 0 0,0 1-1,0-1 1,0 1-1,0-1 1,0 1-1,-1-1 1,1 0 0,0 1-1,0-1 1,-1 1-1,1-1 1,0 1-1,-1-1 1,1 1 0,0-1-1,-1 1 1,1 0-1,-1-1 1,1 1-1,-1-1 1,1 1 0,-1 0-1,1-1 1,-1 1-1,1 0 1,-1 0-1,0-1 1,-23 2-142,20 0 124,0 1-1,0-1 1,1 1 0,-1-1 0,0 1-1,1 0 1,-1 0 0,1 1 0,-6 4 0,1 18-108,8-20-3086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3267,'0'0'22058,"-4"11"-21476,1-3-478,0 0 7,0 0 0,0 1-1,1-1 1,0 1-1,0-1 1,1 1 0,0 0-1,1 13 1,0-21-105,1 0 1,-1 0-1,1 0 1,0 0-1,-1 0 1,1 0-1,0 0 0,0 0 1,0 0-1,0 0 1,0-1-1,0 1 1,0 0-1,0-1 1,0 1-1,0-1 1,0 1-1,0-1 0,0 1 1,1-1-1,-1 0 1,0 1-1,0-1 1,0 0-1,1 0 1,-1 0-1,0 0 0,0 0 1,0 0-1,1-1 1,-1 1-1,0 0 1,2-1-1,43-10 239,-26 3-190,-1-1-1,28-19 1,-34 19-69,0 1 0,1 0-1,0 1 1,1 1 0,-1 0 0,20-5-1,-33 11 7,0 0 0,0-1 0,0 1 0,0 0 0,-1 0 0,1 0 0,0 0 0,0 0 0,0 0-1,0 0 1,0 0 0,0 0 0,0 1 0,0-1 0,0 0 0,0 0 0,-1 1 0,1-1 0,0 1-1,0-1 1,0 1 0,-1-1 0,1 1 0,0-1 0,0 1 0,-1 0 0,1-1 0,-1 1 0,1 0-1,0 0 1,-1-1 0,0 1 0,2 2 0,-2 0 11,1 1 0,0-1 1,-1 1-1,0-1 0,0 1 0,0-1 0,0 1 0,0-1 0,-2 6 1,-2 8 67,0-1 1,-1 0-1,-8 17 1,11-25 254,10-18-1292,12-21-5729,-14 18 449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1153,'0'0'22074,"2"8"-21460,-2-6-583,0 0-1,0 0 1,0 0-1,1 0 1,-1 0 0,1 0-1,-1 0 1,1 0-1,0-1 1,-1 1-1,1 0 1,0-1 0,0 1-1,0 0 1,1-1-1,-1 1 1,0-1-1,1 1 1,-1-1-1,1 0 1,-1 0 0,1 0-1,-1 0 1,1 0-1,0 0 1,0 0-1,-1 0 1,1 0 0,0-1-1,0 1 1,0-1-1,0 0 1,0 1-1,0-1 1,0 0-1,0 0 1,-1 0 0,1 0-1,3-1 1,1 0-3,-1 0 0,0 0 0,0 0 1,0-1-1,0 1 0,0-1 0,0-1 1,0 1-1,0-1 0,-1 1 0,1-1 0,6-6 1,-9 7-19,0 0-1,1 0 1,-1 0 0,0 0 0,0 0 0,0-1 0,-1 1 0,1 0 0,0-1-1,-1 0 1,0 1 0,0-1 0,1 0 0,-2 1 0,1-1 0,0 0 0,0 0 0,-1 0-1,0 0 1,1 0 0,-1 0 0,0 0 0,-1 0 0,0-4 0,1 6-14,-1 1 0,0-1 1,1 0-1,-1 0 1,0 1-1,0-1 1,0 0-1,1 1 0,-1-1 1,0 1-1,0-1 1,0 1-1,0 0 1,0-1-1,0 1 0,0 0 1,0 0-1,0 0 1,0-1-1,0 1 1,0 0-1,0 0 0,0 0 1,0 1-1,0-1 1,0 0-1,-2 1 1,-29 9-138,26-5 133,0 1 0,0 0 0,0 0 0,1 1 0,0 0 0,1 0 0,-1 0 0,1 0 0,1 1 0,-1-1 0,1 1 0,0 0 0,1 0 0,0 0 0,0 0 0,1 1 0,0-1 0,1 0 0,0 13 0,0-19 11,0 0 0,1 0 0,-1-1 0,0 1-1,1 0 1,0-1 0,-1 1 0,1-1 0,0 1 0,0 0-1,0-1 1,0 0 0,0 1 0,0-1 0,0 0 0,0 1-1,0-1 1,1 0 0,-1 0 0,1 0 0,-1 0 0,1 0-1,-1 0 1,1-1 0,-1 1 0,1 0 0,0-1 0,-1 1-1,1-1 1,0 0 0,-1 0 0,1 1 0,0-1 0,0 0 0,-1 0-1,1-1 1,0 1 0,1 0 0,5-1-37,0 0 0,0 0 0,0-1 0,-1 0 1,1 0-1,-1-1 0,10-4 0,2-4-563,-1-1 0,0 0 0,-1-2 0,0 0 0,-1 0 0,-1-2-1,16-19 1,-22 23 373,0 1-1,-1-1 0,0-1 0,-1 1 1,0-1-1,-1-1 0,-1 1 0,0-1 1,-1 0-1,0 0 0,2-23 0,-6 36 270,1-1-1,-1 1 0,0 0 1,0-1-1,0 1 1,0-1-1,0 1 0,0 0 1,-1-1-1,1 1 0,0 0 1,-1 0-1,1-1 0,0 1 1,-1 0-1,0 0 1,1-1-1,-1 1 0,0 0 1,0 0-1,1 0 0,-3-1 1,2 1 26,0 1 0,0 0 1,0-1-1,0 1 0,0 0 1,-1 0-1,1 0 0,0 0 1,0 0-1,0 0 0,0 0 0,-1 0 1,1 0-1,0 0 0,0 1 1,0-1-1,0 1 0,0-1 1,-2 1-1,-5 4 229,0-1 1,1 1-1,0 0 1,0 1-1,-8 7 1,-3 5 391,1 1 0,-28 40 0,39-51-480,1 0 0,1 1 0,-1 0 0,1-1 0,0 1 1,1 0-1,0 1 0,1-1 0,0 1 0,-1 16 0,3-25-206,0 0 0,0 0-1,0 0 1,0 0 0,0 0-1,0-1 1,1 1 0,-1 0-1,0 0 1,1 0 0,-1 0-1,1-1 1,-1 1 0,1 0-1,-1 0 1,1-1 0,0 1-1,-1 0 1,1-1 0,0 1-1,-1 0 1,1-1 0,0 1-1,0-1 1,0 0 0,-1 1-1,1-1 1,0 0 0,1 1-1,36 2 160,-25-5-269,1 0 0,-1-1 1,19-7-1,18-12-1385,-36 15 1155,0 0 0,1 1 0,-1 1 0,1 0 0,1 1 0,22-4 0,-37 9 361,-1-1 1,1 1-1,-1-1 1,1 1 0,0 0-1,-1-1 1,1 1-1,-1 0 1,0-1 0,1 1-1,-1 0 1,1 0-1,-1-1 1,0 1 0,0 0-1,1 0 1,-1 0-1,0 0 1,0-1 0,0 1-1,0 0 1,0 0-1,0 0 1,0 0 0,0-1-1,-1 3 1,-1 25 897,-11 11 124,10-34-889,1 1 1,0 0-1,0 0 1,1-1 0,-1 1-1,1 0 1,0 7-1,3-12-136,-1-1 0,1 1 0,0-1 0,0 1 0,-1-1 0,1 0-1,0 0 1,0 0 0,0 0 0,-1 0 0,1-1 0,0 1 0,0 0 0,0-1 0,-1 0-1,1 1 1,0-1 0,2-1 0,57-33-49,-51 27-247,2 1-1,-1 0 1,1 0-1,-1 2 1,2-1-1,-1 2 1,1-1 0,23-3-1,-36 7 267,1 1 0,-1 0 0,1 0 0,-1 0 0,0 0 0,1 0 0,-1 0 0,1 0 0,-1 1 0,1-1 0,-1 0 0,0 0 0,1 0 0,-1 0 0,1 0 0,-1 1 0,0-1 0,1 0 0,-1 0 0,0 1 0,1-1 0,-1 0 1,0 1-1,1-1 0,-1 0 0,0 1 0,0-1 0,1 0 0,-1 1 0,0-1 0,0 1 0,0-1 0,0 0 0,1 1 0,-1-1 0,0 1 0,0-1 0,0 1 0,-4 23 341,-17 18 679,21-41-978,-1 0 1,0-1-1,1 1 1,-1 0 0,1 0-1,-1-1 1,1 1-1,-1 0 1,1 0-1,0 0 1,-1-1-1,1 1 1,0 0-1,0 0 1,-1 0 0,1 0-1,0 0 1,0 0-1,0 0 1,0 0-1,0-1 1,0 1-1,1 1 1,16-3 345,36-27-314,-46 24-55,21-12-306,-16 7 40,0 2 1,1-1-1,0 2 0,0 0 1,1 0-1,0 1 1,0 1-1,0 0 1,22-2-1,-35 6 254,0 0 1,0 1-1,-1-1 1,1 0-1,0 0 0,0 1 1,-1-1-1,1 1 1,-1-1-1,1 1 0,0-1 1,-1 1-1,1-1 1,-1 1-1,1-1 0,-1 1 1,1-1-1,-1 1 1,1 0-1,-1-1 0,0 1 1,0 0-1,1 0 1,-1-1-1,0 1 0,0 0 1,0 0-1,1-1 1,-1 1-1,0 0 0,0 0 1,0-1-1,0 1 1,-1 0-1,1 0 0,0 0 1,0-1-1,0 1 1,-1 0-1,1-1 0,0 1 1,-1 1-1,-12 35 809,-5-5-307,13-25-399,0 1 0,1 0 0,0 0 0,0 0 0,1 1 0,0-1 0,-2 13 0,5-20-224,0-1-1,0 0 1,0 1 0,0-1 0,0 0 0,0 1 0,0-1 0,0 0-1,0 1 1,1-1 0,-1 0 0,0 1 0,0-1 0,0 0-1,1 1 1,-1-1 0,0 0 0,0 0 0,1 1 0,-1-1-1,0 0 1,1 0 0,-1 0 0,0 1 0,1-1 0,-1 0-1,0 0 1,1 0 0,-1 0 0,0 0 0,1 0 0,-1 0-1,0 0 1,1 0 0,-1 0 0,0 0 0,1 0 0,-1 0-1,0 0 1,1 0 0,-1 0 0,1 0 0,-1 0 0,0 0 0,1-1-1,-1 1 1,0 0 0,0 0 0,1 0 0,-1-1 0,0 1-1,1 0 1,-1 0 0,0-1 0,13-13-8758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11 265 6246,'0'0'14504,"-7"36"-14429,6-35-47,1 0-1,-1-1 1,1 1 0,0 0-1,-1 0 1,1 0 0,0 0-1,0 0 1,-1-1 0,1 1-1,0 0 1,0 0 0,0 0-1,0 0 1,0 0 0,0 0-1,0 0 1,1 0 0,-1 0-1,0-1 1,0 1 0,1 0-1,-1 0 1,0 0 0,1 0-1,-1-1 1,1 1 0,-1 0-1,2 1 1,0-2-4,-1 1-1,1-1 1,-1 0-1,1 0 1,-1 0-1,1 0 1,-1 0-1,1 0 1,-1-1 0,1 1-1,-1 0 1,0-1-1,1 1 1,-1-1-1,3-1 1,7-3-82,-1-1 1,0-1-1,17-12 1,-15 4 56,0 0-1,-1 0 1,-1-1 0,-1 0-1,0-1 1,-1 0 0,0 0-1,6-26 1,15-29 114,-20 57-105,4-13 550,-13 27-77,-8 19-433,-5 10 293,1 1 1,1 0 0,-8 40 0,4-17 981,12-43-1263,1 1 0,0 0 0,0-1-1,1 1 1,1 0 0,-1 0 0,1 0 0,1 0-1,0 0 1,0-1 0,1 1 0,1 0 0,-1-1-1,8 18 1,-7-21 8,-5-8-85,-13-18-165,-18-36-39,24 37 82,5 10 251,0 1-1,0 0 1,1-1-1,0 0 1,-3-15-1,6 22-77,0 0 0,-1 1 0,1-1 0,1 0 0,-1 0 0,0 0 0,0 0-1,1 0 1,-1 0 0,1 0 0,-1 1 0,1-1 0,0 0 0,0 0 0,0 1 0,0-1 0,0 1 0,0-1 0,0 1-1,1-1 1,-1 1 0,0 0 0,1-1 0,-1 1 0,1 0 0,0 0 0,-1 0 0,1 0 0,0 0 0,0 1 0,-1-1-1,4 0 1,70-16-373,-35 9-2204,0-3-4541,-5-2-7917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10474,'0'0'8701,"9"-4"-8087,4 0-437,0 0-1,0 0 0,0 1 0,0 1 0,23-1 0,-34 3-149,46-5 157,-47 5-134,1-1 1,-1 1-1,0 0 0,1 0 1,-1-1-1,1 1 0,-1-1 1,0 1-1,0-1 0,1 1 1,-1-1-1,0 0 1,0 0-1,0 0 0,0 1 1,0-1-1,0 0 0,0 0 1,0-1-1,0 1 0,0 0 1,0 0-1,-1 0 1,1 0-1,0-1 0,-1 1 1,1 0-1,0-3 0,-2 3-20,1 0-1,-1 0 0,0 1 0,1-1 1,-1 0-1,0 1 0,1-1 1,-1 1-1,0-1 0,0 1 1,0-1-1,0 1 0,1-1 0,-1 1 1,0 0-1,0 0 0,0-1 1,0 1-1,0 0 0,0 0 1,0 0-1,0 0 0,0 0 0,0 0 1,1 0-1,-3 1 0,-29 1-19,26 0 43,0 1 0,1-1 0,0 1 0,-1 0 0,1 1-1,0-1 1,1 1 0,-1 0 0,1 0 0,-1 0 0,1 1 0,0-1 0,1 1 0,-1 0 0,1 0-1,0 1 1,0-1 0,1 1 0,0-1 0,0 1 0,-2 7 0,4-12-38,0 0 1,0 0-1,1 0 0,-1 0 1,1 0-1,-1 0 1,0-1-1,1 1 1,-1 0-1,1 0 0,0 0 1,-1-1-1,1 1 1,0 0-1,-1-1 0,1 1 1,0-1-1,0 1 1,-1-1-1,1 1 0,0-1 1,0 1-1,0-1 1,0 0-1,0 1 0,0-1 1,-1 0-1,1 0 1,0 0-1,0 0 1,0 0-1,0 0 0,0 0 1,0 0-1,0 0 1,0 0-1,0 0 0,0-1 1,1 1-1,43-7 266,-20-1-471,-1-1 0,28-15 1,-33 14-333,0 1 1,1 1-1,0 1 1,23-5-1,-42 12 552,0 0-1,-1 0 0,1 0 0,0 0 0,-1 0 0,1 0 0,0 0 1,0 0-1,-1 0 0,1 0 0,0 0 0,-1 0 0,1 0 1,0 1-1,-1-1 0,1 0 0,-1 0 0,1 1 0,0-1 0,-1 0 1,1 1-1,-1-1 0,1 1 0,-1-1 0,1 1 0,-1-1 1,1 1-1,-1-1 0,0 1 0,1 0 0,-1-1 0,0 1 1,1-1-1,-1 1 0,0 0 0,0-1 0,1 1 0,-1 0 0,0-1 1,0 1-1,0 0 0,0-1 0,0 1 0,0 0 0,0 0 1,0-1-1,0 1 0,-1 0 0,1-1 0,0 2 0,-14 49 2058,5-19-1326,10-32-739,0 1 1,-1 0-1,1-1 1,0 1-1,0 0 0,0-1 1,0 0-1,0 1 0,0-1 1,0 1-1,1-1 0,-1 0 1,0 0-1,0 0 0,0 0 1,0 0-1,0 0 0,0 0 1,0 0-1,3 0 0,25-2 107,23-8-837,-39 7 132,1 0 0,-1 1 0,1 0 0,14 1 1,-15 6-974,-11-1-3506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4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77 122 8072,'0'-1'159,"0"1"0,0-1 0,0 1 0,0-1 0,0 1 0,-1 0 0,1-1 0,0 1 0,0-1 0,0 1 0,-1-1 0,1 1 0,0-1 0,0 1 0,-1 0 0,1-1 0,0 1 0,-1 0 0,1-1 0,-1 1 0,1 0 0,0-1 0,-1 1 0,1 0 0,-1 0 0,1 0 0,-1-1 0,1 1 0,-1 0 0,1 0 0,-1 0 0,1 0 0,-1 0 0,1 0 0,-1 0 0,1 0 0,-1 0 0,1 0 0,-1 0 0,1 0 0,-1 0 0,1 0 0,-1 1 0,1-1 0,0 0 0,-1 0 0,1 1 0,-1-1 0,-23 15 1077,19-5-1017,0-1 1,1 1 0,0-1-1,0 1 1,1 1-1,0-1 1,1 0 0,0 1-1,1-1 1,0 1-1,0-1 1,1 1-1,1 0 1,1 10 0,-1-19-184,-1 0 1,1 0 0,0-1 0,0 1-1,-1 0 1,1-1 0,0 1 0,0-1 0,1 1-1,-1-1 1,0 1 0,0-1 0,1 0-1,-1 0 1,1 0 0,-1 0 0,1 0-1,-1 0 1,1 0 0,0 0 0,-1 0 0,1-1-1,0 1 1,0-1 0,-1 1 0,1-1-1,0 0 1,0 0 0,0 0 0,0 0 0,0 0-1,-1 0 1,1 0 0,3-1 0,3 0 71,-1 0 1,1-1 0,0 0-1,-1 0 1,1 0 0,-1-1 0,8-4-1,2-3 2,-1 0-1,-1-2 1,21-18-1,-30 24-97,0 1-1,-1-1 1,0 0-1,0 0 1,0-1 0,-1 0-1,0 1 1,0-1-1,-1-1 1,0 1-1,3-10 1,-7 12 108,-6 15-92,-7 19 21,11-20 3,1 0 0,0 0-1,0 0 1,1 0-1,0 1 1,0-1-1,1 0 1,0 1 0,4 16-1,-4-23-17,1-1-1,0 1 1,0-1 0,0 0-1,0 1 1,0-1 0,0 0-1,1 0 1,-1 0 0,1 0-1,0 0 1,-1 0 0,1 0-1,0-1 1,0 1 0,3 1-1,-2-1 29,0-1 0,1 0-1,-1 0 1,1 0-1,-1 0 1,1-1 0,-1 1-1,1-1 1,-1 0 0,1 0-1,-1 0 1,1 0 0,-1-1-1,7-1 1,-2-1-24,1 0 1,-1 0-1,0-1 1,0 0-1,0-1 1,0 0-1,-1 0 1,0 0-1,0-1 1,0 0-1,-1-1 1,0 1-1,0-1 1,7-11-1,-7 9-32,0 0 0,0-1 0,-1 0-1,0 0 1,-1 0 0,0 0-1,0-1 1,-1 1 0,-1-1 0,0 0-1,1-14 1,-7 19-7,-5 13-8,-6 12-13,11-8 45,1-1 0,0 1 0,0 0-1,1 0 1,1 0 0,-1 15 0,2-24-15,0-1 0,0 0 0,0 0 0,0 0 0,1 0 0,-1 0 0,0 0 0,1 0 0,-1 0 0,1 0 0,-1 0 0,1 0 0,-1-1-1,1 1 1,0 0 0,-1 0 0,1 0 0,0 0 0,0-1 0,-1 1 0,1 0 0,0-1 0,0 1 0,0-1 0,0 1 0,0-1 0,0 0 0,0 1 0,0-1 0,0 0 0,0 1 0,0-1 0,0 0 0,0 0 0,0 0 0,0 0 0,0 0-1,1 0 1,-1 0 0,0-1 0,0 1 0,0 0 0,0-1 0,0 1 0,0 0 0,1-2 0,3 1 7,0 0 0,0-1-1,0 0 1,0 0 0,0-1 0,-1 0 0,1 1-1,6-7 1,48-70-138,-47 147-74,-10-65 184,0 0 0,0 0 0,1 0-1,-1 0 1,1-1 0,0 1 0,-1-1 0,1 0 0,0 0 0,1 0 0,-1 0 0,0 0-1,0-1 1,1 1 0,-1-1 0,1 0 0,-1 0 0,1 0 0,-1-1 0,1 1-1,0-1 1,5 0 0,-2 0-19,-1 0 1,0 0-1,0-1 0,0 0 0,1 0 0,-1-1 0,0 1 1,0-1-1,-1-1 0,1 1 0,0-1 0,6-4 1,-8-1-194,-16 2 135,-27 1 119,27 4-10,5 0 71,0 0 1,1-1-1,0 0 1,-1 0 0,-9-6-1,16 8-63,-1 0 0,0-1-1,1 1 1,-1 0 0,0-1 0,1 1-1,-1-1 1,1 1 0,-1-1 0,1 1-1,-1-1 1,1 1 0,-1-1-1,1 0 1,0 1 0,-1-1 0,1 0-1,0 1 1,0-1 0,-1 0-1,1 1 1,0-2 0,0 0-11,1 1-1,-1 0 1,1 0 0,-1 0 0,1 0 0,0 1-1,-1-1 1,1 0 0,0 0 0,0 0-1,0 0 1,0 1 0,0-1 0,-1 0-1,1 1 1,0-1 0,0 1 0,1-1-1,-1 1 1,1-1 0,67-20 241,-58 19-443,-1-1 0,1 0 1,-1 0-1,1-1 0,-1 0 1,-1-1-1,1 0 0,15-11 0,-23 14-309,-1 0-1,1 0 1,-1 0-1,0 0 1,0 0-1,0 0 1,0 0-1,0-1 1,0 1-1,-1 0 1,1-1-1,-1 1 1,1-1-1,-1 1 0,0 0 1,0-1-1,0 1 1,0-1-1,-1 1 1,1 0-1,-1-1 1,1 1-1,-1 0 1,0-1-1,0 1 1,0 0-1,0 0 1,0 0-1,-1 0 1,1 0-1,0 0 0,-1 0 1,-3-3-1,-12-13-3625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36 1666,'-20'-13'4580,"4"3"-1569,7 3 0,6 1 3843,12 6-6277,5 0-33,11 3-352,0 4-128,7 0-32,2-1-704,2 3-1730,3 0-1250,-2 0-2017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47 8808,'0'0'13474,"-2"11"-12150,-6 14-824,2-9-203,1 1 1,1-1-1,1 1 0,-2 22 0,4-38-293,1 0-1,0-1 1,0 1-1,1-1 0,-1 1 1,0-1-1,0 1 1,0-1-1,0 1 1,0 0-1,1-1 1,-1 1-1,0-1 1,0 1-1,1-1 0,-1 0 1,0 1-1,1-1 1,-1 1-1,0-1 1,1 1-1,-1-1 1,1 0-1,-1 1 1,1-1-1,-1 0 0,1 0 1,-1 1-1,1-1 1,-1 0-1,2 0 1,21-1 121,19-19-131,-33 12-259,0 0 1,-1 0 0,0-1-1,11-15 1,17-19-539,-39 78 259,0-26 767,1 0 0,0 0 1,1 0-1,0 0 0,1 17 1,0-25-204,0 0 1,0-1 0,1 1 0,-1 0 0,1 0 0,-1-1 0,1 1 0,-1 0 0,1-1 0,-1 1 0,1 0 0,-1-1 0,1 1 0,0-1 0,0 1 0,-1-1 0,1 1 0,0-1 0,0 0 0,-1 1 0,1-1 0,0 0 0,0 1 0,0-1 0,-1 0 0,1 0 0,0 0 0,0 0-1,0 0 1,0 0 0,0 0 0,-1 0 0,1 0 0,0 0 0,0-1 0,0 1 0,-1 0 0,1-1 0,1 0 0,34-14 625,-24 5-595,-1-1 1,0 0-1,12-17 1,-19 23-58,-1 0-1,1 0 0,-1 0 1,0-1-1,0 1 1,-1-1-1,0 0 1,0 1-1,0-1 1,-1 0-1,2-9 1,-21 42-688,15-20 687,0 0 0,1 0 1,0 0-1,1 0 0,0 1 1,0-1-1,0 11 0,1-18 9,0 1-1,0-1 1,0 1-1,0-1 0,0 0 1,0 1-1,0-1 1,0 1-1,1-1 1,-1 0-1,0 1 0,0-1 1,0 0-1,1 1 1,-1-1-1,0 0 1,1 1-1,-1-1 0,0 0 1,1 0-1,-1 1 1,0-1-1,1 0 1,-1 0-1,0 0 0,1 1 1,-1-1-1,0 0 1,1 0-1,-1 0 1,1 0-1,-1 0 0,1 0 1,21-1 102,15-12 37,-8-8-126,16-10-102,-42 30 64,-1-1 0,1 1 0,0-1 1,0 1-1,0 0 0,0 0 0,-1 0 1,1 1-1,0-1 0,0 1 0,1 0 0,4 0 1,-6 0 6,0 1 1,-1 0-1,0 0 0,1 1 1,-1-1-1,1 0 1,-1 0-1,0 1 1,0-1-1,0 1 1,0-1-1,0 1 1,0-1-1,0 1 1,-1-1-1,1 1 1,0 0-1,-1 0 1,1-1-1,-1 1 1,0 0-1,0 0 0,0 0 1,0 2-1,1-1 19,-1 0 0,0 0-1,1-1 1,-1 1-1,1-1 1,0 1-1,0 0 1,0-1 0,0 1-1,0-1 1,1 0-1,-1 1 1,1-1-1,-1 0 1,4 3 0,-2-4 64,-1 0-1,1 0 1,0-1 0,0 1 0,0-1 0,0 1 0,0-1 0,0 0 0,0 0 0,0 0 0,0-1 0,0 1 0,0-1 0,0 1 0,-1-1 0,1 0 0,0 0 0,0 0 0,-1-1 0,1 1-1,0-1 1,-1 1 0,0-1 0,1 0 0,-1 0 0,0 0 0,0 0 0,0 0 0,0-1 0,2-3 0,-2 5-16,0-1 0,-1 0 1,1 0-1,-1 0 0,0 0 1,0 0-1,0 0 0,0 0 0,0 0 1,0-1-1,0 1 0,0 0 1,-1-1-1,0 1 0,1 0 0,-1-1 1,0 1-1,0 0 0,0-1 1,0 1-1,-1 0 0,1-1 0,-1 1 1,1 0-1,-1-1 0,0 1 0,0 0 1,0 0-1,0 0 0,0 0 1,0 0-1,0 0 0,-1 0 0,1 0 1,-1 0-1,0 0 0,0 1 1,1-1-1,-5-1 0,-7-7-234,14 4-295,23 4-935,-7 2 663,-9 0-184,23-4-2522,-11-6-2441,-6-1-3456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124 172 15022,'-1'-1'242,"0"0"0,0 0 0,0 0 0,0 0 0,0 1 0,0-1 0,0 0 0,-1 0 0,1 1 1,0-1-1,0 1 0,0-1 0,-1 1 0,1-1 0,0 1 0,-1 0 0,1-1 0,-1 1 0,1 0 0,0 0 0,-1 0 0,1 0 0,-3 1 0,-37 1 601,37 0-788,1 0 0,0 0 0,-1 0 0,1 1 0,0-1 0,0 1 0,1-1 0,-1 1 0,1 0 0,-1 0 0,1 0 1,0 0-1,0 1 0,0-1 0,-1 5 0,2-8-52,0 1-1,1 0 1,-1 1 0,0-1 0,1 0-1,-1 0 1,1 0 0,-1 0 0,1 0 0,0 0-1,0 1 1,-1-1 0,1 0 0,0 0-1,0 0 1,0 1 0,0-1 0,0 0 0,0 0-1,1 0 1,-1 1 0,0-1 0,1 0-1,-1 0 1,0 0 0,1 0 0,0 0 0,-1 1-1,1-1 1,0 0 0,-1 0 0,1-1-1,0 1 1,0 0 0,0 0 0,0 0 0,0 0-1,0-1 1,0 1 0,0-1 0,0 1-1,0 0 1,0-1 0,0 0 0,0 1 0,1-1-1,1 1 1,5-1 26,1-1 0,-1 1 0,1-1 0,-1-1 0,1 1 1,-1-2-1,0 1 0,0-1 0,0 0 0,0-1 0,0 1 0,-1-2 0,0 1 0,0-1 0,0 0 0,0-1 0,-1 1 0,0-1 0,11-13 0,-9 9 1,1 0 0,-1-1 0,-1 0 1,0 0-1,-1-1 0,0 0 0,0 0 0,-1 0 0,-1-1 0,0 1 0,-1-1 0,2-17 0,-5 30-19,0 0 1,0 1-1,-1-1 1,1 0-1,0 0 0,0 0 1,-1 1-1,1-1 1,0 0-1,-1 0 1,1 0-1,0 0 1,-1 1-1,1-1 0,0 0 1,-1 0-1,1 0 1,0 0-1,-1 0 1,1 0-1,0 0 1,-1 0-1,1 0 1,0 0-1,-1 0 0,1 0 1,0 0-1,-1 0 1,1-1-1,0 1 1,-1 0-1,1 0 1,0 0-1,-1 0 0,1-1 1,0 1-1,0 0 1,-1 0-1,1-1 1,0 1-1,0 0 1,-1 0-1,1-1 1,0 1-1,0 0 0,0-1 1,-1 1-1,1 0 1,0-1-1,0 1 1,0 0-1,0-1 1,0 1-1,0 0 1,0-1-1,0 1 0,0 0 1,0-1-1,0 1 1,0 0-1,0-1 1,0 1-1,0 0 1,0-1-1,0 1 0,1 0 1,-1-1-1,-19 24 11,12-9 140,1 1 0,0 0 0,2 0 0,-1 0 0,2 0 0,0 1 0,0 0 0,2-1 0,0 1 0,1 0 0,2 20 0,-1-34-125,-1 0 0,1 0 1,0 0-1,0 0 0,0 0 0,1 0 1,-1 0-1,0-1 0,1 1 1,-1 0-1,1-1 0,-1 1 1,1-1-1,0 0 0,0 0 0,-1 1 1,1-1-1,0 0 0,0-1 1,0 1-1,0 0 0,0 0 1,0-1-1,1 1 0,-1-1 0,0 0 1,0 0-1,0 0 0,0 0 1,0 0-1,4-1 0,0 1 43,-1 0-1,1-1 0,0 0 1,-1-1-1,1 1 0,-1-1 0,1 0 1,-1 0-1,0-1 0,10-5 1,-10 4-67,1 0 1,-1 0 0,0-1 0,-1 0 0,1 0 0,-1 0 0,0 0 0,0-1 0,0 1-1,-1-1 1,0 0 0,0 0 0,-1 0 0,1-1 0,-1 1 0,-1-1 0,1 1-1,-1-1 1,1-8 0,-18 34-473,14-14 449,0 0 0,0 0 0,1 0 0,0 1 0,0-1 0,0 0 0,0 1 0,1-1 0,0 1 0,0-1 0,1 1 0,-1-1 0,1 1 0,2 5 0,-2-9 20,1 0 0,-1 1 0,1-1 0,0 0 0,-1 0 1,1 0-1,0 0 0,0 0 0,0 0 0,1-1 0,-1 1 1,0-1-1,1 1 0,-1-1 0,1 0 0,-1 0 0,1 0 0,-1 0 1,1-1-1,0 1 0,0-1 0,-1 1 0,1-1 0,0 0 1,0 0-1,-1 0 0,1-1 0,5 0 0,0-1 12,0 1-1,-1-1 1,1-1-1,0 1 0,-1-1 1,0-1-1,0 1 1,0-1-1,0 0 1,8-8-1,-10 9-13,0-1 0,0 0-1,-1 0 1,1-1 0,-1 1 0,0-1-1,-1 0 1,1 0 0,-1 0 0,0 0-1,0-1 1,-1 0 0,0 1 0,2-7 0,-3 11-11,-1 1 0,0-1 0,0 1 0,0 0 0,0-1 1,0 1-1,0-1 0,0 1 0,0-1 0,0 1 1,0 0-1,0-1 0,0 1 0,0-1 0,0 1 0,0 0 1,0-1-1,-1 1 0,1-1 0,0 1 0,0 0 1,0-1-1,-1 1 0,1 0 0,0-1 0,0 1 0,-1 0 1,1-1-1,0 1 0,-1 0 0,1 0 0,0-1 0,-1 1 1,1 0-1,-1 0 0,1 0 0,-1-1 0,-18 4-123,-17 17-46,33-18 166,1 1 0,0-1 0,0 1-1,0 0 1,1 0 0,-1-1 0,0 1 0,1 0 0,0 0 0,0 1 0,0-1 0,0 0 0,0 0 0,1 0-1,-1 1 1,1 5 0,0-7 10,0-1 0,1 1 0,-1 0 0,1-1-1,-1 1 1,1 0 0,-1-1 0,1 1 0,0-1 0,0 1-1,0-1 1,0 1 0,0-1 0,0 0 0,0 0 0,1 1-1,-1-1 1,0 0 0,1 0 0,-1 0 0,1 0 0,-1 0-1,1-1 1,-1 1 0,1 0 0,0-1 0,-1 1 0,1-1-1,0 0 1,-1 1 0,1-1 0,0 0 0,2 0 0,11 1-102,0 0 0,0-1 0,17-2 1,5-9-2558,-34 10 2129,-1 0 1,0-1-1,0 1 0,0-1 0,0 1 0,-1-1 0,1 0 0,0 1 1,0-1-1,-1 0 0,0 0 0,3-5 0,3-13-7300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2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3908,'0'0'4126,"2"-7"3557,5-6-3189,41-10 989,-40 20-5277,0 0-1,0 0 1,-1-1-1,0 0 1,0 0-1,0-1 1,0 0-1,0 0 0,9-11 1,-13 13-175,0 0 1,0-1-1,0 1 1,0-1-1,-1 1 0,1-1 1,-1 0-1,0 0 1,0 0-1,-1 0 0,1-1 1,-1 1-1,0 0 1,0-1-1,0 1 0,0-5 1,-2 8-27,0 0 0,0 1 0,0-1 0,1 1 1,-1-1-1,0 0 0,0 1 0,0 0 0,0-1 0,0 1 0,0 0 1,0-1-1,0 1 0,0 0 0,-1 0 0,1 0 0,0 0 0,0 0 1,0 0-1,0 0 0,0 0 0,0 0 0,0 0 0,-2 1 0,-29 6-123,24-2 110,0 0 0,0 0 0,1 1 0,-1 0 0,1 0 0,1 1-1,-1 0 1,1 0 0,0 0 0,1 1 0,0 0 0,0 0 0,1 0 0,0 0-1,0 1 1,1 0 0,0 0 0,0 0 0,1 0 0,-1 13 0,3-21 9,0 0 1,0 0 0,1 0-1,-1 0 1,0 0 0,1 0-1,-1 0 1,1 0 0,-1 0-1,1 0 1,0 0 0,-1 0-1,1 0 1,0-1 0,0 1-1,-1 0 1,1 0 0,0-1-1,0 1 1,0 0 0,0-1-1,0 1 1,0-1 0,0 0-1,0 1 1,0-1 0,0 0-1,0 1 1,0-1 0,0 0-1,1 0 1,0 0 0,45 1 140,-36-2-121,7-1-10,0-1 0,-1 0 0,1-2-1,-1 0 1,0-1 0,0-1-1,-1 0 1,0-1 0,0-1-1,-1-1 1,28-22 0,-43 32-15,0 0 1,1 0-1,-1 0 0,0 1 1,0-1-1,1 0 1,-1 0-1,0 0 1,0 0-1,1 0 1,-1 0-1,0 1 1,0-1-1,0 0 1,1 0-1,-1 0 1,0 1-1,0-1 0,0 0 1,0 0-1,1 1 1,-1-1-1,0 0 1,0 0-1,0 1 1,0-1-1,0 0 1,0 0-1,0 1 1,0-1-1,0 0 1,0 1-1,0-1 0,0 0 1,0 0-1,0 1 1,0-1-1,0 0 1,0 0-1,0 1 1,0-1-1,0 0 1,0 0-1,0 1 1,-1-1-1,1 0 1,0 0-1,0 1 0,0-1 1,-1 0-1,-2 17-184,-6 34 178,11-51 20,-1 1 0,1-1 0,-1 0 1,1 0-1,0 0 0,-1 1 1,1-1-1,0-1 0,-1 1 1,1 0-1,-1 0 0,1-1 0,2 0 1,7-4-3,0-1 1,0 0 0,-1 0-1,11-9 1,-12 8-203,1 0 1,0 0 0,1 1 0,15-6-1,-26 11 194,1 1 0,-1 0 1,0 0-1,1-1 0,-1 1 0,1 0 0,-1 0 0,1 0 0,-1 0 1,0 0-1,1 0 0,-1 0 0,1 0 0,-1-1 0,1 1 0,-1 1 0,1-1 1,-1 0-1,1 0 0,-1 0 0,0 0 0,1 0 0,-1 0 0,1 0 0,-1 1 1,0-1-1,1 0 0,-1 0 0,1 1 0,-1-1 0,0 0 0,1 1 1,-1-1-1,0 0 0,1 1 0,-1-1 0,0 0 0,0 1 0,1-1 0,-1 1 1,0-1-1,0 1 0,-3 26 96,-18 24 69,20-50-180,-7 11-3405,8-11 3175,0-1 0,0 0 1,0 0-1,-1 1 0,1-1 0,0 0 0,0 0 0,-1 1 0,1-1 1,0 0-1,-1 0 0,1 0 0,0 1 0,0-1 0,-1 0 1,1 0-1,0 0 0,-1 0 0,1 0 0,-1 0 0,1 0 0,0 0 1,-1 0-1,1 0 0,0 0 0,-1 0 0,1 0 0,0 0 1,-1 0-1,1 0 0,0 0 0,-1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52 2146,'0'0'12673,"3"-8"-10244,1 0-1624,3-9-32,-5-1 3420,-6 18-1445,-14 1-2122,10 2-514,0 1 1,1-1-1,-1 1 1,1 0-1,0 1 1,0 0-1,0 0 0,-7 8 1,-44 51 247,52-56-312,0 0 0,1 0-1,1 0 1,-1 1 0,1 0 0,1 0 0,-3 11 0,5-18-44,0 0 1,1-1 0,0 1 0,-1 0 0,1 0 0,0 0 0,0 0 0,0 0-1,0 0 1,0 0 0,0-1 0,1 1 0,-1 0 0,0 0 0,1 0 0,0 0-1,-1-1 1,1 1 0,0 0 0,0 0 0,0-1 0,0 1 0,0-1 0,1 1-1,-1-1 1,0 0 0,1 1 0,-1-1 0,1 0 0,-1 0 0,1 0-1,-1 0 1,1 0 0,0 0 0,0 0 0,-1-1 0,1 1 0,0-1 0,0 1-1,0-1 1,3 1 0,11 1-156,1-1 1,0 0-1,-1-1 0,32-4 0,-34 1-888,0 0 0,-1 0-1,18-8 1,15-10-4945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67 5061,'0'0'4740,"2"-8"-3128,1-4-645,0-9-48,-2-4 5945,-5 27-3648,-15 14-2594,16-12-529,-1 0 0,1 0 1,0 0-1,0 0 0,0 1 0,1-1 0,0 1 0,0 0 0,0 0 0,0-1 0,1 1 0,0 1 0,-2 7 0,6-12-75,0 0 0,0-1-1,0 1 1,-1-1 0,1 1 0,0-1 0,0 0-1,0 0 1,0-1 0,0 1 0,4-1-1,16-5 27,0-1 0,34-14 0,-45 15-85,1 1-1,-1 1 0,1 1 0,0 0 1,1 0-1,22-1 0,-36 5 42,1-1-1,-1 1 0,1-1 1,-1 1-1,0-1 1,0 1-1,1-1 0,-1 1 1,0-1-1,0 1 0,1 0 1,-1-1-1,0 1 1,0 0-1,0-1 0,0 1 1,0-1-1,0 1 0,0 0 1,0-1-1,0 1 1,0 0-1,-1-1 0,1 1 1,0-1-1,0 1 1,0 0-1,-1-1 0,0 2 1,-7 20 29,2-7 180,25-24 19,-16 7-227,25-8-557,-6 2-2128,-2-3-6397,-9 4-1105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9353,'0'0'8595,"-8"10"-7570,-11 19-145,2 0 1,1 2 0,1 0 0,-17 51 0,-5 7 338,21-53-564,-23 76 1,45-115-519,0-1-1,0 1 1,0-1-1,-1 0 1,1 0-1,4-5 1,54-49 126,184-179 782,-240 229-918,-4 5-103,0-1-1,0 0 1,-1 0 0,1 0 0,-1-1 0,0 1 0,0-1 0,-1 1 0,1-1-1,2-7 1,-42 22-10983,15-2 3832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4612,'0'0'14158,"-30"62"-12461,26-41 33,2 2-193,2-1-415,0 2-514,13-5-416,5 2-128,12-5-64,0-7-1954,8-5-3138,-4-4-8617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15214,'0'0'8109,"-8"14"-7724,0 3-247,-1 1 0,2 0 0,0 0 0,2 0 0,0 1 1,0 0-1,-1 24 0,-2 297 3951,10-400-2898,0 41-1149,-1-1-1,-1 1 1,-1-1-1,-1 1 1,0-1 0,-1 1-1,-1 0 1,-1 0-1,-9-20 1,17 43-372,0 0 0,0 0 0,0 0 0,0 0 0,1-1 0,-1 1 0,1-1 0,0 0 0,0 0 0,0 0 0,1-1 0,-1 1 0,1-1 0,-1 0 0,1 0 0,0-1 0,-1 1 1,1-1-1,0 0 0,8 0 0,0 1-1162,0-1-1,0-1 1,0 0 0,0-1 0,0 0 0,0-1 0,16-5 0,0-2-4129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48 5221,'0'0'9113,"-3"-8"-5921,3 6-2981,-1-1-1,0 1 1,0-1 0,0 1 0,0 0 0,0 0-1,-1 0 1,1-1 0,-1 1 0,0 1-1,1-1 1,-1 0 0,0 0 0,-4-2 0,3 2-62,1 2 1,-1-1 0,0 0-1,0 0 1,0 1 0,0-1-1,0 1 1,0 0 0,0 0 0,0 0-1,0 1 1,0-1 0,0 1-1,0-1 1,1 1 0,-1 0-1,-4 2 1,-2 0 71,0 1 0,0 1 0,0 0 1,1 0-1,-11 8 0,15-10-193,0 0 1,0 0-1,1 1 1,-1-1-1,1 1 1,0 0-1,0 0 1,0 0 0,1 0-1,-1 1 1,1-1-1,-3 7 1,6-10-26,-1-1 0,0 1 0,0-1-1,1 1 1,-1-1 0,0 1 0,0-1 0,1 1 0,-1-1 0,1 1 0,-1-1 0,0 0 0,1 1 0,-1-1 0,1 1 0,-1-1 0,1 0 0,-1 0 0,1 1-1,-1-1 1,1 0 0,-1 0 0,1 0 0,-1 1 0,1-1 0,0 0 0,-1 0 0,1 0 0,-1 0 0,1 0 0,-1 0 0,1 0 0,0 0 0,0-1 0,30 2 175,-25-2-155,57-1-22,-34 0-267,1 2 1,29 3 0,-57-3 250,-1 0 1,1 0 0,0 0 0,0 1 0,0-1-1,0 1 1,-1-1 0,1 1 0,0 0 0,0 0-1,-1 0 1,1-1 0,-1 2 0,1-1-1,-1 0 1,1 0 0,-1 0 0,0 1 0,2 1-1,-2-2 27,-1 1-1,1-1 1,-1 1-1,1-1 0,-1 1 1,0-1-1,0 1 0,0-1 1,0 1-1,0-1 1,0 1-1,0-1 0,0 1 1,0-1-1,-1 1 1,1-1-1,-1 1 0,0 1 1,-2 3 147,0 0 0,-1 0 1,0 0-1,0 0 1,0-1-1,-1 0 0,1 0 1,-10 8-1,4-5 139,0-1 1,-1 0-1,-17 8 0,24-13-278,1-1 0,-1 1 0,0-1 0,0 1 1,0-1-1,0-1 0,0 1 0,0 0 0,0-1 0,0 0 0,0 0 1,0 0-1,0 0 0,-7-2 0,10 1-147,0 0 0,0 0 0,0 1 0,1-1 0,-1 0 0,0 0 0,1 0 0,-1 0 0,1 0 0,-1 0 0,1 0 0,-1 0 0,1 0 0,0 0 0,0 0 0,-1 0 0,1-1 0,0 1 0,0 0 0,0 0 0,0 0 0,0 0 0,1-2 0,2-26-4694,11 1-2327,9-1-5285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 12492,'0'0'4436,"-10"6"-3945,9-5-465,-9 4 211,0 1 1,1 1-1,-15 13 0,22-18-166,-1 0 1,1 0-1,0 0 1,1 0-1,-1 0 1,0 1 0,1-1-1,-1 1 1,1-1-1,-1 1 1,1-1-1,0 1 1,0 0-1,1 0 1,-1-1-1,0 1 1,1 0 0,0 0-1,0 0 1,0-1-1,0 1 1,0 0-1,0 0 1,1 0-1,0 3 1,0-5-24,1 1-1,-1-1 1,1 1 0,-1-1 0,1 0 0,0 1 0,0-1-1,0 0 1,-1 0 0,1 0 0,0-1 0,0 1 0,0 0-1,0-1 1,0 1 0,0-1 0,1 0 0,-1 0-1,0 0 1,0 0 0,4 0 0,47-4 688,-40 1-747,0-1 0,0 0 0,-1-1 0,1 0 0,-1-1 0,21-13 0,62-53-1237,-78 58 1153,-15 16 241,-3 10 76,-9 26 367,1-5 88,9-32-625,-1 0-1,1 1 1,-1-1 0,1 1 0,0-1-1,0 1 1,0-1 0,0 0 0,0 1-1,0-1 1,0 1 0,0-1 0,1 1 0,-1-1-1,0 1 1,1-1 0,-1 0 0,1 1-1,0-1 1,-1 0 0,1 0 0,0 1 0,0-1-1,0 0 1,0 0 0,0 0 0,0 0-1,0 0 1,0 0 0,0 0 0,1 0-1,-1-1 1,0 1 0,1 0 0,-1-1 0,0 1-1,1-1 1,2 1 0,3 0 64,1-1 1,-1 0-1,0 0 1,0-1-1,1 0 1,13-4-1,62-22 4,-66 20-261,0 0-1,0 2 1,0 0 0,0 1-1,1 1 1,18-2-1,-35 6 142,0-1 0,0 1 0,-1 0 0,1-1 0,0 1 0,0 0-1,-1 0 1,1-1 0,0 1 0,-1 0 0,1 0 0,-1 0 0,1 0 0,-1 0 0,1 0-1,-1 0 1,0 0 0,1 0 0,-1 0 0,0 0 0,0 0 0,0 0 0,0 0 0,0 0-1,0 0 1,0 0 0,0 2 0,-1 41 854,1-34-493,0-9-321,0 0 0,0-1 0,0 1 0,0-1 0,0 1 0,0-1 0,0 1 0,0-1 0,0 1 0,0 0 0,1-1 0,-1 1 0,0-1 0,0 1 0,1-1 0,-1 1 0,0-1 0,1 0 0,-1 1 0,0-1 0,1 1 1,-1-1-1,1 0 0,-1 1 0,1-1 0,-1 0 0,0 1 0,1-1 0,-1 0 0,1 0 0,0 0 0,-1 1 0,1-1 0,25-4 528,34-25-509,-46 22 8,13-7-6,-17 8-213,1 0 0,-1 1 0,1 0 1,0 1-1,0 0 0,1 1 0,-1 0 1,1 1-1,22-2 0,-32 6 141,-1 0 1,0 0-1,0 0 0,-1 0 1,1 0-1,0 1 1,-1-1-1,1 0 0,-1 1 1,0-1-1,0 0 1,0 1-1,0-1 0,0 0 1,0 1-1,-1 2 0,1 0 16,-1-3 7,1-1 0,0 0 0,0 1-1,0-1 1,-1 0 0,2 1 0,-1-1 0,0 1 0,0-1 0,0 0 0,1 1 0,-1-1 0,0 1 0,1-1-1,-1 0 1,1 0 0,0 1 0,0-1 0,-1 0 0,1 0 0,0 0 0,0 0 0,0 0 0,0 0 0,0 0-1,0 0 1,0 0 0,0 0 0,1-1 0,1 2 0,1-2 17,0 0-1,0 0 1,0 0-1,0-1 1,0 1-1,0-1 1,0 0-1,0-1 1,0 1 0,5-3-1,19-9-220,35-11-1034,-59 22 626,0 1-1,1 1 1,-1-1 0,0 1 0,1 0 0,-1 0 0,7 0 0,-12 3 122,-1-1-1,1 0 1,0 0 0,-1 0-1,0 0 1,1 0 0,-1-1-1,0 1 1,-4 3 0,-14 4-2747,-4-3-1942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123 110 13933,'1'-2'350,"-1"0"-1,1 0 0,-1 0 1,1-1-1,-1 1 0,0 0 1,0-1-1,0 1 0,0 0 1,0 0-1,0-1 1,-1 1-1,1 0 0,-1 0 1,0 0-1,1 0 0,-1-1 1,0 1-1,0 0 1,-1 0-1,1 0 0,0 1 1,-1-1-1,1 0 0,-1 0 1,-1-1-1,1 2-288,0-1-1,1 1 1,-1-1 0,0 1-1,0 0 1,0 0 0,0 0-1,0 0 1,0 1-1,0-1 1,0 0 0,-1 1-1,1 0 1,0-1 0,0 1-1,0 0 1,-1 0 0,1 0-1,0 0 1,0 1 0,0-1-1,-1 0 1,1 1-1,0 0 1,0-1 0,0 1-1,0 0 1,0 0 0,0 0-1,0 1 1,1-1 0,-1 0-1,0 1 1,0-1-1,1 1 1,-1-1 0,1 1-1,-3 3 1,-19 42-117,22-44 53,0-1 0,0 1 0,0-1 0,1 1 0,-1-1-1,1 1 1,-1 0 0,1-1 0,0 1 0,0 0 0,0-1 0,0 1 0,1 0-1,-1-1 1,1 1 0,0 0 0,1 3 0,-1-5 3,0 0 1,0 0-1,0-1 1,0 1-1,0 0 1,0-1-1,0 1 1,1-1-1,-1 1 1,0-1-1,0 0 1,0 1-1,1-1 1,-1 0-1,0 0 1,1 0-1,-1 0 1,0 0-1,0 0 0,1 0 1,1-1-1,29-7 113,-17 1-165,0-1-1,-1-1 1,0 0 0,0-1 0,-1 0 0,0-1 0,-1-1-1,0 0 1,-1 0 0,0-1 0,-1-1 0,11-18 0,-31 80-509,4-29 535,0-3 213,1 1-1,0 0 1,1 0 0,1 0 0,1 0 0,0 29-1,2-45-168,0 0 0,0 0-1,0 0 1,0 0 0,1 0 0,-1 0-1,0 0 1,0 0 0,1 0-1,-1-1 1,1 1 0,-1 0-1,1 0 1,-1 0 0,1 0-1,0-1 1,-1 1 0,1 0-1,0-1 1,0 1 0,-1-1-1,1 1 1,0-1 0,0 1 0,0-1-1,1 1 1,0 0 18,1-1 0,0 1 0,-1-1 1,1 0-1,-1 0 0,1 0 0,0 0 0,-1 0 0,6-2 1,-1 1-9,1-2 0,-1 1 0,1-1 0,-1 0 0,0 0 0,7-5 0,-8 3-418,1 0 0,-1 0-1,-1 0 1,11-13 0,1-14-4866,-11 4-2506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14414,'0'0'8328,"-22"59"-7592,17-28 417,0 6-608,3-2-417,0-1-64,2-4-32,0-3 32,0-4-64,4-6-160,6-4-1025,5-5-961,-3-7-1346,4-1-3907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15663,'0'0'2402,"-11"3"-416,8-2-1933,-58 21 2012,56-20-1884,1 0-1,-1 0 1,1 1 0,0-1 0,0 1 0,0 0 0,0 0 0,1 1-1,-1-1 1,1 1 0,0-1 0,0 1 0,-4 6 0,7-10-178,0 0 1,0 1-1,0-1 0,-1 1 1,1-1-1,0 0 1,0 1-1,0-1 1,0 1-1,0-1 1,0 0-1,0 1 0,0-1 1,0 1-1,0-1 1,0 0-1,0 1 1,0-1-1,0 1 1,0-1-1,1 0 0,-1 1 1,0-1-1,0 1 1,0-1-1,1 0 1,-1 1-1,0-1 1,0 0-1,1 1 1,-1-1-1,0 0 0,1 0 1,-1 1-1,0-1 1,1 0-1,-1 0 1,0 0-1,1 1 1,-1-1-1,1 0 0,-1 0 1,0 0-1,1 0 1,29 3 140,30-12-107,-26 4-354,0 1-1,-1 1 1,37 3 0,-69 0 315,0-1 14,0 1-1,-1 0 1,1 0-1,0 0 1,-1 0-1,1 0 1,0 0-1,-1 0 1,1 0-1,0 0 1,-1 1-1,1-1 1,-1 0-1,1 0 1,0 1-1,-1-1 0,1 0 1,-1 1-1,1-1 1,-1 0-1,1 1 1,-1-1-1,1 1 1,-1-1-1,1 1 1,-1-1-1,1 1 1,-1-1-1,0 1 1,1-1-1,-1 1 0,0 0 1,0-1-1,1 1 1,-1-1-1,0 1 1,0 0-1,0-1 1,0 1-1,0 0 1,0-1-1,0 1 1,0 0-1,0-1 1,0 1-1,0 0 1,0-1-1,0 1 0,-1 0 1,1-1-1,0 1 1,-1-1-1,1 1 1,-1 1-1,-1 1 148,1 0-1,-1 1 1,0-1-1,0 0 1,-1 0-1,1 0 1,-1 0-1,0-1 0,-2 4 1,-162 93-191,165-98-2242,7-2-4127,1-1 3016,12-9-5893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38 12300,'0'0'7820,"-8"1"-6741,4-1-982,1 1 0,0 0 1,-1 0-1,1 0 0,0 0 0,0 0 1,0 1-1,0-1 0,0 1 0,0 0 1,0 0-1,1 0 0,-1 0 0,1 1 1,-1-1-1,1 1 0,0-1 0,0 1 1,0 0-1,0-1 0,1 1 0,-1 0 1,1 0-1,0 1 0,-1-1 0,2 0 1,-1 0-1,0 1 0,0-1 0,1 0 1,0 5-1,-1-5-13,0 0 1,1 1-1,0-1 0,0 0 1,0 1-1,0-1 0,0 0 1,1 1-1,-1-1 1,1 0-1,0 0 0,0 0 1,0 1-1,0-1 0,1 0 1,-1 0-1,1-1 0,0 1 1,0 0-1,3 3 0,-2-3-34,1-1 0,-1-1 0,1 1 0,-1 0 0,1-1 0,0 0 0,0 0-1,0 0 1,0 0 0,0 0 0,-1-1 0,1 0 0,0 0 0,0 0 0,0 0-1,0-1 1,4 0 0,0-1-31,-1-1 1,0 0-1,0 0 0,-1 0 1,1-1-1,-1 1 0,1-2 1,-1 1-1,-1-1 0,1 0 0,-1 0 1,1-1-1,-1 1 0,-1-1 1,1 0-1,-1 0 0,0-1 1,-1 1-1,1-1 0,-1 0 0,-1 0 1,1 0-1,-1 0 0,-1-1 1,3-13-1,-9 14-190,-4 13 17,-6 13 31,14-18 116,-1 1 1,1-1-1,0 1 1,0 0-1,1-1 1,-1 1-1,0 0 1,1 0 0,-1 0-1,1 0 1,-1-1-1,1 1 1,0 0-1,0 0 1,0 0-1,0 0 1,0 0-1,1 3 1,-1-4 12,1-1 0,-1 1 0,1 0 1,0-1-1,-1 1 0,1-1 0,0 1 0,0-1 0,0 1 0,-1-1 0,1 0 1,0 1-1,0-1 0,0 0 0,0 0 0,0 0 0,0 1 0,0-1 0,-1 0 1,1 0-1,0 0 0,0 0 0,0 0 0,0-1 0,0 1 0,1 0 0,5-2-82,-1 0-1,1 0 1,-1 0-1,1-1 1,-1 0-1,0 0 1,0 0-1,11-9 1,15-24-4695,-20 7-4594,-11 16 1405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 12684,'0'0'10602,"-9"11"-10335,3-4-237,1-1 75,0-1 0,1 1 0,-1 0 0,1 0 0,1 0-1,-1 1 1,1-1 0,0 1 0,0 0 0,1 0 0,0 0-1,-3 14 1,6-20-95,0 0-1,0 0 0,0 0 1,0 0-1,-1 0 1,1 0-1,1 0 0,-1-1 1,0 1-1,0 0 1,0-1-1,0 1 0,0-1 1,1 1-1,-1-1 1,0 1-1,0-1 1,1 0-1,-1 0 0,0 0 1,0 0-1,1 0 1,-1 0-1,0 0 0,1 0 1,1-1-1,41-2-519,-7-7-280,-29 8 809,0-1 0,1 1 1,-1 0-1,15-1 0,-23 3 104,4-39-48,-4-16-284,1 55 204,1 0 0,0 0 0,0 0 0,0 0-1,-1 1 1,1-1 0,0 0 0,0 1 0,-1-1-1,1 1 1,0 0 0,-1 0 0,1-1 0,1 3-1,1-2 42,2 2 22,1-1 1,-1 0 0,1 0 0,0-1 0,0 0-1,0 0 1,0-1 0,0 0 0,0 0-1,0-1 1,0 1 0,0-1 0,0-1 0,8-2-1,-4 0-26,0-1-1,-1 0 0,1 0 0,-1-1 1,0-1-1,-1 1 0,15-15 0,-29 27 28,1 0-1,-1 0 1,1 0-1,0 0 0,0 0 1,1 1-1,0 0 1,0 0-1,1 0 0,0 0 1,0 0-1,0 0 0,1 1 1,0-1-1,1 13 1,0-19-43,1 0 1,0 0 0,0 0 0,0-1-1,0 1 1,0 0 0,0-1 0,0 1-1,0-1 1,0 1 0,0-1 0,0 1 0,0-1-1,1 0 1,-1 1 0,0-1 0,0 0-1,0 0 1,0 0 0,1 0 0,-1 0-1,0 0 1,0 0 0,0-1 0,3 0 0,16-4-2066,-9-6-4880,-8-4-1986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16528,'0'0'8872,"14"51"-12235,6-38-32,3 1-2115,4-2-2817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137 191 10602,'0'0'10282,"-8"-2"-9567,2 2-603,1 0-1,-1 1 0,1-1 1,0 1-1,-1 0 1,1 0-1,-1 1 1,1 0-1,0 0 1,0 0-1,0 0 1,0 1-1,0 0 1,1 0-1,-1 0 1,1 0-1,0 1 0,0 0 1,0 0-1,0 0 1,1 0-1,0 1 1,0-1-1,-3 6 1,4-8-82,1-1 0,0 1 1,0-1-1,0 1 1,1-1-1,-1 1 0,0 0 1,0-1-1,1 1 0,-1 0 1,1-1-1,0 1 0,-1 0 1,1 0-1,0 0 1,0-1-1,0 1 0,1 2 1,-1-3-3,1 0 0,-1-1 0,1 1 1,-1 0-1,1 0 0,0-1 1,-1 1-1,1-1 0,0 1 0,-1-1 1,1 1-1,0-1 0,0 1 1,0-1-1,-1 0 0,1 1 0,0-1 1,0 0-1,0 0 0,0 1 1,0-1-1,0 0 0,0 0 0,1 0 1,4-1 56,1 1 0,-1-1 0,0 0 0,0-1 0,0 1 1,0-1-1,0 0 0,0-1 0,6-3 0,7-5-307,0-2 0,-1 0-1,-1-1 1,0-1 0,0 0 0,-2-1 0,20-26-1,-35 42-53,-9 13 224,1-1 1,1 1-1,0 0 1,1 1-1,0 0 1,1 0-1,-3 16 1,8-29 45,-1 1 1,1-1 0,0 0 0,0 1-1,0-1 1,0 1 0,0-1 0,0 1-1,0-1 1,1 1 0,-1-1 0,1 1-1,-1-1 1,1 1 0,-1-1 0,1 0-1,0 1 1,-1-1 0,1 0 0,0 0-1,0 0 1,0 1 0,0-1 0,0 0-1,0 0 1,3 1 0,-2-1-115,0-1 0,1 1 1,-1-1-1,1 1 0,-1-1 0,1 0 0,-1 0 1,1 0-1,-1 0 0,0-1 0,1 1 1,-1-1-1,1 1 0,-1-1 0,0 0 0,3-1 1,4-3-985,0 0 0,0 0 0,-1-1 0,0 0 0,0 0 0,0-1 0,-1 0 0,0 0 0,12-17 0,17-29-3218,-8 2 3508,-22 39 1375,22-51 297,-19 20 6115,-19 54-3438,4-5-3071,-5 7 166,1 1 0,0 1 0,0-1 0,1 2-1,1-1 1,1 1 0,0 1 0,1-1 0,-5 25 0,11-40-612,0-1 0,0 1 0,0 0 0,-1 0-1,1 0 1,0 0 0,1 0 0,-1 0 0,0-1 0,0 1 0,0 0-1,0 0 1,1 0 0,-1 0 0,0-1 0,1 1 0,-1 0 0,1 0-1,-1-1 1,1 1 0,-1 0 0,1-1 0,-1 1 0,1 0 0,0-1-1,-1 1 1,1-1 0,0 1 0,-1-1 0,1 1 0,1 0 0,1-1-3,0 1 1,1 0 0,-1-1-1,0 1 1,0-1 0,0 0 0,0 0-1,1-1 1,3 0 0,6-1-368,0-1 0,1-1 1,16-7-1,-4-1-641,-13 5 618,1 1-1,0 0 1,0 1 0,0 1 0,0 0 0,23-3 0,-37 7 418,0 0-1,1 0 1,-1 0 0,0 0 0,1 0 0,-1 0 0,0 0 0,1 0-1,-1 0 1,0 0 0,1 0 0,-1 0 0,0 0 0,1 0 0,-1 0 0,0 0-1,1 0 1,-1 1 0,0-1 0,1 0 0,-1 0 0,0 0 0,0 0 0,1 1-1,-1-1 1,0 0 0,0 0 0,1 1 0,-1-1 0,0 0 0,0 0-1,0 1 1,0-1 0,1 0 0,-1 1 0,0-1 0,0 0 0,0 1 0,0-1-1,0 0 1,0 1 0,0-1 0,0 0 0,0 1 0,-9 19 1234,-20 14-26,25-30-1119,-14 14 1096,-37 30 0,52-45-1226,-1 0 0,0 0 0,-1-1 0,1 1 0,0-1 0,-1 0 0,1 0 0,-1 0 0,0 0 0,0-1 0,0 0 0,1 0-1,-1 0 1,0-1 0,0 0 0,-9 0 0,13-1-397,0 0 0,0 0 1,0 0-1,0 0 0,0 0 0,0 0 0,1 0 0,-1 0 0,0 0 0,0 0 0,1-1 0,-1 1 0,1 0 0,-1-1 0,1 1 0,-1 0 0,1-1 0,0 1 0,0 0 0,0-1 1,0 1-1,0 0 0,0-1 0,0 1 0,0-2 0,0-1-1636,0-16-9094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5:5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6951,'0'0'9368,"9"-4"-7200,8-2-1576,3-2 180,0 0 0,0-1 0,-1 0 0,29-21 0,-40 21-513,-14 9 53,-18 16-125,16-7-102,0 1-1,1 1 0,-9 17 1,14-24 3,0 0 0,1-1-1,-1 1 1,1 1 0,0-1 0,0 0 0,0 0-1,0 0 1,1 1 0,0-1 0,0 0 0,0 0-1,0 1 1,2 4 0,-2-8-61,1 1 0,1-1 0,-1 0 0,0 0 0,0 0 0,0 0 0,1 0 0,-1 0 0,0 0 0,1 0 0,-1 0 1,1 0-1,-1-1 0,1 1 0,-1-1 0,1 1 0,-1-1 0,1 0 0,0 0 0,-1 1 0,1-1 0,0 0 0,-1 0 0,1-1 0,-1 1 0,3 0 0,44-8 295,-32 2-364,1-1 1,-1-1 0,-1 0-1,0-1 1,0 0 0,-1-2-1,18-15 1,-5 2-205,-2-2 1,35-44-1,-53 61 196,0 0-1,-1-1 1,0 1 0,-1-1-1,0 0 1,5-15 0,-10 25 50,0 0 0,1-1 0,-1 1 0,0 0 1,0-1-1,0 1 0,0 0 0,0 0 1,0-1-1,0 1 0,0 0 0,0-1 0,0 1 1,0 0-1,0-1 0,0 1 0,0 0 0,0 0 1,0-1-1,0 1 0,0 0 0,0-1 1,0 1-1,0 0 0,0 0 0,-1-1 0,1 1 1,0 0-1,0 0 0,0-1 0,0 1 0,-1 0 1,1 0-1,0-1 0,0 1 0,-1 0 1,1 0-1,0 0 0,0 0 0,-1 0 0,1-1 1,0 1-1,-1 0 0,-17 4 25,-14 14 37,21-9-77,-21 16 285,-33 35-1,59-54-190,0 0 0,0 1 0,0 0 0,1 0 1,0 1-1,0-1 0,1 1 0,0 0 0,1 0 0,-1 1 0,-3 14 0,7-21-66,0 0-1,1 0 1,-1 0 0,0-1-1,0 1 1,1 0 0,-1 0-1,1 0 1,0-1 0,0 1-1,-1 0 1,1-1 0,0 1-1,0-1 1,0 1 0,0-1-1,1 1 1,-1-1 0,0 0-1,1 1 1,-1-1 0,1 0-1,-1 0 1,1 0 0,-1 0-1,1-1 1,0 1 0,0 0-1,-1-1 1,1 1 0,0-1-1,0 1 1,0-1 0,-1 0-1,3 0 1,12 3-61,0-1-1,1-1 0,16-1 1,-19 0-267,65 0-7010,-44-1-2529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50 255 7751,'0'0'13330,"-5"-2"-13159,4 1-110,0 1 0,0-1 0,-1 1 1,1 0-1,0-1 0,-1 1 0,1 0 0,0 0 0,-1 0 0,1-1 0,0 2 0,-1-1 1,1 0-1,0 0 0,-1 0 0,1 0 0,0 1 0,0-1 0,-1 1 0,1-1 0,0 1 0,0 0 1,0-1-1,-1 1 0,1 0 0,0 0 0,0-1 0,0 1 0,0 0 0,0 0 0,1 0 1,-1 0-1,0 1 0,0-1 0,1 0 0,-1 0 0,1 0 0,-1 1 0,1-1 0,-1 0 1,1 0-1,0 1 0,-1-1 0,1 0 0,0 1 0,0 1 0,0-2-31,1-1 1,-1 1-1,1 0 0,-1-1 1,1 1-1,-1-1 1,1 1-1,-1-1 0,1 1 1,0-1-1,-1 1 0,1-1 1,-1 0-1,1 1 0,0-1 1,0 0-1,-1 0 0,1 1 1,0-1-1,-1 0 0,1 0 1,0 0-1,0 0 0,-1 0 1,1 0-1,1 0 0,27 1 373,-25-1-333,5-1-6,-1 0 0,0 0-1,1-1 1,-1 0 0,0-1-1,0 0 1,0 0 0,-1-1 0,1 1-1,-1-2 1,0 1 0,0-1 0,0 0-1,-1-1 1,1 1 0,-1-1 0,-1-1-1,1 1 1,-1-1 0,8-12 0,-5 6 46,-1 0 1,0-1 0,0 0 0,-1 0-1,-1 0 1,-1-1 0,0 1 0,0-1 0,-2 0-1,2-27 1,-4 42-112,0-1 0,0 1 0,0-1 0,0 1 0,0 0 0,0-1 0,0 1 0,0 0 0,0-1 0,0 1-1,0-1 1,0 1 0,0 0 0,0-1 0,-1 1 0,1 0 0,0-1 0,0 1 0,0 0 0,-1-1 0,1 1 0,0 0 0,0 0 0,-1-1 0,1 1 0,0 0-1,0 0 1,-1 0 0,1-1 0,0 1 0,-1 0 0,1 0 0,-1 0 0,1 0 0,0 0 0,-1-1 0,1 1 0,-1 0 0,-18 7-93,-13 18-64,22-14 177,0 2 0,2-1 0,-1 2 0,1-1 1,1 1-1,1 0 0,0 0 0,0 1 0,2 0 1,0 0-1,0 0 0,1 0 0,1 1 1,0 27-1,3-41-24,-1 1 0,0 0 1,1-1-1,0 1 0,0 0 0,0-1 1,0 1-1,0-1 0,0 1 0,1-1 1,-1 0-1,1 1 0,-1-1 0,1 0 1,0 0-1,0 0 0,0 0 0,0-1 1,0 1-1,1 0 0,-1-1 0,0 0 1,1 1-1,-1-1 0,1 0 1,-1 0-1,1-1 0,0 1 0,-1 0 1,1-1-1,0 1 0,0-1 0,-1 0 1,4 0-1,2 0-450,-1 0 0,1 0 1,-1-1-1,1 0 0,9-2 1,-12 2-523,1-1 1,-1 0 0,0 0 0,0 0 0,0-1 0,8-4 0,8-11-3663,0-2 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6:0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60 16207,'0'0'4372,"-8"1"-3469,-7 1-875,-1 1 0,1 0 0,0 1 0,-18 7 0,27-8-16,0-1-1,1 1 0,0 0 0,-1 0 0,1 1 0,-8 7 0,11-9 12,0 0 0,1 0 0,-1-1-1,1 1 1,-1 0 0,1 1 0,0-1 0,0 0-1,0 0 1,0 0 0,0 1 0,1-1-1,-1 0 1,1 1 0,-1-1 0,1 0-1,0 1 1,0 2 0,0-4 1,1 1 0,-1-1 0,1 0 0,-1 0 0,1 0 0,0 0 0,-1 0-1,1 0 1,0 0 0,0 0 0,0 0 0,0 0 0,0 0 0,0 0 0,0 0 0,0-1 0,0 1 0,0 0 0,0-1 0,0 1 0,0-1 0,1 1 0,-1-1-1,0 0 1,0 1 0,1-1 0,-1 0 0,0 0 0,3 0 0,43 0 315,-43 0-302,13-2 1,-1-1-1,1 0 0,-1-1 0,-1-1 1,1-1-1,-1 0 0,28-16 0,-22 10-2,0-2-1,-1 0 0,-1 0 1,31-32-1,-37 27 5,-9 11 24,-9 8 182,-10 12-46,1 0 1,0 1-1,0 0 0,1 1 1,1 1-1,0 0 0,1 0 0,-11 21 1,22-35-167,-1 0 1,1 0 0,-1 0-1,1 0 1,-1-1-1,1 1 1,-1 0 0,1 0-1,0 0 1,0 0-1,-1 0 1,1 0 0,0 0-1,0 0 1,0 0-1,0 0 1,0 0 0,0 0-1,1 0 1,-1 0-1,0 0 1,0 0 0,1 0-1,-1 0 1,0 0-1,1-1 1,-1 1 0,1 0-1,0 1 1,1-1-2,0 0-1,-1 0 1,1-1 0,0 1-1,0 0 1,-1-1 0,1 0 0,0 1-1,0-1 1,0 0 0,-1 0 0,1 0-1,0 0 1,3-1 0,6-1 37,1 0 1,-1-1-1,22-8 0,143-77-277,-157 83 40,-19 6 167,0-1-1,1 0 1,-1 0-1,0 1 1,0-1-1,1 0 1,-1 1-1,0-1 1,0 0-1,0 1 1,1-1 0,-1 0-1,0 1 1,0-1-1,0 0 1,0 1-1,0-1 1,0 0-1,1 1 1,-1-1-1,0 1 1,0-1-1,0 0 1,-1 1 0,1-1-1,0 1 1,0-1-1,0 0 1,0 1-1,0 0 1,-20 46 147,2-3 103,19-43-242,-1-1 1,0 1 0,1 0-1,-1 0 1,1-1 0,-1 1-1,1 0 1,-1 0 0,1-1-1,-1 1 1,1-1 0,0 1-1,-1-1 1,1 1 0,0-1-1,-1 1 1,1-1 0,0 1 0,0-1-1,0 0 1,-1 1 0,1-1-1,0 0 1,0 0 0,0 0-1,0 0 1,0 0 0,-1 0-1,1 0 1,0 0 0,0 0-1,0 0 1,0 0 0,0 0-1,0-1 1,37-6 244,-20 0-262,1-1-1,29-18 0,-35 18-61,0 0 1,1 1-1,0 1 0,0 0 1,0 1-1,21-4 0,-35 8 67,1 1-1,-1 0 0,1 0 0,-1 0 0,1 0 1,-1 0-1,0 0 0,1 0 0,-1 0 0,1 0 1,-1 0-1,1 0 0,-1 0 0,1 1 0,-1-1 1,1 0-1,-1 0 0,0 0 0,1 1 1,-1-1-1,1 0 0,-1 0 0,0 1 0,1-1 1,-1 0-1,0 1 0,1-1 0,-1 0 0,0 1 1,0-1-1,1 0 0,-1 1 0,0-1 0,0 1 1,0-1-1,1 1 0,-4 22-3,-17 27 101,17-44-126,-1 4-324,-11 19-1117,0-13-6776,4-11-7081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6:2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334 141 7015,'0'0'1227,"-2"-9"81,0 0-655,0 0 0,-1 0-1,0 1 1,-1-1 0,0 1-1,-6-11 1,8 16-396,0 0 1,-1 0-1,1 0 1,-1 0-1,1 0 1,-1 1-1,0-1 1,0 1-1,0 0 1,0 0-1,0 0 1,0 0-1,-1 0 1,1 1-1,-1-1 1,1 1 0,-1 0-1,0 0 1,1 0-1,-1 1 1,-5-1-1,4 2-234,-1 0 0,1 0 0,-1 0 0,1 1 0,0 0 0,0 0 0,0 1-1,0-1 1,0 1 0,0 0 0,1 0 0,-1 0 0,1 1 0,0 0 0,0 0 0,0 0 0,1 0 0,-5 7 0,-7 10-5,1 1 1,-17 36-1,17-27 44,2 1 1,1 0-1,1 1 0,2 0 0,-7 66 0,10-36-28,2 0 0,8 82 0,-2-113-25,2-1-1,0 1 0,3-1 0,0 0 1,2 0-1,1-1 0,2-1 0,0 0 1,2 0-1,23 32 0,-36-59-11,-1 0 1,1 1-1,-1-1 0,1 0 0,0 0 1,0 0-1,0-1 0,0 1 0,1 0 1,-1-1-1,0 1 0,1-1 0,-1 0 1,0 0-1,1 0 0,0 0 0,-1 0 1,1-1-1,-1 1 0,1-1 0,3 1 1,-3-2 45,-1 1 0,1-1 0,-1 0 1,0 0-1,1 0 0,-1 0 0,0 0 1,0 0-1,1-1 0,-1 1 0,0-1 1,-1 1-1,1-1 0,0 0 0,0 0 1,-1 0-1,1 0 0,-1 0 0,1 0 1,-1 0-1,0-1 0,1-2 0,89-230 1869,-42 97-1720,-24 75-177,5-9 30,-3-2 1,-4-1 0,15-78-1,-35 132 10,-1 1 1,0-1-1,-2 0 0,-3-35 1,3 50-98,-1 0 0,0 0 1,0-1-1,-1 1 1,0 0-1,0 1 0,-1-1 1,1 0-1,-1 1 1,0-1-1,-1 1 1,1 0-1,-1 0 0,0 0 1,0 0-1,-1 1 1,1 0-1,-1 0 1,-9-6-1,-6 4-1383,19 6 1203,0 0-1,0 1 1,0-1-1,1 0 1,-1 0 0,0 1-1,0-1 1,1 0-1,-1 1 1,0-1 0,0 1-1,1-1 1,-1 1 0,1-1-1,-1 1 1,0-1-1,1 1 1,-1 0 0,1-1-1,-1 1 1,1 0-1,0 0 1,-1-1 0,1 1-1,0 0 1,-1 0-1,1-1 1,0 1 0,0 0-1,0 0 1,0 1-1,-1 16-5051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6:4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91 5573,'0'0'5472,"-9"-7"-4879,3 3-480,0 0 0,-1 0 0,1 0 1,-1 1-1,0 0 0,0 0 0,0 1 0,-1 0 1,1 0-1,0 0 0,-1 1 0,1 0 1,-1 1-1,1 0 0,-1 0 0,1 0 0,-1 1 1,1 0-1,-1 1 0,1 0 0,0 0 0,0 0 1,-9 5-1,-2 4 46,0 0 0,1 2 0,0 0 0,1 1 0,0 1 0,1 0 0,1 1-1,0 1 1,1 0 0,1 1 0,-17 33 0,7-7 174,2 0 0,2 1 0,2 1-1,-11 55 1,19-66-221,2 0 0,1 0-1,2 1 1,1-1 0,2 1 0,2 0-1,10 66 1,-8-88-104,0 0 1,0 0-1,1 0 0,1 0 1,0-1-1,1 0 0,1 0 1,0-1-1,14 17 0,-14-21-3,0 0 0,1 0 0,0-1 0,0 0 0,1 0 0,0-1 0,0 0 0,0-1 0,1 0 0,0-1 0,0 0 0,0-1 0,16 3 0,-11-3 10,1-1 1,0-1-1,-1-1 0,1 0 1,0-1-1,0 0 1,-1-2-1,1 0 1,29-10-1,-23 5 7,0-2 0,-1-1-1,0 0 1,-1-2 0,0 0-1,21-19 1,-8 2-1,-1-2-1,-2 0 0,-1-2 1,-2-2-1,-2 0 1,0-2-1,19-40 0,-31 50-15,-1 0 1,-2 0-1,0-1 0,-2 0 0,-1-1 0,-1 0 0,2-35 0,-7 47 6,-2 1 0,0 0 0,0-1-1,-2 1 1,0 0 0,-2-1 0,1 2 0,-2-1 0,0 0-1,-1 1 1,-1 0 0,-1 0 0,-17-28 0,12 27 6,1 0 0,-2 1 1,0 1-1,-1 1 1,0 0-1,-24-16 1,28 22 3,0 1 0,-1 0 0,0 1-1,-1 1 1,1 0 0,-1 0 0,0 1 0,0 1 0,0 0 0,-24-1 0,32 3-54,0 1 1,0 0 0,1 1-1,-1-1 1,0 1-1,0 0 1,1 0-1,-1 1 1,0-1 0,1 1-1,0 0 1,-1 0-1,1 0 1,0 1-1,0 0 1,0 0 0,0 0-1,1 0 1,-1 0-1,1 1 1,0-1-1,0 1 1,-3 4 0,3-2-711,0-1 1,0 1 0,1 0 0,0 0 0,0 0 0,0 0 0,1 1-1,0-1 1,0 0 0,0 13 0,1 8-7516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56 16335,'0'0'5590,"-2"13"-5083,-15 85 203,4-36-219,-7 123 0,20-183-425,0-1 0,-1 0 0,1 1 0,0-1 0,1 1 0,-1-1 1,0 0-1,0 1 0,1-1 0,-1 0 0,0 1 0,1-1 0,-1 0 0,1 0 0,0 0 0,-1 1 0,1-1 0,0 0 0,0 0 0,1 2 0,-1-3-11,0 0-1,1 1 1,-1-1 0,0 0-1,0 0 1,0 1-1,0-1 1,0 0-1,0 0 1,0 0 0,0-1-1,0 1 1,0 0-1,0 0 1,0 0 0,0-1-1,0 1 1,0-1-1,0 1 1,2-1-1,6-5 275,0 0 0,0 0-1,0-1 1,7-8-1,-13 12-244,50-46 516,47-58-1,-78 80-635,-1-1 1,0-1-1,-3 0 0,20-42 0,-35 65-178,-1 3-106,-1 0 0,1 0 0,-1 0 0,0 0 0,1-1 1,-1 1-1,-1 0 0,1-1 0,0 1 0,-1-1 0,0 1 1,0-7-1,-19 8-8408,17 2 6592,-19 1-8445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12812,'0'0'5862,"-5"59"-3588,14-42-513,7-6-447,4-1-193,6-3-705,3 0-352,3-3-128,-3 0-1986,-4-4-2402,-2 0-4484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10282,'0'0'10628,"8"4"-9026,-2-1-1438,0-1 1,0 0-1,0 0 1,0 0-1,1-1 1,-1 0-1,0 0 1,0 0-1,1-1 1,-1 0-1,0 0 1,1-1-1,-1 0 1,0 0-1,12-4 1,0-2-88,1-1-1,29-19 1,-43 24-55,0 0 0,1-1-1,-1 0 1,-1 0 0,1 0-1,-1 0 1,1-1 0,-1 0-1,0 0 1,-1 0 0,1 0 0,4-11-1,-8 15-12,0 0 0,1-1-1,-1 1 1,0 0 0,1-1 0,-1 1-1,0 0 1,0-1 0,0 1 0,0 0-1,-1-1 1,1 1 0,0 0 0,0-1-1,-1 1 1,1 0 0,-1-1-1,1 1 1,-1 0 0,0 0 0,1 0-1,-1 0 1,0-1 0,0 1 0,0 0-1,0 0 1,0 1 0,0-1-1,0 0 1,0 0 0,0 0 0,0 1-1,0-1 1,-1 0 0,1 1 0,0-1-1,0 1 1,-1 0 0,1-1-1,0 1 1,-1 0 0,1 0 0,0 0-1,-1 0 1,1 0 0,0 0 0,-2 0-1,-4 0 27,1 0 0,-1 0 0,0 0 0,1 1 0,-1 0 0,1 1 0,0-1 0,-1 1 0,-5 3 0,2 0 34,1 1-1,0 1 1,0 0 0,1 0-1,0 1 1,0 0-1,0 0 1,1 0 0,-9 15-1,12-17-33,0 0 0,1 0 0,0 0 0,0 0 0,0 1 0,1-1 0,0 1 0,0-1 0,1 1 0,0 0 0,0 0 0,0 0 0,1-1 0,0 1 0,0 0 0,2 10 0,-1-15-46,0-1-1,0 1 1,0-1-1,0 1 1,1-1-1,-1 1 1,0-1-1,1 1 1,-1-1-1,1 0 1,-1 0-1,1 0 1,0 0-1,-1 0 1,1 0-1,0 0 1,0-1-1,0 1 1,0 0-1,-1-1 1,1 0-1,0 1 1,0-1-1,3 0 1,53 1-1833,-52-2 1375,2 1-594,1-1-1,-1 0 0,0-1 1,0 0-1,0 0 0,-1-1 1,12-5-1,17-9-7461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7495,'0'0'9374,"-10"6"-7052,0 0-1844,1 1-1,0 1 0,0 0 0,-12 14 0,18-20-375,1 1 1,0-1 0,0 1 0,0 0-1,0 0 1,0-1 0,0 1 0,1 1-1,-1-1 1,1 0 0,0 0 0,0 0-1,0 1 1,0-1 0,1 1 0,-1-1-1,1 0 1,0 1 0,0-1 0,0 1-1,1-1 1,-1 1 0,1-1 0,1 6 0,-1-8-90,1 0 0,-1 0 0,0 0 1,1 0-1,-1 0 0,0 0 0,1 0 1,-1-1-1,1 1 0,0 0 0,-1-1 1,1 1-1,-1-1 0,1 0 0,0 0 1,-1 1-1,1-1 0,0 0 0,-1-1 1,1 1-1,-1 0 0,3-1 0,38-8 168,-29 2-454,0-1 0,-1-1 0,0 0 0,-1-1 0,0 0 0,12-14 0,-6 7 353,-17 47-347,-15 99 909,2-18-285,12-105-347,0 0 1,0 0 0,0 0 0,-1 0 0,0 0-1,0 0 1,0 0 0,-1-1 0,0 1 0,0-1-1,0 0 1,-1 0 0,0 0 0,-7 8 0,7-10 12,1 0-1,0-1 1,-1 1 0,1-1 0,-1 1 0,0-1 0,1-1 0,-1 1 0,0 0 0,0-1 0,0 0-1,-1 0 1,1 0 0,0 0 0,0-1 0,-1 0 0,1 0 0,0 0 0,0 0 0,-1-1-1,1 1 1,-4-2 0,6 1 0,0 0 0,0 0 0,0 0 1,1-1-1,-1 1 0,0 0 0,1-1 0,-1 1 0,1-1 0,0 1 0,0-1 0,-1 0 0,1 0 0,0 1 0,0-1 0,0 0 0,1 0 0,-1 0 0,0 0 1,1 0-1,-1 0 0,1 0 0,0 0 0,0-1 0,0 1 0,0 0 0,0 0 0,0 0 0,0 0 0,2-4 0,-1-2-10,0-1 0,1 0 0,0 1 0,1-1 0,-1 1 0,6-9 0,1 0-19,2 1 0,0 0-1,1 0 1,1 1 0,0 1-1,1 0 1,1 1 0,0 1-1,0 0 1,2 1 0,-1 0-1,1 1 1,1 1 0,-1 1-1,39-11 1,-55 18 2,0 0 0,1 1 0,0-1 0,-1 1 0,1-1 0,-1 1 0,1 0 1,-1-1-1,1 1 0,0 0 0,-1 0 0,1 0 0,0 0 0,-1 1 0,1-1 0,-1 0 0,1 1 0,0-1 0,-1 1 0,1-1 0,-1 1 1,0 0-1,1 0 0,-1 0 0,1 0 0,-1 0 0,0 0 0,0 0 0,0 0 0,1 0 0,-1 0 0,0 1 0,-1-1 0,1 0 1,2 4-1,-2 1 71,0 0 1,-1 0 0,0 0 0,1 0 0,-2 0 0,1 0 0,-1 0 0,-2 11 0,-17 36 1565,20-53-1622,0 0 0,0 1 0,0-1 1,0 0-1,0 0 0,0 0 0,0 0 0,0 1 0,0-1 0,0 0 0,0 0 0,0 0 0,0 0 0,0 1 0,0-1 1,0 0-1,0 0 0,0 0 0,0 0 0,0 1 0,0-1 0,0 0 0,0 0 0,1 0 0,-1 0 0,0 0 0,0 1 0,0-1 1,0 0-1,0 0 0,0 0 0,0 0 0,1 0 0,-1 0 0,0 0 0,0 0 0,0 0 0,0 1 0,1-1 0,-1 0 1,0 0-1,0 0 0,0 0 0,0 0 0,1 0 0,-1 0 0,0 0 0,0 0 0,0 0 0,0 0 0,1 0 0,-1-1 0,16-2 234,11-10-89,22-24-205,-39 28-94,0 1-1,0 0 0,1 0 1,0 1-1,0 1 1,1 0-1,-1 0 1,1 1-1,23-6 1,-34 11 141,-1 0 1,1 0-1,-1 0 1,1 0-1,-1 0 0,1 0 1,-1 0-1,0 0 1,1 0-1,-1 0 1,1 1-1,-1-1 1,0 0-1,1 0 1,-1 1-1,1-1 0,-1 0 1,0 0-1,1 1 1,-1-1-1,0 0 1,0 1-1,1-1 1,-1 1-1,0-1 0,0 0 1,1 1-1,-1-1 1,0 1-1,0-1 1,0 0-1,0 1 1,0 0-1,2 23-31,-9 20 12,6-43-101,0 1 0,1-1 0,-1 1 0,1-1 0,-1 1 0,1-1-1,0 1 1,0-1 0,0 1 0,0-1 0,0 1 0,0-1 0,0 1 0,0-1 0,0 1 0,1-1 0,0 2 0,-1-2-62,1-1 1,-1 0 0,1 1-1,-1-1 1,1 0 0,-1 1 0,1-1-1,0 0 1,-1 0 0,1 0-1,-1 0 1,1 0 0,0 1 0,-1-1-1,1 0 1,-1 0 0,1 0-1,0-1 1,-1 1 0,1 0-1,-1 0 1,1 0 0,0 0 0,-1 0-1,1-1 1,-1 1 0,2-1-1,44-29-10124,-24 11 3155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4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49 4388,'0'0'8445,"2"-8"-4724,7-23-1158,-9 31-2504,0-1-1,0 1 1,0-1 0,0 1 0,0-1 0,0 1-1,0 0 1,-1-1 0,1 1 0,0-1-1,0 1 1,-1 0 0,1-1 0,0 1 0,0 0-1,-1-1 1,1 1 0,0 0 0,-1-1 0,1 1-1,-1 0 1,1 0 0,0-1 0,-1 1 0,1 0-1,-1 0 1,1 0 0,0 0 0,-1 0 0,1-1-1,-1 1 1,1 0 0,-1 0 0,1 0 0,-1 0-1,1 0 1,-1 0 0,1 1 0,0-1 0,-1 0-1,1 0 1,-1 0 0,0 1 0,-20 3 402,15-2-333,0 1 0,0 0 0,1 0-1,0 1 1,-1 0 0,-7 7 0,11-9-105,0 0 1,0 0-1,0 0 1,1 0-1,-1 0 0,0 0 1,1 1-1,0-1 1,0 0-1,-1 1 1,1-1-1,1 1 0,-1 0 1,0-1-1,1 1 1,-1-1-1,1 1 0,0 4 1,0-6-27,1 0 0,-1 0 0,1-1 0,-1 1 0,1 0 0,-1-1 0,1 1 0,0-1 1,-1 1-1,1 0 0,0-1 0,-1 0 0,1 1 0,0-1 0,0 1 0,-1-1 0,1 0 0,0 0 0,0 1 0,0-1 0,0 0 0,-1 0 1,1 0-1,0 0 0,0 0 0,1 0 0,31 0-527,-23 0 157,118 0-3300,-128 0 3681,1 0-1,-1 0 1,0-1 0,0 1-1,1 0 1,-1 0 0,0 1-1,0-1 1,1 0 0,-1 0-1,0 0 1,0 0 0,1 0-1,-1 0 1,0 0 0,0 0-1,1 0 1,-1 0 0,0 1 0,0-1-1,0 0 1,1 0 0,-1 0-1,0 0 1,0 1 0,0-1-1,0 0 1,0 0 0,1 0-1,-1 1 1,0-1 0,0 0-1,0 0 1,0 1 0,0-1-1,0 0 1,0 0 0,0 1-1,0-1 1,0 0 0,0 0 0,0 1-1,0-1 1,-6 15 1105,-14 11 852,11-17-1518,0-1-1,0 0 1,-1 0-1,0 0 1,-1-1-1,0-1 0,-21 10 1,47-40-7707,5 4 1638,4-1-3202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52 110 10698,'0'0'9545,"-21"48"-8103,10-21-97,2 2-128,0-2-416,7-4-545,2-5-192,0-5-64,11-7-641,3-6-1024,-3 0-641,0-16-993,-2-6-3332</inkml:trace>
  <inkml:trace contextRef="#ctx0" brushRef="#br0" timeOffset="1">20 0 10250,'0'0'11242,"-4"38"-27065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 1730,'0'0'23083,"-12"-5"-22635,5 1-397,5 3-44,-1-1 0,0 0 0,1 1 0,-1 0 0,0-1 0,0 1 0,0 1 0,0-1 0,0 0 1,0 1-1,0-1 0,0 1 0,0 0 0,0 0 0,0 0 0,0 0 0,0 1 0,0-1 0,0 1 1,0 0-1,0 0 0,0 0 0,0 0 0,0 0 0,-3 3 0,-4 4-4,1 0 0,-1 1-1,2 0 1,0 0 0,-11 16 0,16-21-4,0 1 0,0 0 0,1-1 0,-1 1 0,1 0-1,0 0 1,0 1 0,1-1 0,0 0 0,0 0 0,0 1 0,0-1 0,1 1 0,0-1 0,0 6 0,1-10 1,-1 0-1,1 0 1,-1 0 0,1 0-1,0 0 1,-1-1 0,1 1-1,0 0 1,-1 0 0,1-1-1,0 1 1,0-1-1,0 1 1,0 0 0,0-1-1,0 0 1,-1 1 0,1-1-1,0 1 1,0-1 0,0 0-1,0 0 1,0 0 0,1 1-1,-1-1 1,0 0 0,0 0-1,0-1 1,1 1-1,32-4 98,-20 1-149,-1-2 0,0 0 0,0 0 0,0-2 0,-1 1 0,0-1 1,0-1-1,17-15 0,6-8-315,37-42-1,-82 118 326,-5-6 550,10-29-244,1 0-1,0 0 0,1 1 1,0 0-1,0-1 1,1 1-1,0 12 1,2-22-231,0-1 1,1 1-1,-1 0 1,1 0 0,-1 0-1,1-1 1,-1 1 0,1 0-1,0-1 1,-1 1 0,1 0-1,0-1 1,0 1 0,-1-1-1,1 1 1,0-1 0,0 0-1,0 1 1,-1-1 0,1 0-1,0 1 1,0-1 0,0 0-1,0 0 1,0 0 0,0 0-1,0 0 1,0 0 0,-1 0-1,1 0 1,0 0 0,0 0-1,0-1 1,0 1 0,0 0-1,0-1 1,-1 1 0,2-1-1,40-12 123,-15-3-504,0-1 0,-1 0 1,37-35-1,-63 52 335,20-12-157,-20 12 172,0 0-1,0 0 1,1 0 0,-1 0-1,0 0 1,0 0 0,0 0-1,1 0 1,-1 0 0,0 0-1,0 0 1,0 0-1,1 0 1,-1 0 0,0 0-1,0 0 1,0 1 0,1-1-1,-1 0 1,0 0 0,0 0-1,0 0 1,0 0 0,0 1-1,1-1 1,-1 0 0,0 0-1,0 0 1,0 0-1,0 1 1,0-1 0,0 0-1,0 0 1,0 0 0,0 1-1,1-1 1,-1 0 0,0 0-1,0 0 1,0 1 0,0-1-1,0 0 1,0 0-1,0 1 1,-1-1 0,-10 41 554,2-4-4,11-36-530,-1-1 0,1 1 0,0-1 0,0 1 0,0-1 1,0 0-1,0 0 0,0 0 0,0 0 0,0 0 0,0-1 0,0 1 0,2-1 0,30-15-190,-31 14-61,1 0-1,0 0 1,-1 0 0,1 0-1,0 0 1,0 1-1,0-1 1,0 1 0,0 0-1,1 0 1,-1 1 0,0-1-1,0 1 1,1 0 0,6 1-1,-11 0-110,1 1-1,0 0 0,-1-1 1,1 1-1,-1 0 0,1-1 1,-1 1-1,0 0 0,0 0 1,0-1-1,0 1 0,0 0 1,0 0-1,-1 2 0,1 2-1441,0 10-3433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5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31 245 7239,'0'0'8039,"8"-4"-7147,4-2-683,-1-1-1,0 0 1,-1-1 0,1 0 0,-2-1-1,1 0 1,-1-1 0,-1 1 0,13-19-1,-20 27-185,-1 1 0,0-1 0,1 1 0,-1-1 0,0 1 0,0-1 0,1 1 0,-1-1 0,0 1 0,0-1 0,0 1 0,1-1-1,-1 0 1,0 1 0,0-1 0,0 1 0,0-1 0,0 1 0,0-1 0,0 0 0,-1 1 0,1-1 0,0 1 0,0-1 0,0 1 0,0-1 0,-1 1 0,1-1-1,0 1 1,-1-1 0,1 1 0,0-1 0,-1 1 0,1-1 0,0 1 0,-1-1 0,0 1 0,-26-3 239,22 3-261,1 1 0,0 0 0,0-1 0,0 2 0,0-1 0,0 0 0,0 1 1,1 0-1,-1 0 0,0 0 0,1 0 0,-6 5 0,35-10-364,14-19 435,-38 20-56,1 1 1,-1 0-1,0-1 1,0 1-1,0-1 1,0 0 0,0 0-1,0 1 1,-1-1-1,1 0 1,-1-1 0,1 1-1,-1 0 1,2-4-1,-14 7 299,-2 6-312,0 1 0,0 1-1,0 0 1,1 1 0,1 0-1,-1 1 1,2 0 0,0 1-1,-14 19 1,24-31-5,0 0 0,-1 0 0,1 1 0,0-1 1,-1 0-1,1 0 0,0 1 0,-1-1 0,1 0 0,0 1 0,0-1 0,-1 0 1,1 1-1,0-1 0,0 1 0,0-1 0,-1 0 0,1 1 0,0-1 0,0 1 1,0-1-1,0 0 0,0 1 0,0-1 0,0 1 0,0-1 0,0 0 0,0 1 0,0-1 1,0 1-1,0-1 0,0 1 0,0-1 0,1 0 0,-1 1 0,0-1 0,0 1 1,0-1-1,1 0 0,-1 1 0,20-6 87,26-22 222,-40 21-250,43-35 296,-47 38-312,1 1 0,-1-1-1,0 0 1,0 0-1,0 0 1,0-1 0,-1 1-1,1 0 1,-1 0-1,0-1 1,0 1 0,0-1-1,0 0 1,0-6 0,-1 9-36,0 1 1,0 0-1,-1-1 1,1 1 0,0 0-1,-1-1 1,1 1 0,0 0-1,-1-1 1,1 1 0,-1 0-1,1 0 1,-1-1 0,1 1-1,0 0 1,-1 0 0,1 0-1,-1 0 1,1-1-1,-1 1 1,1 0 0,-1 0-1,1 0 1,-1 0 0,1 0-1,-1 0 1,1 0 0,-1 1-1,1-1 1,0 0 0,-1 0-1,1 0 1,-1 0-1,1 0 1,-1 1 0,1-1-1,-1 1 1,-21 8-23,14-3 11,0 0-1,1 1 1,0 0-1,0 0 1,0 0-1,1 1 1,0 0-1,1 1 1,0-1-1,0 1 1,1 0-1,0 0 1,-4 15-1,7-23 2,1-1 1,0 1-1,0 0 0,0-1 0,-1 1 0,1 0 0,0-1 1,0 1-1,0 0 0,0-1 0,0 1 0,0 0 0,0-1 0,0 1 1,1 0-1,-1-1 0,0 1 0,0 0 0,0-1 0,1 1 1,-1-1-1,0 1 0,1 0 0,-1-1 0,0 1 0,1-1 0,-1 1 1,1-1-1,-1 1 0,1-1 0,-1 0 0,1 1 0,-1-1 1,1 0-1,0 1 0,0 0 0,2-1 6,-1 0 1,0 0-1,1 0 1,-1 0-1,0-1 1,1 1-1,-1-1 1,0 1-1,1-1 1,3-1-1,50-28 157,-44 21-121,0 0 0,-1 0 0,0-1 0,-1-1 0,12-14 0,-19 22-20,0-1-1,0 0 1,-1 0 0,0 0-1,1 0 1,-1 0 0,0 0-1,-1-1 1,1 1-1,-1 0 1,0-1 0,0 0-1,0 1 1,-1-1-1,0 1 1,0-1 0,0 0-1,0 1 1,-1-1 0,-1-6-1,1 8-21,0 1 0,0 0 0,-1 0 0,1 0 0,-1 1 0,1-1 0,-1 0 0,0 1 0,0-1-1,0 1 1,0-1 0,0 1 0,0 0 0,0 0 0,0 0 0,0 0 0,-1 0 0,1 0 0,0 1 0,0-1 0,-1 1 0,1-1-1,-1 1 1,1 0 0,0 0 0,-1 0 0,1 0 0,-1 1 0,1-1 0,0 1 0,-1-1 0,-2 2 0,-3 0-122,-1 0 1,1 1-1,-1 0 1,1 0-1,0 1 0,0 0 1,-11 7-1,10-3-229,1-1-1,-1 1 0,2 0 0,-13 16 0,-4 20-3672,17-23-696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94 244 8776,'0'0'13218,"-10"6"-11766,7-4-1406,-5 2 290,1 0 0,-1 1 1,1 0-1,0 0 0,-10 11 0,15-14-350,1-1 0,0 1 0,-1-1 0,1 1 0,0 0 0,0 0 0,0 0 0,0 0 0,0 0 0,0 0 0,1 0 0,-1 0 0,1 0 0,-1 0 0,1 0 0,0 0 0,0 0-1,0 0 1,0 1 0,0-1 0,1 0 0,-1 0 0,0 0 0,1 0 0,0 0 0,-1 0 0,1 0 0,0 0 0,0 0 0,0 0 0,0-1 0,0 1 0,3 3 0,27 32-1672,-12-14 766,0 1-1,28 47 1,-43-62 978,0-1 0,0 1 0,-1 0 0,0 0 0,0 0 0,-1 0 0,0 1 0,-1-1 0,0 0 0,-1 1-1,0-1 1,0 1 0,-2 12 0,0-18 39,1 0-1,0 0 1,-1 0-1,0 0 1,0 0-1,0-1 1,0 1-1,-1-1 1,1 1-1,-1-1 0,0 0 1,0 0-1,0 0 1,0-1-1,-1 1 1,1-1-1,-1 1 1,-3 1-1,2-1 53,0-1-1,-1 1 1,1-1-1,0 0 1,-1-1-1,1 1 1,-1-1-1,0 0 1,1-1-1,-1 1 1,0-1-1,-10-1 1,15 1-135,-1 0-1,1-1 1,0 1 0,-1-1 0,1 1-1,-1-1 1,1 1 0,0-1 0,-1 0-1,1 0 1,0 0 0,0 1 0,0-1 0,0 0-1,0-1 1,0 1 0,0 0 0,0 0-1,0 0 1,0-1 0,1 1 0,-2-3-1,1 1-6,0-1-1,0 1 0,0-1 0,1 0 1,0 1-1,-1-1 0,1 0 0,1 0 1,-1-3-1,2-4-69,1-1 0,-1 1-1,2 0 1,-1 1 0,7-14 0,126-207-1802,-85 153 1497,73-156 1,-113 197 651,-13 23 272,1 14-534,1-1 0,-1 1-1,1 0 1,-1 0 0,0 0-1,1 0 1,-1 0 0,0 0-1,1 0 1,-1 0 0,1 0-1,-1 0 1,0 1 0,1-1-1,-1 0 1,1 0 0,-1 0-1,1 1 1,-1-1 0,0 0-1,1 1 1,-1-1 0,1 0-1,0 1 1,-1-1 0,0 2-1,-4 3 47,0 0 0,0 0-1,0 0 1,1 1-1,-1 0 1,2 0-1,-1 0 1,1 1 0,-1-1-1,2 1 1,-1 0-1,1-1 1,0 1-1,-1 8 1,-1 8 76,1 1 1,0 46-1,3-50-90,1-1-1,1 1 1,0-1 0,9 28-1,-9-38-35,1 0-1,0 0 0,1-1 0,0 0 0,0 0 1,1 0-1,0 0 0,0-1 0,1 1 1,0-1-1,12 10 0,-18-16-16,0-1-1,1 0 1,-1 1-1,0-1 0,1 1 1,-1-1-1,0 0 1,1 1-1,-1-1 1,0 0-1,1 1 0,-1-1 1,0 0-1,1 0 1,-1 1-1,1-1 1,-1 0-1,1 0 1,-1 0-1,1 0 0,-1 1 1,1-1-1,-1 0 1,1 0-1,-1 0 1,1 0-1,-1 0 0,1 0 1,-1 0-1,0 0 1,1-1-1,-1 1 1,1 0-1,-1 0 1,1 0-1,-1 0 0,1-1 1,-2-19-57,-17-25-22,3 19 170,-1 1 0,-1 1 1,-2 1-1,-23-24 0,-27-33 1240,69 79-1322,0 1 0,0 0 0,-1 0 0,1 0 0,0 0 0,0-1 0,0 1 0,0 0 0,0 0 0,-1-1 0,1 1 0,0 0-1,0 0 1,0 0 0,0-1 0,0 1 0,0 0 0,0 0 0,0-1 0,0 1 0,0 0 0,0 0 0,0-1 0,0 1 0,0 0 0,0 0 0,0-1-1,0 1 1,0 0 0,0 0 0,0-1 0,1 1 0,-1 0 0,0 0 0,0 0 0,0-1 0,0 1 0,0 0 0,1 0 0,-1 0 0,0 0-1,0-1 1,0 1 0,1 0 0,-1 0 0,0 0 0,0 0 0,1 0 0,18-3 89,24 7-172,-32-2 4,32 4-3030,47 3 0,-32-9-4701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17104,'0'0'6598,"-29"62"-5444,18-34-65,1 2-545,1-1-288,7-3-160,2-5-32,0-6-64,0-5-224,11-9-961,1-1-320,-1-9-577,1-8-1474,-6-8-4163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14798,'0'0'7399,"-16"56"-7367,26-41-288,8-5-2050,2-5-1634,5-1-2018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11563,'0'0'7228,"-9"3"-5130,7-2-2031,-57 27 2532,56-26-2498,0-1 1,0 1-1,0 0 0,1 0 1,-1 0-1,1 0 0,-1 0 1,1 1-1,0-1 0,0 1 1,0-1-1,0 1 0,0 0 1,1 0-1,-1 0 0,1 0 1,0 0-1,0 0 0,0 0 1,-1 4-1,4-6-123,1 0 0,-1 0 1,0-1-1,1 1 0,-1-1 0,0 1 0,1-1 1,-1 0-1,0 0 0,1 0 0,3-1 0,-4 1-58,28-1-867,30-1-1447,-56 2 2275,-1 1 1,1-1 0,0 1-1,-1-1 1,1 1 0,-1 0 0,1 0-1,-1 1 1,1-1 0,-1 1 0,0-1-1,4 4 1,-7-5 159,1 0 1,0 1-1,-1-1 0,0 1 1,1 0-1,-1-1 0,1 1 1,-1-1-1,1 1 0,-1 0 1,0-1-1,0 1 0,1-1 1,-1 1-1,0 0 0,0 0 1,0-1-1,0 1 0,0 0 1,0-1-1,0 1 0,0 0 1,0-1-1,0 1 0,0 0 1,0 0-1,0-1 0,-1 2 1,-15 19 1482,-28 6 558,43-27-2078,-6 5 89,-2-1-1,1 0 1,0 0 0,-1-1 0,1 0 0,-1-1-1,0 0 1,0 0 0,0-1 0,-10 0 0,18-1-233,1 0 1,-1 0-1,0 0 1,1-1 0,-1 1-1,1 0 1,-1-1-1,1 1 1,-1-1 0,1 1-1,0-1 1,-1 1-1,1 0 1,-1-1 0,1 1-1,0-1 1,-1 0-1,1 1 1,0-1 0,0 1-1,-1-1 1,1 0 0,0 1-1,0-1 1,0 1-1,0-1 1,0 0 0,0 1-1,0-1 1,0 1-1,0-1 1,0 0 0,0 1-1,0-1 1,0 0-1,1 1 1,-1-1 0,0 1-1,0-1 1,1 1-1,-1-1 1,0 0 0,1 1-1,0-1 1,15-26-7313,6 6-1047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68 109 7527,'0'0'9107,"-8"8"-7260,2-2-1647,1-2 32,0 0 1,1 0-1,0 1 1,0-1-1,0 1 0,0 0 1,1 0-1,-1 1 1,2-1-1,-1 1 1,0-1-1,1 1 1,0 0-1,0 0 0,-1 10 1,3-15-210,0-1 1,0 1 0,0 0-1,1 0 1,-1 0-1,0 0 1,0-1 0,1 1-1,-1 0 1,0 0-1,1 0 1,-1-1-1,1 1 1,-1 0 0,1-1-1,0 1 1,-1 0-1,1-1 1,-1 1 0,1-1-1,0 1 1,0-1-1,-1 1 1,1-1 0,0 0-1,0 1 1,1-1-1,31 5 365,-22-6-298,1 0 1,-1 0-1,20-6 0,-18 2-77,1-1-1,-1 0 0,0-1 0,-1-1 1,1 0-1,-2 0 0,1-1 1,11-12-1,-17 16 17,0-1-1,-1 0 1,0 0 0,0-1 0,0 1 0,-1-1-1,1 0 1,-2-1 0,1 1 0,-1 0-1,0-1 1,-1 0 0,0 0 0,0 0 0,1-15-1,-3 22-9,0 0 0,1 1 0,-1-1 0,0 0 0,0 0 0,0 0 0,0 1 0,-1-1 0,1 0 0,0 0 0,0 1 0,0-1 0,-1 0 0,1 0 0,0 1 0,0-1 0,-1 0 0,1 1 0,-1-1 0,1 0 0,-1 1 0,1-1 0,-1 1-1,1-1 1,-1 1 0,0-1 0,1 1 0,-1-1 0,0 1 0,1-1 0,-1 1 0,0 0 0,1-1 0,-1 1 0,0 0 0,0 0 0,1 0 0,-1 0 0,0 0 0,0-1 0,0 1 0,1 0 0,-1 1 0,0-1 0,0 0 0,1 0 0,-1 0 0,0 0 0,0 1 0,1-1-1,-1 0 1,0 1 0,0-1 0,1 0 0,-1 1 0,1-1 0,-2 2 0,-4 1 26,0 1-1,0 0 1,0 0-1,0 0 1,-6 8-1,3-2 64,0 1 0,1 0 0,0 0 0,-11 21 0,17-28-44,-1 1 1,1-1 0,0 1-1,1 0 1,-1 0 0,1-1-1,0 1 1,0 0 0,1 0-1,-1 0 1,1 0 0,0 0-1,0 0 1,1 0 0,0 0-1,1 7 1,0-9-59,-1-1-1,1 0 1,0 0-1,0 0 1,0 0 0,0 0-1,1 0 1,-1 0-1,0-1 1,1 1 0,-1-1-1,1 0 1,-1 0-1,1 0 1,0 0 0,-1 0-1,1 0 1,0-1-1,0 1 1,0-1 0,-1 0-1,1 0 1,0 0-1,0 0 1,3-1 0,0 1-40,0 0 0,1-1 1,-1 0-1,0 0 0,0 0 1,0-1-1,0 0 1,0 0-1,0-1 0,8-4 1,-10 4 21,0 0 0,0 0-1,0-1 1,-1 1 0,1-1 0,-1 0 0,0 0 0,0 0 0,-1-1 0,1 1 0,-1 0 0,0-1 0,0 0 0,0 1-1,-1-1 1,1 0 0,-1 0 0,0-8 0,-1 12 12,1 1-1,-1 0 1,0 0-1,0-1 1,0 1-1,0 0 1,0 0-1,0-1 1,0 1-1,0 0 1,0 0-1,0-1 1,0 1-1,-1 0 1,1 0-1,0-1 1,0 1-1,0 0 1,0 0-1,0 0 1,0-1-1,0 1 1,-1 0-1,1 0 1,0 0-1,0-1 1,0 1-1,0 0 1,-1 0-1,1 0 1,0 0-1,0 0 1,-1-1-1,1 1 1,0 0-1,0 0 1,-1 0-1,1 0 1,0 0-1,0 0 1,0 0-1,-1 0 1,1 0-1,0 0 1,0 0-1,-1 0 1,1 0-1,-1 0 1,-14 10 37,-12 16 158,24-23-115,1 1 0,-1-1 0,1 1-1,0 0 1,-1-1 0,2 1-1,-1 0 1,0 0 0,1 0 0,0 0-1,0 0 1,0 1 0,0-1-1,1 5 1,1-8-66,0 0 0,-1 0 0,1 0 0,0-1 0,1 1 0,-1 0 0,0-1 1,0 1-1,0 0 0,0-1 0,0 1 0,1-1 0,-1 0 0,0 0 0,0 1 0,1-1 0,-1 0 0,0 0 0,0 0 0,1 0 0,-1 0 0,0 0 0,0-1 0,2 1 0,36-5 89,-23-1-348,0 0 1,0-1-1,-1 0 1,17-12-1,-31 18-347,-1 2-1039,-1 0 1084,1 0 1,-1 0-1,1 0 0,-1 0 0,0 0 0,0 0 0,1 0 1,-1 0-1,0 0 0,0-1 0,0 1 0,0 0 0,0-1 0,-2 2 1,-8 3-9485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 12139,'0'0'11937,"-6"12"-11323,-49 110 888,47-101-1250,1 0-1,0 0 1,2 0-1,-5 42 1,10-62-240,0 1-1,0-1 1,0 0-1,0 0 1,0 1-1,0-1 1,0 0-1,0 1 1,0-1-1,1 0 1,-1 0 0,0 1-1,1-1 1,-1 0-1,1 0 1,-1 0-1,1 1 1,0-1-1,0 0 1,-1 0-1,1 0 1,0 0 0,0 0-1,0-1 1,0 1-1,0 0 1,0 0-1,0-1 1,0 1-1,3 1 1,-1-2 15,0 0 1,0 1-1,1-1 1,-1 0-1,0-1 0,1 1 1,-1-1-1,0 1 1,0-1-1,1 0 0,5-2 1,9-5 80,-1-1 1,0-1-1,19-13 1,-3 0-82,-1-2 1,-1-2-1,-1 0 1,-2-2-1,0-1 1,33-50-1,-55 68-52,-9 3-4998,-23 10-4567,1 8 1327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11883,'0'0'7559,"3"49"-5829,11-40-225,10-1-672,6-2-641,-1 2-160,5-3-1505,-4-1-2307,-2-2-3522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13485,'0'0'9721,"-8"9"-9198,-24 32-224,31-40-286,1 0-1,-1 0 0,0 0 1,0 0-1,0 0 1,1 1-1,-1-1 1,1 0-1,-1 0 1,1 1-1,0-1 1,-1 0-1,1 1 0,0-1 1,0 0-1,0 1 1,0-1-1,0 0 1,0 1-1,0-1 1,1 3-1,0-3 1,-1 0-1,1 0 1,0 0 0,0 0-1,0 0 1,0-1 0,0 1-1,0 0 1,0 0 0,0-1-1,0 1 1,0-1-1,0 1 1,0-1 0,0 1-1,1-1 1,-1 0 0,2 1-1,6 0 18,0-1 0,0 0 0,0 0 0,12-2 0,-20 2-32,50-16-1046,-45 14 972,0-1 0,0 0 0,0 1-1,0 0 1,1 1 0,-1-1 0,0 1 0,1 0 0,-1 1 0,1 0-1,-1 0 1,1 0 0,8 2 0,-9 6-630,-5-8 513,-1 1 0,0-1 0,0 1 0,1-1 0,-1 1 0,0-1-1,1 1 1,-1-1 0,0 0 0,1 1 0,-1-1 0,1 1 0,-1-1 0,0 0-1,1 1 1,-1-1 0,1 0 0,-1 0 0,1 1 0,0-1 0,-1 0-1,1 0 1,-1 0 0,1 0 0,-1 1 0,2-1 0,8 0-4836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15855,'0'0'3219,"-11"0"-865,0 1-1999,-1 1-1,0 0 0,0 0 0,1 1 1,-16 7-1,24-9-288,-1 0 0,1 0 0,0 1-1,-1-1 1,1 1 0,0 0 0,0 0 0,0 0 0,0 1 0,0-1 0,1 1-1,-1-1 1,1 1 0,0 0 0,-1 0 0,1 0 0,1 0 0,-1 0-1,0 1 1,1-1 0,-1 0 0,1 1 0,0-1 0,0 1 0,0 5 0,1-8-73,1 0 1,-1 0-1,1 0 1,0 0-1,-1 0 1,1-1-1,0 1 1,-1 0-1,1 0 1,0-1-1,0 1 1,-1 0-1,1-1 1,0 1-1,0-1 1,0 1-1,0-1 1,0 0-1,0 1 1,0-1-1,0 0 1,0 1-1,0-1 1,0 0-1,0 0 1,0 0-1,0 0 1,0 0-1,2-1 1,43 2-458,-34-2 220,129 0-983,-140 2 1293,-1-1 1,0 1 0,0-1 0,0 0 0,0 1-1,0-1 1,-1 1 0,1-1 0,0 1 0,0-1-1,0 1 1,0-1 0,0 0 0,-1 1 0,1-1-1,0 1 1,0-1 0,-1 0 0,1 1 0,0-1-1,0 0 1,-1 1 0,1-1 0,0 0 0,-1 1-1,1-1 1,-1 0 0,1 0 0,0 0 0,-1 1-1,1-1 1,-1 0 0,1 0 0,-1 0 0,1 0 0,-1 0-1,-18 14 724,-17 8-126,21-11-915,-2-2 0,1 0-1,-1 0 1,-31 10 0,60-25-7570,7-7 3877,-6 3 841,15-9-2998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2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13196,'0'0'10506,"-7"7"-9806,-5 5-349,1 0 1,-18 24-1,27-33-269,-1 0-1,1 1 1,0-1 0,0 0-1,0 1 1,1-1 0,-1 1-1,1 0 1,0-1 0,0 1-1,0 0 1,0 0 0,1 0-1,-1 0 1,1 0 0,0-1-1,0 1 1,1 0-1,-1 0 1,1 0 0,2 6-1,-2-8-60,1 0-1,0-1 0,0 1 0,0-1 1,0 0-1,0 1 0,0-1 0,0 0 1,0 0-1,1-1 0,-1 1 0,0 0 1,1-1-1,-1 1 0,0-1 0,1 0 1,-1 0-1,1 0 0,-1 0 0,0 0 0,1 0 1,2-1-1,3 0 12,0 0 0,1 0 0,-1-1-1,0 0 1,10-4 0,-4-2-190,1-1-1,-1 0 0,0-1 1,23-23-1,-5 6 231,-31 26-125,-2 4 82,1-1 0,0 1 0,-1 0 0,0-1 0,1 1 0,-1 0 0,0-1 0,-1 1 0,-1 3 0,2-4 54,-1 1-1,1-1 1,0 1-1,0-1 1,0 1 0,0 0-1,0-1 1,1 1-1,-1 4 1,34-4 457,-31-3-514,19-3-121,0 0 0,41-11 0,-44 9 30,1 0 0,0 1 0,39-2 0,-56 6 98,1 0 0,-1-1-1,0 1 1,1 1 0,-1-1 0,0 0 0,1 1-1,-1-1 1,0 1 0,1-1 0,-1 1 0,0 0-1,0 0 1,0 0 0,0 1 0,0-1-1,0 0 1,0 1 0,0-1 0,-1 1 0,4 2-1,12 12 149,-15-14-221,0-1 0,-1 0 0,1 0 0,0 0 0,0 0 0,0-1 0,0 1 0,0 0 0,1-1 0,-1 0 0,0 1 0,2-1 0,17-2-3737,-3-7-1754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15631,'0'0'4068,"-8"12"-2691,-2 6-787,0-1 1,1 1-1,1 0 1,1 1-1,0 0 0,2 0 1,0 1-1,1-1 1,-2 26-1,6-43-570,0 0 0,0 0-1,1-1 1,-1 1 0,1 0 0,-1-1-1,1 1 1,-1 0 0,1-1 0,0 1-1,0-1 1,0 1 0,0-1-1,0 1 1,0-1 0,0 0 0,0 1-1,1-1 1,-1 0 0,0 0 0,1 0-1,-1 0 1,1 0 0,-1 0 0,1 0-1,0-1 1,-1 1 0,1-1-1,0 1 1,-1-1 0,1 1 0,0-1-1,0 0 1,-1 0 0,1 0 0,0 0-1,0 0 1,0 0 0,2-1 0,4 0 6,0 0 0,1 0 0,-1-1 0,0 0 0,0 0 0,0-1 0,8-4 0,26-19-302,-32 19 106,0 1 1,0 0-1,20-9 0,-29 15 161,0 1 0,-1-1 1,1 0-1,-1 1 0,1-1 1,-1 1-1,0-1 0,1 1 1,-1-1-1,1 1 0,-1-1 0,0 1 1,0 0-1,1-1 0,-1 1 1,0-1-1,0 1 0,0 0 0,1-1 1,-1 1-1,0 0 0,0-1 1,0 1-1,0 0 0,0-1 0,0 1 1,0 0-1,-1-1 0,1 1 1,0-1-1,0 1 0,0 0 0,-1-1 1,1 1-1,-1 0 0,-4 28 93,4-27-135,0-1-1,0 0 1,1 1 0,-1-1-1,1 0 1,-1 1-1,1-1 1,0 1-1,0-1 1,-1 1-1,1-1 1,0 1 0,0-1-1,0 1 1,1-1-1,-1 1 1,0-1-1,1 1 1,-1-1 0,0 0-1,1 1 1,0-1-1,-1 0 1,1 1-1,0-1 1,0 0-1,-1 0 1,1 1 0,0-1-1,0 0 1,1 0-1,-1 0 1,0 0-1,0 0 1,0-1-1,1 1 1,-1 0 0,0 0-1,1-1 1,-1 1-1,0-1 1,1 1-1,-1-1 1,1 0-1,-1 0 1,1 0 0,-1 1-1,1-1 1,2-1-1,2 1-495,0-1 1,0 0-1,0 0 0,0 0 0,0-1 0,0 0 0,-1 0 1,1 0-1,0-1 0,-1 0 0,8-5 0,-6 1-1459,1-1-1,-2 1 0,1-1 1,6-11-1,3-7 11779,-20 30-9326,1 1 0,-1 1 0,1-1 1,0 0-1,1 1 0,-1-1 0,1 1 0,0 0 1,1 0-1,-1 0 0,0 6 0,3-11-407,0-1-1,0 1 1,0-1-1,0 1 1,-1 0-1,1-1 1,0 1-1,0-1 1,0 0-1,0 1 1,0-1-1,0 0 1,0 0-1,0 1 1,0-1-1,0 0 1,0 0-1,1 0 1,-1 0-1,0 0 1,0-1-1,0 1 1,1 0-1,29-4 106,-23 1-342,0-1 0,-1 1 0,1-1 0,12-10 0,-16 11-137,2-1 0,-1 1 0,0-1 0,1 1 0,-1 1 0,1-1 0,0 1 0,0 0 0,7-1 0,-12 5 308,0 1 0,0-1 1,-1 1-1,1-1 0,0 1 1,-1-1-1,0 1 0,0 0 1,0-1-1,0 1 0,0-1 0,0 1 1,0-1-1,-2 5 0,-7 31 1182,-1-1 0,-2 0 0,-1-1 0,-3 0 0,-28 49 0,43-82-1127,0-1 1,0 0 0,0 0-1,0 0 1,0 0 0,-1 0-1,1 0 1,-1-1 0,0 1 0,1 0-1,-1-1 1,0 1 0,0-1-1,0 0 1,0 0 0,0 0-1,0 0 1,0 0 0,0 0-1,-1 0 1,1 0 0,-4 0 0,4-2 16,0 0 1,1 0-1,-1 0 1,1-1 0,-1 1-1,0 0 1,1-1 0,0 1-1,-1-1 1,1 1 0,0-1-1,0 1 1,0-1-1,0 0 1,0 0 0,0 0-1,1 1 1,-1-1 0,0 0-1,1 0 1,0 0 0,-1 0-1,1 0 1,0 0 0,0 0-1,0 0 1,1-2-1,-2-4-15,0 0-1,1 0 0,0-1 0,0 1 1,1 0-1,0 0 0,1 0 0,0 1 1,0-1-1,1 0 0,-1 1 0,2-1 1,5-9-1,-4 9-495,1 0 0,0 1 0,1 0 0,0 0-1,0 1 1,0 0 0,1 0 0,0 1 0,0 0 0,0 0 0,11-4 0,14-5-5892,2 0-6620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174 167 7431,'0'-4'856,"0"0"-1,0 0 1,0 1 0,0-1-1,-1 0 1,0 0-1,1 1 1,-1-1 0,-1 1-1,1-1 1,0 1 0,-1-1-1,-4-5 1,5 7-692,-1 1 0,0-1 0,0 1 1,0 0-1,-1-1 0,1 1 0,0 0 0,0 0 0,-1 1 1,1-1-1,0 0 0,-1 1 0,1-1 0,-1 1 1,1 0-1,0 0 0,-1 0 0,1 0 0,-1 0 0,1 1 1,-1-1-1,1 1 0,-3 0 0,0 1-52,0 0 0,0 0 0,0 0 0,0 1-1,0 0 1,1-1 0,-1 2 0,1-1 0,0 0 0,0 1 0,0 0 0,1 0 0,-1 0-1,1 0 1,-3 6 0,2-4-25,0 0 1,1 0-1,-1 1 0,2-1 0,-1 1 0,0 0 1,1 0-1,1 0 0,-1 0 0,0 13 0,2-19-77,0 0-1,0 0 1,0 0-1,1 0 1,-1 0-1,0 0 1,0 0-1,1 0 1,-1 0-1,1 0 1,-1 0 0,1 0-1,0 0 1,-1 0-1,1 0 1,0-1-1,-1 1 1,1 0-1,0 0 1,0-1-1,0 1 1,0-1-1,0 1 1,0 0-1,0-1 1,0 0-1,0 1 1,0-1-1,0 0 1,0 1-1,0-1 1,0 0-1,0 0 1,0 0-1,0 0 1,0 0-1,0 0 1,0 0-1,0 0 1,0-1-1,1 1 1,0-1-1,4 0 19,0 0 0,1 0 0,-1-1-1,0 0 1,0-1 0,8-3 0,4-5-6,0-2 1,-1 0 0,0 0-1,0-2 1,-2 0 0,0 0-1,-1-2 1,0 0 0,-2 0-1,0-1 1,15-30 0,-26 45 3,0 1 1,0-1-1,0 1 1,0-1-1,0 1 1,-1-1-1,1 0 1,-1 0-1,0 1 1,0-5-1,-5 6 311,-7 17-223,4-1-47,1 1 0,1-1 0,0 1 1,1 1-1,0-1 0,1 1 0,1-1 0,1 1 0,1 0 1,0 0-1,3 29 0,-2-44-63,0 0 1,1 0-1,-1 0 1,1 0-1,-1 1 1,1-1-1,0 0 1,0 0-1,0 0 1,0-1-1,0 1 1,1 0-1,-1 0 1,1-1-1,-1 1 1,1 0-1,-1-1 1,1 0-1,0 1 1,0-1-1,0 0 1,-1 0-1,1 0 1,0 0-1,0 0 1,1-1-1,-1 1 1,0 0-1,0-1 1,0 0-1,0 1 1,1-1-1,-1 0 1,0 0-1,0 0 1,0-1-1,5 0 1,-1 0 7,0 0 0,-1-1 1,1 1-1,0-1 0,0-1 1,-1 1-1,1-1 0,-1 0 1,0 0-1,0 0 0,0-1 1,8-7-1,-8 4-6,0 1 0,0-1 0,-1 1 0,1-1 0,-2-1 1,1 1-1,-1 0 0,0-1 0,-1 0 0,0 0 0,0 1 0,0-1 0,-1-1 0,0 1 0,-1 0 1,0 0-1,0 0 0,-1 0 0,0 0 0,-2-8 0,3 15-7,0 0-1,-1 0 1,1 1-1,0-1 1,-1 0-1,1 1 1,0-1-1,-1 0 0,1 1 1,-1-1-1,1 0 1,-1 1-1,1-1 1,-1 1-1,0-1 1,1 1-1,-1-1 1,0 1-1,1-1 1,-1 1-1,0 0 1,1-1-1,-1 1 1,0 0-1,0 0 1,1 0-1,-1-1 1,0 1-1,0 0 1,0 0-1,1 0 1,-1 0-1,0 0 1,0 0-1,0 1 1,1-1-1,-1 0 1,0 0-1,0 1 1,1-1-1,-1 0 1,0 1-1,1-1 1,-1 0-1,0 1 1,1-1-1,-1 1 1,0-1-1,1 1 1,-1 0-1,1-1 0,-1 1 1,1 0-1,-1-1 1,1 1-1,0 0 1,-1-1-1,1 1 1,0 1-1,-2 3-2,1 1-1,0 0 1,0 0-1,1 0 0,0 0 1,0-1-1,0 1 0,1 0 1,-1 0-1,1 0 1,1 0-1,-1-1 0,1 1 1,4 8-1,-4-11 6,1 1-1,-1-1 1,1 0-1,0 0 1,0 0-1,0 0 1,1-1-1,-1 1 0,1-1 1,-1 0-1,1 0 1,0 0-1,-1 0 1,1-1-1,0 0 1,0 1-1,0-1 1,0-1-1,1 1 1,-1-1-1,7 1 1,-7-1-6,67 0-799,-67-1 765,-1 1 0,0 0 1,1-1-1,-1 1 1,0-1-1,0 0 0,1 0 1,-1-1-1,0 1 0,0-1 1,0 1-1,-1-1 1,1 0-1,0 0 0,0 0 1,-1 0-1,0-1 0,3-2 1,-4 4 60,0 0 1,-1-1-1,1 1 1,-1 0-1,1 0 0,-1-1 1,0 1-1,1 0 1,-1-1-1,0 1 0,0-1 1,0 1-1,0 0 1,0-1-1,0 1 1,0 0-1,-1-1 0,1 1 1,0 0-1,-1-1 1,1 1-1,-1 0 1,0 0-1,0-2 0,-25-28 1144,23 29-1086,0 0 0,1-1-1,-1 1 1,1-1-1,-1 1 1,1-1-1,0 0 1,0 0 0,1 0-1,-1 0 1,1 0-1,-1-1 1,1 1-1,-1-5 1,4 6-86,0 1 1,0 0-1,0-1 1,0 1-1,0 0 1,1 1-1,-1-1 1,0 0-1,1 1 0,-1-1 1,1 1-1,-1 0 1,5-1-1,-2 1-98,130-22-6638,-69 10 240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12075,'0'0'2675,"1"11"416,2 36-1117,-3 0 0,-2 1-1,-11 62 1,7-68-1250,5-28-500,-1-1 1,0 1 0,-1-1-1,-1 0 1,-6 15 0,8-27 119,1-9-162,3-15-62,17-46-1957,50-119 1,-66 182 1744,0-1 1,0 1 0,1 0-1,0 0 1,0 0-1,0 1 1,9-9 0,-11 12 81,1 0 0,-1 1 0,0-1 1,1 1-1,-1-1 0,1 1 0,-1 0 1,1 0-1,-1 0 0,1 0 0,0 1 1,-1-1-1,1 1 0,0 0 0,0 0 1,-1-1-1,1 2 0,0-1 0,0 0 0,-1 1 1,1-1-1,4 2 0,-5-1 8,0-1-1,-1 1 1,1 0-1,0 0 0,0 0 1,-1 0-1,1 0 1,-1 0-1,1 0 1,-1 1-1,1-1 0,-1 0 1,0 1-1,1-1 1,-1 1-1,0 0 1,0-1-1,0 1 1,0 0-1,-1 0 0,1 0 1,0-1-1,-1 1 1,1 0-1,-1 0 1,0 0-1,0 0 0,1 0 1,-1 0-1,0 0 1,-1 2-1,1 0 88,-1 0-1,1-1 1,-1 1-1,0-1 1,0 1-1,-1-1 1,1 0-1,-1 1 1,1-1 0,-1 0-1,0 0 1,0 0-1,-1 0 1,1 0-1,-5 4 1,2-3-10,0 0 1,0 0-1,0 0 1,-1-1-1,1 1 1,-1-1-1,0-1 1,0 1-1,0-1 1,0 0-1,0 0 1,-1-1-1,-7 1 1,11-7-6299,3 3 4129,0-8-9400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51 6758,'0'0'19235,"5"-6"-18189,-5 6-1045,17-23 593,-16 13-333,-21 14-108,15-2-154,1 1 0,-1 0-1,1 0 1,0 1 0,0-1 0,0 1 0,1 0-1,-1 0 1,1 0 0,0 0 0,0 1 0,-3 7 0,3-8 6,1 0 1,0 0-1,0 0 1,1 0 0,-1 0-1,1 0 1,0 0 0,0 0-1,1 1 1,-1-1-1,1 0 1,0 1 0,0-1-1,0 1 1,2 7 0,-1-10 5,1 0 0,-1-1 1,1 1-1,0 0 1,-1-1-1,1 1 1,0-1-1,0 0 0,0 0 1,0 1-1,0-1 1,0 0-1,0-1 1,0 1-1,0 0 1,0-1-1,1 1 0,-1-1 1,0 1-1,0-1 1,1 0-1,3 0 1,1 0 22,1 0 1,-1-1 0,0 1 0,0-1 0,0 0 0,10-4 0,-11 3-34,0 0 1,0-1 0,-1 0-1,1 0 1,-1-1-1,0 0 1,0 0-1,0 0 1,0 0 0,-1-1-1,1 1 1,-1-1-1,-1 0 1,1-1-1,-1 1 1,1-1 0,-1 1-1,-1-1 1,1 0-1,-1 0 1,0 0 0,-1 0-1,0-1 1,0 1-1,0 0 1,0-8-1,-1 13-48,0 0 1,-1 0-1,1 0 0,0-1 0,-1 1 0,1 0 0,-1 0 0,1 0 0,-1 0 0,0 0 0,1 0 0,-1 0 0,0 1 0,0-1 0,0 0 0,1 0 0,-1 0 0,0 1 0,0-1 0,0 0 0,0 1 0,0-1 0,0 1 0,-1 0 0,1-1 0,0 1 0,0 0 0,0-1 0,0 1 0,0 0 0,-1 0 1,1 0-1,0 0 0,0 0 0,-1 0 0,-1 0-663,0 0-1,0 1 1,0-1 0,0 1 0,0-1 0,0 1 0,0 0 0,0 0 0,0 0-1,0 0 1,1 1 0,-6 3 0,0 3-7367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8808,'0'0'10880,"-2"11"-9321,-15 71 679,-8 44-69,22-109-1937,2 1 0,0 0 0,0 0 1,5 34-1,-4-50-222,0-1 1,0 0-1,0 0 1,0 0 0,0 0-1,0 0 1,1 0-1,-1 0 1,0 0-1,1 0 1,-1 0 0,0 0-1,1 0 1,-1 0-1,1 0 1,0 0-1,-1 0 1,1 0-1,0-1 1,-1 1 0,1 0-1,0 0 1,0-1-1,0 1 1,-1 0-1,1-1 1,0 1 0,0-1-1,0 1 1,0-1-1,0 0 1,0 1-1,0-1 1,0 0 0,0 0-1,0 0 1,1 0-1,-1 0 1,0 0-1,0 0 1,0 0 0,0 0-1,0 0 1,0 0-1,0-1 1,0 1-1,0 0 1,2-2 0,0 1-9,0-1 0,0 0 0,0 0 0,0-1 0,0 1 0,0-1 0,0 1 0,-1-1 0,1 0 0,-1 0 0,0 0 0,3-5 0,1-9-201,-1 0 1,0-1-1,-2 1 0,0-1 0,0 0 0,-2 0 0,-1-33 0,5 57 135,0-1 0,0 0 0,1 0 0,-1 0 0,1 0 0,1-1 0,-1 0 0,0 0 0,1-1 0,0 1 0,0-2 0,10 4 0,-9-5 92,1-1 1,-1 0-1,0 0 1,1-1-1,-1 0 1,0-1-1,1 0 1,-1 0-1,0-1 1,0 0-1,-1 0 1,1 0-1,13-10 1,-17 11-17,-1-1 0,1 1 0,-1-1 1,0 0-1,0 0 0,0 0 0,0-1 0,-1 1 1,1-1-1,-1 1 0,0-1 0,0 0 0,0 0 1,0 0-1,-1 0 0,1 0 0,-1 0 0,0-1 0,-1 1 1,1 0-1,-1-1 0,1 1 0,-2 0 0,1-1 1,0 1-1,-1 0 0,1 0 0,-3-7 0,2 10-14,1-1-1,-1 0 0,1 1 1,-1-1-1,1 1 0,-1-1 1,0 1-1,0 0 0,0-1 1,0 1-1,0 0 0,0 0 1,0-1-1,0 1 0,-1 0 1,1 0-1,0 0 1,-1 0-1,1 1 0,-1-1 1,1 0-1,-1 1 0,1-1 1,-1 1-1,1-1 0,-1 1 1,0 0-1,1-1 0,-1 1 1,0 0-1,1 0 0,-1 0 1,0 0-1,1 1 0,-1-1 1,1 0-1,-1 1 0,1-1 1,-1 1-1,0-1 0,1 1 1,-3 1-1,-2 1 11,0 0 0,0 1 0,0 0 0,0 0 0,0 0 0,1 0 0,-1 1 0,-5 7 0,-36 57 844,45-66-777,-1 1 0,1 0 0,1 0 0,-1 1 0,1-1 1,-1 0-1,1 0 0,0 1 0,1-1 0,-1 1 1,1-1-1,0 1 0,0-1 0,0 1 0,1-1 0,1 7 1,-1-9-62,0 0 1,1 0 0,-1 1 0,1-1 0,0 0-1,-1 0 1,1-1 0,0 1 0,0 0 0,0-1 0,0 1-1,1-1 1,-1 1 0,0-1 0,1 0 0,-1 0-1,1 0 1,-1 0 0,1-1 0,-1 1 0,1-1 0,-1 0-1,4 1 1,71 0-177,-54-2-330,96 1-4153,-118-1 4634,-1 1-1,0 0 0,1 0 1,-1 0-1,1 0 0,-1 0 1,1 0-1,-1 0 1,0 0-1,1 0 0,-1 0 1,1 0-1,-1 0 0,1 1 1,-1-1-1,0 0 0,1 0 1,-1 0-1,0 0 1,1 1-1,-1-1 0,1 0 1,-1 0-1,0 1 0,0-1 1,1 0-1,-1 1 1,0-1-1,1 0 0,-1 1 1,0-1-1,0 0 0,0 1 1,1-1-1,-1 1 0,0-1 1,0 1-1,0-1 1,0 0-1,0 1 0,0-1 1,0 1-1,0-1 0,0 0 1,0 1-1,0-1 0,0 1 1,0-1-1,0 1 1,0-1-1,0 0 0,-1 1 1,-13 24-270,7-13-3802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10826,'0'0'5776,"7"1"-3341,12 1-1045,0-1 1,0 0 0,24-3-1,-39 2-1303,1 0-1,-1-1 1,0 1-1,0-1 1,0 0-1,0 0 1,0-1-1,0 1 1,0-1-1,0 0 1,0 0 0,-1 0-1,1 0 1,-1 0-1,1-1 1,-1 0-1,0 0 1,0 0-1,0 0 1,-1 0-1,1-1 1,-1 1-1,4-6 1,-6 8-67,0 0-1,0 1 1,0-1 0,1 1-1,-1-1 1,0 0 0,0 1 0,0-1-1,0 1 1,0-1 0,0 0 0,0 1-1,0-1 1,0 1 0,-1-1-1,1 0 1,0 1 0,0-1 0,0 1-1,-1-1 1,1 1 0,0-1-1,-1 0 1,1 1 0,0 0 0,-1-1-1,1 1 1,-1-1 0,1 1-1,0-1 1,-1 1 0,1 0 0,-2-1-1,-25-6 165,19 7-182,0 0 0,-1 1-1,1 0 1,0 0 0,-9 2 0,11-1 40,1 0 0,-1 0 0,1 0 0,0 1-1,0 0 1,0 0 0,1 0 0,-1 0 0,1 1 0,-1 0 0,1 0 0,0 0 0,1 0 0,-1 1 0,1-1 0,0 1 0,0 0 0,0 0 0,1 0 0,-1 0 0,1 1-1,0-1 1,1 1 0,0-1 0,0 1 0,0-1 0,0 7 0,1-10-24,0 0 0,0-1-1,0 1 1,1 0 0,-1-1-1,1 1 1,-1-1 0,1 1-1,-1 0 1,1-1 0,0 1-1,0-1 1,0 0 0,0 1-1,0-1 1,0 0 0,0 0-1,0 1 1,1-1 0,-1 0-1,2 1 1,1 0 26,0 1 1,1-1-1,0 0 0,-1 0 0,1-1 1,0 1-1,6 0 0,11 1-420,-1-1 1,34-1-1,-45-1-174,33-2-3593,-2-10-3992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42 7783,'8'-17'1554,"2"-6"3790,-6 22-2240,-3 14-283,-2 12-2214,-2 1-1,-1-1 1,-12 40-1,10-46-385,1 1-1,1 0 0,1 0 0,1 0 0,0 0 0,2 30 0,1-49-186,-1-1 0,1 1 0,-1-1 1,1 1-1,-1-1 0,1 0 1,-1 1-1,1-1 0,0 0 0,-1 0 1,1 1-1,0-1 0,-1 0 1,1 0-1,0 0 0,-1 0 1,1 0-1,0 0 0,-1 0 0,1 0 1,0 0-1,-1 0 0,1 0 1,0 0-1,-1-1 0,1 1 0,0 0 1,-1 0-1,1-1 0,0 0 1,22-7 556,1-8-473,-2 0-1,0-2 1,-1-1-1,0 0 1,-2-1-1,0-2 1,16-24-1,-31 41-173,0 0 0,-1-1 0,0 1-1,0-1 1,3-9 0,-5-6-4017,-2 20 3538,1 0 0,-1 0 0,1 1 1,-1-1-1,1 0 0,-1 0 0,0 0 1,1 1-1,-1-1 0,0 0 0,1 1 0,-1-1 1,0 1-1,0-1 0,0 1 0,1-1 1,-1 1-1,0 0 0,0-1 0,0 1 1,-1-1-1,-15-2-9368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11723,'0'0'1634,"-6"47"640,6-22-288,0-3-737,4-2-96,8-2-96,6-4-737,7-4-224,0-2-64,7-5-2306,-3-3-3940,-1 0-5829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17 14862,'0'0'4116,"-9"-2"-2968,6 1-1122,0 0 21,0 0 1,0 0 0,-1 0 0,1 0 0,-1 0 0,1 1 0,-1-1 0,1 1 0,-1 0-1,1 0 1,-1 0 0,1 1 0,-1-1 0,1 1 0,-1 0 0,1 0 0,0 0 0,-1 0-1,1 1 1,0-1 0,0 1 0,0 0 0,0 0 0,0 0 0,0 0 0,1 1-1,-5 4 1,2-2 18,-23 33 504,27-37-523,0 0-1,0 1 1,0-1-1,0 0 0,1 0 1,-1 1-1,1-1 0,-1 0 1,1 1-1,-1-1 0,1 1 1,0-1-1,-1 1 1,1-1-1,0 0 0,0 1 1,0-1-1,0 1 0,1-1 1,-1 1-1,0-1 1,1 1-1,-1-1 0,0 0 1,2 3-1,3-2 10,0-1 0,-1 1 1,1-1-1,0 0 0,0-1 0,0 1 0,0-1 1,0 0-1,0 0 0,0 0 0,7-2 0,4 1-20,-5 1-38,0 0-1,-1-1 0,1-1 1,0 0-1,-1 0 1,0-1-1,15-6 1,-21 8 58,-1 0 1,0-1-1,0 0 0,0 1 1,0-1-1,0 0 1,-1-1-1,1 1 1,0 0-1,-1-1 0,0 0 1,1 1-1,-1-1 1,0 0-1,-1 0 1,1 0-1,0 0 0,-1 0 1,0-1-1,0 1 1,0 0-1,0-1 0,0 1 1,-1-1-1,1-5 1,-1 7-19,-1 1 1,1-1 0,-1 1-1,1 0 1,-1-1-1,1 1 1,-1 0 0,0-1-1,0 1 1,0 0 0,0 0-1,0 0 1,0 0-1,0 0 1,0 0 0,0 0-1,0 0 1,0 0 0,-1 1-1,1-1 1,0 0-1,-1 1 1,1-1 0,0 1-1,-1-1 1,1 1-1,-1 0 1,1 0 0,-1 0-1,1-1 1,-1 1 0,-1 1-1,0-2-47,0 1-1,0 0 1,0 0-1,0 0 1,0 0-1,0 1 1,0-1-1,0 1 1,0 0-1,0 0 1,0 0-1,0 0 1,0 0-1,-5 4 1,16-4-59,8 1-403,-9-7-5391,-6 0-747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14510,'0'0'7014,"-50"30"-5989,40-12-320,4-1-353,6 0-256,0-7-256,20-6-1762,0-4-2338,3 0-2914</inkml:trace>
  <inkml:trace contextRef="#ctx0" brushRef="#br0" timeOffset="1">131 122 7207,'0'0'8488,"-24"47"-6118,19-34-1281,5-2-224,0-3-353,11-6-415,7-2-514,8-4-3939,3-14-9001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3812,'0'0'2978,"52"-37"-1824,-46 31 3938,-17 6-7398,4 0-2659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14958,'0'0'7890,"-1"11"-7286,-1 1-471,0 5 264,1 0 0,0 1 1,1-1-1,2 19 0,-1-35-379,0 1 0,0-1 1,0 1-1,0-1 0,0 1 0,0-1 1,0 0-1,1 0 0,-1 1 0,1-1 0,-1 0 1,1 0-1,-1-1 0,1 1 0,-1 0 1,1 0-1,0-1 0,-1 1 0,1-1 1,0 1-1,-1-1 0,1 0 0,0 0 1,0 0-1,0 0 0,-1 0 0,1 0 0,0 0 1,2-1-1,53-8 364,-4-14-281,-46 19-100,0 0-1,1 1 1,-1-1 0,1 1-1,0 1 1,0 0-1,0 0 1,9-1 0,-16 26-130,-12 16 344,9-35-192,0 0-1,0 0 1,1 0-1,0 0 1,0 1-1,0-1 1,-1 7-1,3-11-91,-1 1 0,1-1-1,-1 0 1,0 0 0,1 1-1,-1-1 1,1 0 0,-1 0-1,1 0 1,-1 0 0,0 0 0,1 0-1,-1 1 1,1-1 0,-1 0-1,1 0 1,-1-1 0,1 1-1,-1 0 1,1 0 0,-1 0-1,0 0 1,1 0 0,-1 0-1,1-1 1,-1 1 0,1 0-1,-1 0 1,0 0 0,1-1-1,-1 1 1,0 0 0,1-1-1,-1 1 1,1-1 0,15-9-5262,-1-7-1448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40 13261,'0'0'6235,"1"8"-3934,2 41-427,-2 1 1,-8 82 0,3-89-3433,2 49 1,-4-138-759,-13-50 0,10 61 2047,2-1 1,2 1-1,-2-42 0,29 128 2762,-16-34-2269,2-1 0,0 0 0,0 0 0,2 0 0,0-1 0,0-1 0,2 1 0,21 20 0,-24-27-82,0 0 1,0-1-1,1 0 1,0-1-1,0 0 1,0 0-1,1-1 1,0-1-1,0 0 1,1 0-1,-1-1 1,1 0-1,-1-1 1,17 1-1,-26-3-38,0 0 1,0 0-1,0-1 0,-1 1 0,1 0 0,0-1 1,0 1-1,0-1 0,0 1 0,-1-1 0,1 0 0,0 0 1,-1 0-1,1 0 0,-1 0 0,1 0 0,-1 0 1,1-1-1,-1 1 0,2-2 0,0-1 2,-1 0 0,1 0 0,-1-1 0,0 1 0,0 0 0,-1-1 0,1 1 0,0-6 0,1-10 105,0-1 0,-2-39 0,-1 51-73,0-16-24,-1-1 0,-5-30 0,5 49-100,0 1 0,-1 0 1,1 0-1,-1 0 0,0 0 0,-1 0 1,1 0-1,-1 1 0,0-1 0,-1 1 0,1 0 1,-1 0-1,0 0 0,-9-8 0,13 13-21,0-1-1,-1 1 0,1 0 1,0-1-1,-1 1 0,1 0 0,-1-1 1,1 1-1,-1 0 0,1 0 0,-1-1 1,1 1-1,-1 0 0,1 0 0,-1 0 1,1 0-1,-1 0 0,1-1 1,-1 1-1,0 0 0,1 0 0,-1 0 1,1 1-1,-1-1 0,1 0 0,-1 0 1,1 0-1,-1 0 0,1 0 0,-1 1 1,1-1-1,-1 0 0,0 1 1,-3 17-741,4-15 540,0 1 1,1-1-1,-1 0 0,1 0 1,0 0-1,-1 0 0,1 0 1,1 0-1,-1 0 0,0-1 1,1 1-1,2 4 0,11 2-5050,4-3-4565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15182,'0'0'2595,"-11"1"-91,-61 10-145,68-11-2260,0 1 0,0 0 0,0 0 0,1 1 0,-1-1 0,0 1 0,1-1 0,-1 1 0,1 0 0,0 1 0,0-1 0,0 0 0,0 1 0,0 0 0,0 0 0,0-1 1,1 2-1,0-1 0,-4 6 0,6-8-95,0 0 0,0-1 0,1 1 0,-1 0 0,0-1 0,1 1 0,-1 0 0,0 0 0,1-1 0,-1 1 0,1-1 0,-1 1 1,1 0-1,-1-1 0,1 1 0,-1-1 0,1 1 0,-1-1 0,1 0 0,0 1 0,-1-1 0,1 1 0,0-1 0,0 0 0,-1 0 0,1 1 1,0-1-1,-1 0 0,1 0 0,0 0 0,0 0 0,0 0 0,-1 0 0,1 0 0,0 0 0,0 0 0,-1 0 0,2-1 0,43 1-88,-36 0-135,5 0-140,0 0 0,0 1-1,26 6 1,-38-7 368,0 0 0,0 1 1,0-1-1,-1 0 0,1 1 0,0-1 1,0 1-1,-1 0 0,1 0 1,0-1-1,-1 1 0,1 0 0,-1 0 1,1 1-1,-1-1 0,0 0 1,1 0-1,-1 1 0,0-1 1,0 1-1,0-1 0,0 1 0,0-1 1,0 1-1,-1-1 0,1 1 1,0 0-1,-1 0 0,1-1 0,-1 1 1,0 0-1,1 0 0,-1 0 1,0-1-1,0 1 0,0 0 0,-1 0 1,1 0-1,0 0 0,-1 2 0,-1 0 167,-1 0 0,1 0 0,0-1 0,-1 1 0,0-1 0,0 0 0,0 0 0,0 0 0,-1 0 0,1-1 0,-8 5 0,-43 23 1177,48-27-1300,-1 0 1,1 0-1,-1-1 1,0 1-1,0-1 0,0-1 1,-9 2-1,20-16-2621,33-22-7179,-14 12 1926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13581,'0'0'1895,"-9"5"673,-2 1-1810,0 0-1,0 1 1,-13 12 0,21-17-607,0 1 0,0 0 0,0 0 0,0 0 0,0 0 0,1 0 0,-1 0 0,1 1 0,0-1 0,0 1 0,0 0 0,1 0 0,-1 0 0,1 0 0,0 0 0,0 0 0,0 5 0,1-9-141,1 1 0,-1 0-1,1 0 1,-1 0 0,1-1-1,-1 1 1,1 0 0,-1 0 0,1-1-1,0 1 1,-1-1 0,1 1-1,0-1 1,0 1 0,-1-1-1,1 1 1,0-1 0,0 1 0,0-1-1,0 0 1,0 0 0,-1 1-1,1-1 1,0 0 0,0 0-1,0 0 1,0 0 0,0 0 0,0 0-1,1 0 1,36-2 52,-35 2-94,7-2-287,0 0 0,-1 0 0,1-1 0,-1-1 0,1 1 0,-1-2 0,15-9 0,-13 8 456,-1 1-1,1 0 0,0 0 0,0 1 0,13-3 0,-23 7-45,0 0 0,0 0 0,0 1 0,0-1 0,0 0 0,0 1 0,0-1 0,0 1 1,0 0-1,0-1 0,0 1 0,0 0 0,0-1 0,-1 1 0,1 0 0,0 0 0,0 0 0,-1 0 0,1 0 0,-1 0 0,1 0 0,-1 0 0,1 0 0,-1 0 0,0 0 0,1 0 0,-1 0 0,0 0 0,0 0 0,0 2 0,1 0-44,-1-1 0,1 0 0,-1-1 0,1 1 0,0 0 0,0 0 0,0 0-1,0 0 1,0-1 0,0 1 0,0 0 0,1-1 0,-1 1 0,1-1 0,-1 1 0,3 0 0,9 1 42,0-1 0,1 0 0,-1-1 0,1-1 0,-1 0 1,1-1-1,-1-1 0,0 0 0,17-4 0,7-4-57,-27 6-83,0 1-1,0 0 0,1 1 0,-1 0 0,1 0 1,0 1-1,-1 1 0,1 0 0,18 2 0,-28-1 70,0 0 0,0 0 0,0 0 1,0 0-1,-1 0 0,1 0 0,0 0 0,-1 1 0,1-1 0,-1 0 0,1 0 0,-1 0 0,0 1 0,0-1 0,1 0 0,-1 1 0,0-1 0,0 0 0,0 1 0,0-1 1,0 0-1,-1 0 0,1 1 0,0-1 0,-1 2 0,0-2 50,1 1 0,0 0 0,0-1 0,0 1 0,0 0 0,0 0 0,0-1 0,0 1 1,0 0-1,0-1 0,1 1 0,-1-1 0,1 1 0,-1 0 0,2 1 0,4-1 65,-1 0 1,1-1-1,-1 0 0,1 0 0,-1 0 0,1-1 1,0 0-1,-1 0 0,1 0 0,9-2 1,-5 1-116,4-1 64,-1-1 0,1 0-1,17-6 1,18-5-3297,-16 11-5198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10250,'0'0'14477,"-25"53"-13195,15-32-450,2-4-575,3-1-225,5-3 0,0-6-481,11-5-1312,1-2-1154,-1-3-1473,3-11-4581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14382,'0'0'8327,"62"29"-13515,-28-24-1923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6758,'0'0'14830,"-9"2"-14066,5-1-692,-52 17 528,53-17-589,0 0 0,0 1 0,0-1 0,1 1 0,-1-1 0,1 1 0,-1 0 0,1 0 0,-1 0 0,1 1 0,0-1 0,0 0 0,0 1 0,0-1 0,1 1 0,-1 0 0,1 0 0,-2 4 0,3-6-24,0 0 0,1 0 1,-1 0-1,0 0 1,1-1-1,-1 1 0,1 0 1,-1 0-1,1-1 0,0 1 1,-1 0-1,1-1 1,0 1-1,-1-1 0,1 1 1,0-1-1,0 1 1,0-1-1,-1 1 0,1-1 1,0 0-1,0 1 1,0-1-1,0 0 0,0 0 1,0 0-1,0 0 0,0 0 1,-1 0-1,1 0 1,2 0-1,41 2-757,-37-2 353,1 0 41,5 1-467,1-1-1,-1 2 1,18 3 0,-28-5 889,-1 1 0,0-1 0,0 0 0,0 1 0,0 0 0,-1 0 0,1-1 0,0 1 0,0 0 0,0 0 0,-1 1 0,1-1-1,0 0 1,-1 1 0,1-1 0,-1 0 0,0 1 0,1 0 0,-1-1 0,0 1 0,0 0 0,0 0 0,0 0 0,0-1 0,0 1 0,-1 0 0,1 0 0,-1 0 0,1 4 0,-1-4 182,-1 1 0,0-1 0,1 0 0,-1 0 0,0 0 0,0 0 0,0 0 0,-1 0 0,1 0 0,0 0 0,-1-1 0,1 1 0,-1 0 0,0-1 0,1 1 0,-1-1 0,0 0 1,0 0-1,0 1 0,-3 0 0,-48 22 938,46-22-966,1 1-234,0 0 1,0-1 0,-1 0-1,1 0 1,-1-1 0,1 0-1,-1 0 1,0-1-1,0 1 1,1-1 0,-8-1-1,13 0-257,1 0-1,0-1 1,-1 1-1,1 0 1,0 0-1,-1 0 1,1 0 0,0-1-1,0 1 1,0 0-1,0 0 1,0 0-1,0-1 1,0 1-1,1 0 1,-1 0-1,0 0 1,1-1-1,0 0 1,11-22-6670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7271,'0'0'10869,"-10"12"-8990,-8 10-658,-25 41 0,37-52-954,0 0-1,1 0 1,0 0 0,0 0-1,2 1 1,-1 0 0,1 0-1,-1 14 1,4-18-224,0 1 0,0 0 0,1 0 0,0 0-1,0 0 1,1-1 0,4 14 0,-5-19-177,0-1 0,0 1-1,0 0 1,0-1 0,0 1 0,1-1-1,-1 0 1,1 1 0,0-1-1,0 0 1,0 0 0,0 0 0,0 0-1,0 0 1,0-1 0,1 1-1,-1-1 1,1 1 0,-1-1 0,1 0-1,-1 0 1,1 0 0,0 0-1,-1 0 1,1-1 0,0 1 0,3-1-1,-6-28-12549,-9 12 5205</inkml:trace>
  <inkml:trace contextRef="#ctx0" brushRef="#br0" timeOffset="1">90 243 5509,'0'0'5894,"-63"-51"-3716,49 37-32,3 5 0,10 1-320,1 5-129,12 3-768,15-2-705,9 2-160,8-1 0,10 1-64,3 0-416,-3 0-2787,1-6-4548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3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 8392,'0'0'13036,"1"8"-12400,-3 30 401,-1-1 0,-12 57 0,-4 38-113,16-99-862,-1 13 744,4-43-570,1-5-12,1-25 130,3-7-387,0 0-1,17-54 1,-16 69-94,0 0-1,2 1 0,0 0 1,1 0-1,1 1 1,13-17-1,-17 27 99,1 0 1,1 0-1,-1 1 1,1 0-1,0 0 1,0 1-1,1 0 1,0 0-1,-1 1 1,2 0-1,-1 1 0,0 0 1,1 0-1,-1 1 1,1 0-1,0 1 1,0 0-1,-1 0 1,1 1-1,0 1 1,0-1-1,15 4 0,-24-4 20,0 0-1,0 1 1,0-1-1,0 0 0,0 0 1,0 1-1,0-1 0,0 1 1,0-1-1,0 1 1,0-1-1,0 1 0,0 0 1,0-1-1,-1 1 0,1 0 1,0 0-1,0 0 1,-1-1-1,1 1 0,0 0 1,-1 0-1,1 0 0,-1 0 1,1 0-1,-1 0 1,0 0-1,1 0 0,-1 0 1,0 0-1,0 1 1,0-1-1,0 0 0,0 0 1,0 0-1,0 0 0,0 0 1,0 0-1,0 0 1,-1 0-1,0 2 0,0 1 2,0-1 0,-1 0 0,0 1 0,0-1 0,0 0-1,0 0 1,0 0 0,-1-1 0,1 1 0,-1 0 0,-5 3 0,-13 8 26,0-1 1,0 0 0,-1-2-1,-1-1 1,0-1 0,0 0-1,-26 4 1,118-46-11763,-30 18 5236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1 352,'0'0'19395,"-9"5"-18755,2-1-377,0 0 1,0 1-1,1 0 0,0 0 0,0 1 0,0-1 0,0 1 0,1 1 1,0-1-1,0 1 0,1 0 0,0 0 0,0 0 0,0 0 1,1 1-1,-4 15 0,7-23-211,0 1-1,-1 0 1,1 0 0,0 0 0,0 0-1,0 0 1,0 0 0,0-1 0,0 1 0,1 0-1,-1 0 1,0 0 0,0 0 0,0 0-1,1-1 1,-1 1 0,1 0 0,-1 0-1,1-1 1,-1 1 0,1 0 0,-1 0 0,1-1-1,-1 1 1,1-1 0,0 1 0,-1 0-1,1-1 1,0 0 0,1 2 0,1-1 57,-1-1 0,1 1 0,0-1 0,0 1 0,0-1 1,-1 0-1,1 0 0,0 0 0,0 0 0,3-1 0,1 0-16,0 0 0,0-1 1,0 0-1,0 0 0,-1-1 0,1 0 0,10-6 0,-13 5-59,1-1 0,-1 1 0,0-1 0,-1 0 1,1-1-1,-1 1 0,0-1 0,0 1 0,0-1 0,-1 0 0,0 0 1,2-8-1,-4 12-150,0 0 1,1 0 0,-1 1-1,0-1 1,0 0-1,0 0 1,0 1 0,-1-1-1,1 0 1,0 0 0,-1 1-1,1-1 1,-1 0 0,1 1-1,-1-1 1,0 0 0,0 1-1,0-1 1,-1-1-1,1 2-306,-1 0 0,0 0 0,0 0 0,0 0-1,0 0 1,0 0 0,0 0 0,0 1-1,0-1 1,0 1 0,0-1 0,0 1 0,0 0-1,0 0 1,0 0 0,0 0 0,0 0-1,0 0 1,0 1 0,-3 0 0,4 5-10084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10025,'0'0'12765,"-10"3"-12253,-41 23 340,48-24-768,0 0 0,0 0 0,0 0 0,0 1 0,0 0 0,0 0 0,1-1 0,-1 1 0,1 1 0,0-1 0,0 0 0,0 1 0,0-1 0,1 1 0,-1-1 0,0 5 0,6-6-148,0-1 1,1 1-1,-1 0 1,1-1-1,-1 0 1,1 0-1,-1-1 1,1 1-1,-1-1 1,7 0 0,0 1-467,6 1-234,-7-1 454,-1 0 1,0 0-1,1 1 0,-1 0 1,0 1-1,0 0 1,12 6-1,-21-9 330,0 0 0,1 0-1,-1 1 1,1-1 0,-1 0-1,0 0 1,1 1 0,-1-1-1,0 0 1,1 1 0,-1-1-1,0 1 1,1-1-1,-1 0 1,0 1 0,0-1-1,0 1 1,1-1 0,-1 1-1,0-1 1,0 1 0,0-1-1,0 0 1,0 1 0,0-1-1,0 1 1,0-1 0,0 1-1,0-1 1,0 1 0,0-1-1,0 1 1,0-1 0,0 1-1,-1-1 1,1 1 0,0-1-1,0 0 1,-1 1 0,1-1-1,0 1 1,0-1-1,-1 0 1,1 1 0,0-1-1,-1 0 1,1 1 0,0-1-1,-1 0 1,1 0 0,-1 1-1,1-1 1,-1 0 0,0 0-1,-27 16 1015,26-15-1061,-16 7 316,5-2-52,1 0 0,-1-1 0,-1 0 0,1-1 0,-1 0 0,-26 3 0,39-7-267,1 0-1,0 0 1,0 0-1,-1 0 1,1 0-1,0 0 1,0 0 0,0 0-1,-1 0 1,1 0-1,0 0 1,0 0-1,0 0 1,-1 0 0,1 0-1,0 0 1,0-1-1,0 1 1,-1 0-1,1 0 1,0 0-1,0 0 1,0 0 0,0 0-1,-1-1 1,1 1-1,0 0 1,0 0-1,0 0 1,0-1 0,0 1-1,0 0 1,0 0-1,0 0 1,0-1-1,0 1 1,-1 0-1,1 0 1,0 0 0,0-1-1,0 1 1,0 0-1,0 0 1,0-1-1,1 1 1,-1 0 0,0 0-1,7-15-1603,14-11-2040,2 2-1264,5 0-1265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7623,'0'0'14318,"-14"47"-13421,7-24-161,0-1-159,2-3-161,1-2-192,4-5-192,0-5 1,4-1-898,4-6-833,3 0-1665,3-7-4773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79 125 7335,'0'0'2295,"3"-10"284,-3 10-2576,5-13 1384,-2 0-1,0 0 1,3-19-1,-6 30-1132,0-1-1,0 1 0,0 0 0,0 0 0,0-1 0,0 1 0,-1 0 0,1 0 0,-1 0 1,1-1-1,-1 1 0,0 0 0,0 0 0,0 0 0,-1-2 0,1 4-160,0-1 0,0 0 0,-1 0-1,1 1 1,0-1 0,0 1-1,-1-1 1,1 1 0,0-1 0,-1 1-1,1 0 1,0 0 0,-1 0 0,1 0-1,-1 0 1,1 0 0,0 0 0,-1 0-1,1 0 1,0 1 0,-1-1 0,1 0-1,0 1 1,-1-1 0,1 1 0,0 0-1,0-1 1,-2 2 0,0 0-29,-1 1 1,1-1-1,-1 1 1,1 0-1,0 0 1,0 0-1,1 1 1,-1-1 0,1 1-1,0-1 1,-1 1-1,1 0 1,1 0-1,-1 0 1,1 0-1,-1 0 1,1 0-1,0 5 1,-1-1 6,0 1 0,1 0 0,0 0 0,1 0 0,0 0 0,0 0 0,3 15 0,-2-22-57,-1 0 1,1 0-1,0 0 1,0 0 0,1 0-1,-1 0 1,0-1-1,1 1 1,-1-1 0,0 1-1,1-1 1,0 1-1,-1-1 1,1 0 0,0 0-1,0 0 1,0 0-1,0 0 1,0 0 0,0 0-1,0-1 1,0 1-1,0-1 1,0 1 0,0-1-1,0 0 1,0 0-1,0 0 1,0 0 0,1 0-1,-1 0 1,3-1-1,3 0 33,0 0-1,0-1 1,0 0 0,0 0-1,-1-1 1,1 0-1,8-4 1,1-3 12,1-1 0,-2-1 0,27-24 0,-37 30-48,0 0 1,0 0-1,-1-1 1,1 0-1,-2 0 1,1 0-1,-1-1 1,0 1-1,0-1 0,-1 0 1,3-11-1,-8 16-211,-7 8-4,-6 11-214,-6 37-1999,20-50 2039,0-1 0,1 1 0,-1-1 0,1 1 0,-1-1 0,1 1 0,0-1 0,0 1 0,0-1 0,1 1-1,-1-1 1,0 1 0,1-1 0,0 1 0,-1-1 0,1 0 0,0 1 0,0-1 0,1 0 0,1 3 0,11 3-5393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15535,'0'0'6577,"-5"9"-5083,-3 13-868,2 1 1,0 0-1,1 0 0,1 1 0,1-1 0,1 43 0,0-35-501,1-23-112,0 0-1,1 1 0,0-1 1,0 1-1,1-1 1,0 1-1,3 9 0,-4-17-3,0-1-1,0 0 0,0 1 0,1-1 0,-1 0 0,0 1 1,0-1-1,1 0 0,-1 1 0,0-1 0,1 0 1,-1 1-1,0-1 0,1 0 0,-1 0 0,1 0 0,-1 1 1,0-1-1,1 0 0,-1 0 0,1 0 0,-1 0 1,0 0-1,1 0 0,-1 0 0,1 0 0,-1 0 1,1 0-1,-1 0 0,0 0 0,1 0 0,-1 0 0,1 0 1,-1 0-1,0 0 0,1 0 0,-1-1 0,1 1 1,-1 0-1,0 0 0,1-1 0,-1 1 0,0 0 0,1 0 1,-1-1-1,0 1 0,1 0 0,-1-1 0,0 1 1,0 0-1,1-1 0,-1 1 0,0-1 0,0 1 0,0 0 1,0-1-1,1 0 0,13-22 158,-10 12-191,-1-1 0,0 0 1,-1 0-1,0 0 0,0 0 0,-1 0 1,-1 0-1,0 0 0,-1 0 0,-3-18 1,-2 21-158,2 14-12,4-4 188,0 0 1,0-1 0,0 1 0,0 0-1,0 0 1,0 0 0,0 0 0,0 0-1,1 0 1,-1 0 0,0 0 0,0 0-1,1 0 1,-1-1 0,1 1 0,-1 0-1,1 0 1,-1 0 0,1-1 0,-1 1-1,1 0 1,0-1 0,-1 1 0,1 0-1,0-1 1,1 2 0,4 0-29,0 0 0,-1 0-1,1-1 1,0 1 0,0-1 0,1-1 0,-1 1 0,0-1 0,0 0 0,0 0-1,0-1 1,0 0 0,0 0 0,10-3 0,41-3-730,-56 7 759,0 0 0,1 1-1,-1-1 1,0 1 0,1 0 0,-1-1 0,0 1 0,0 0-1,0 0 1,1 0 0,-1 0 0,0-1 0,0 2-1,0-1 1,0 0 0,-1 0 0,1 0 0,0 0 0,0 1-1,-1-1 1,1 0 0,-1 0 0,1 1 0,-1-1-1,1 1 1,-1-1 0,0 0 0,0 1 0,0-1 0,0 1-1,0-1 1,0 0 0,0 1 0,0-1 0,-1 2-1,1 4 172,0-1-1,-1 0 1,0 0-1,0 1 1,-1-1-1,-4 10 1,6-16-159,0 1 1,0-1-1,0 0 1,0 0 0,0 0-1,0 0 1,0 0-1,0 1 1,0-1 0,0 0-1,0 0 1,-1 0 0,1 0-1,0 1 1,0-1-1,1 0 1,-1 0 0,0 0-1,0 0 1,0 1-1,0-1 1,0 0 0,0 0-1,0 0 1,0 0-1,0 1 1,0-1 0,0 0-1,0 0 1,0 0-1,1 0 1,-1 0 0,0 0-1,0 1 1,0-1 0,0 0-1,0 0 1,1 0-1,-1 0 1,0 0 0,0 0-1,0 0 1,0 0-1,0 0 1,1 0 0,-1 0-1,0 0 1,0 0-1,0 0 1,0 0 0,1 0-1,-1 0 1,0 0-1,0 0 1,18-2 162,15-8-102,-8-4-64,-19 9-5,1 1 0,-1 1 0,1-1 1,0 1-1,0 1 0,0-1 0,0 1 0,0 0 1,0 1-1,15-2 0,-9 4-245,0-2 1,0 1-1,1-2 1,-1 0-1,0 0 0,24-9 1,-31 2-3464,-9-2-4988,-10 1-3891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15759,'0'0'6150,"52"-33"-5926,-25 33-224,-2 0-1538,5 0-6661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90 1698,'0'0'8867,"1"-7"-8382,0 2-509,0 1 0,0 0-1,0-1 1,1 1-1,-1 0 1,1 0 0,0 0-1,0 0 1,1 1-1,-1-1 1,1 0 0,0 1-1,5-6 1,-3 3-1189,2-5 8106,-5 7 248,-7 11-5116,-1 3-1895,0 1 1,0 1-1,1-1 1,0 1-1,1 0 0,0 0 1,1 0-1,0 0 1,1 1-1,1-1 0,0 1 1,1-1-1,1 25 1,0-35-90,0-1 1,1 1 0,-1 0-1,0 0 1,0 0 0,1-1-1,-1 1 1,1-1 0,-1 1-1,1-1 1,0 0 0,0 1-1,-1-1 1,1 0 0,0 0-1,0 0 1,0 0 0,0-1-1,0 1 1,1-1 0,-1 1-1,0-1 1,0 0 0,0 1-1,0-1 1,0 0 0,1-1-1,-1 1 1,0 0 0,2-1-1,5 0 120,-1 1 0,1-2 0,-1 1 0,0-1 0,0 0 0,14-7 0,-7 1-75,0-1 1,-1 0 0,20-17-1,-31 23-78,1 0 0,-1 0 0,1-1 0,-1 1 0,0-1 0,0 0-1,0 0 1,-1 0 0,1 0 0,-1-1 0,0 1 0,0 0 0,-1-1 0,1 0 0,-1 1-1,1-10 1,-2 12-11,-1 1-1,0-1 0,1 1 0,-1-1 0,0 1 1,0-1-1,1 1 0,-1 0 0,0-1 1,0 1-1,-1 0 0,1 0 0,0 0 0,0-1 1,-1 1-1,1 1 0,0-1 0,-1 0 1,1 0-1,-1 0 0,1 1 0,-1-1 1,1 1-1,-1-1 0,0 1 0,1 0 0,-1 0 1,0-1-1,-1 1 0,0 0-136,0-1 1,-1 1-1,1-1 0,0 1 0,0 0 0,-1 1 1,1-1-1,0 0 0,0 1 0,0 0 0,-1-1 1,1 1-1,0 1 0,-3 0 0,5-1-5,1-1 0,-1 1-1,0-1 1,1 1 0,-1 0 0,1-1-1,-1 1 1,1 0 0,0-1 0,-1 1-1,1 0 1,-1-1 0,1 1 0,0 0-1,0 0 1,-1 0 0,1-1 0,0 1-1,0 0 1,0 0 0,0 0-1,0-1 1,0 1 0,0 0 0,0 0-1,0 0 1,1-1 0,-1 1 0,0 0-1,0 0 1,1 0 0,-1-1 0,0 1-1,1 0 1,-1-1 0,1 1 0,-1 0-1,1-1 1,-1 1 0,1-1 0,0 1-1,-1-1 1,2 2 0,0 0-411,1 0 0,0 0 1,0 0-1,0 0 1,0 0-1,0-1 0,1 1 1,4 1-1,24 2-4147,6-3-1506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13997,'0'0'9508,"-11"-3"-8734,5 2-708,0 1 0,1 0 0,-1-1 0,0 2 0,1-1 0,-1 1 0,0-1 0,1 2 0,-1-1 0,1 1 0,-9 3 0,11-4 4,0 1 0,0 0 0,0 0 0,0 0 1,0 0-1,1 0 0,-1 0 0,1 1 0,-1-1 0,1 1 0,0 0 1,0-1-1,0 1 0,1 0 0,-1 0 0,1 0 0,-1 1 1,1-1-1,0 0 0,0 0 0,1 1 0,-1-1 0,0 1 0,1-1 1,0 6-1,0-8-57,1 0 0,-1 0 0,1 0 0,-1 0 1,1 0-1,-1 0 0,1 0 0,-1 0 0,1 0 0,0 0 0,-1 0 1,1-1-1,0 1 0,0 0 0,0-1 0,0 1 0,0 0 1,0-1-1,0 1 0,0-1 0,0 1 0,0-1 0,0 0 0,0 1 1,0-1-1,0 0 0,0 0 0,0 0 0,0 0 0,0 0 0,0 0 1,2 0-1,46-1 247,-40 1-223,11-3-39,-1 0 0,0-1 1,29-10-1,-32 8-110,1 1 0,1 1 1,-1 1-1,32-3 0,-48 6 113,-1 0-1,0 0 1,1 0 0,-1 0-1,1 0 1,-1 0 0,0 0-1,1 0 1,-1 0-1,1 0 1,-1 1 0,0-1-1,1 0 1,-1 0-1,0 0 1,1 1 0,-1-1-1,0 0 1,1 0-1,-1 1 1,0-1 0,0 0-1,1 1 1,-1-1-1,0 0 1,0 1 0,0-1-1,1 0 1,-1 1-1,0-1 1,0 0 0,0 1-1,0-1 1,0 1-1,0-1 1,0 1 0,-1 19 217,0-20-204,1 1 1,-1 0-1,1 0 1,0-1-1,-1 1 1,1 0-1,0 0 0,0-1 1,0 1-1,-1 0 1,1 0-1,0-1 0,0 1 1,0 0-1,0 0 1,0 0-1,1-1 0,-1 1 1,0 0-1,0 0 1,0 0-1,1-1 1,-1 1-1,0 0 0,1-1 1,-1 1-1,0 0 1,1-1-1,-1 1 0,1 0 1,-1-1-1,1 1 1,0-1-1,-1 1 0,1-1 1,1 1-1,14-1 248,0-1-1,1-1 0,20-6 0,-25 5-446,0 0 0,0 1-1,0 1 1,0 0 0,0 0-1,0 1 1,23 3 0,-34-1 196,0-1 0,0 1 0,0 0 0,0 0 0,0 0 0,0 0 0,0 0 0,-1 0 0,1 0 0,-1 0 0,1 0 0,-1 1 0,0-1 0,0 0 0,0 0 0,0 0 0,0 0 0,-1 0 0,0 4 0,1 4 265,25-11-1157,-11-6-3245,2-3-4635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9833,'0'0'11029,"-4"9"-10255,-2 7-564,0 0-1,1 0 0,1 1 1,0 0-1,1-1 0,1 2 0,1-1 1,0 0-1,3 25 0,-2-40-200,1 0 0,0 0 0,0 0-1,0 0 1,0 0 0,0 0 0,0 0 0,0 0-1,1 0 1,-1 0 0,1-1 0,-1 1 0,1-1-1,0 1 1,0-1 0,0 0 0,-1 1 0,5 0-1,-6-1-124,1-1-1,0 0 1,0 1-1,0-1 1,0 0-1,0 1 1,0-1-1,0 0 1,0 0-1,0 0 0,0 0 1,0 0-1,0 0 1,0 0-1,0-1 1,0 1-1,0 0 1,0-1-1,0 1-219,0-1-1,0 0 1,0 1-1,-1-1 1,1 0-1,0 1 1,-1-1 0,1 0-1,0 0 1,-1 0-1,1 0 1,-1 0-1,1 0 1,-1 0-1,0 0 1,1 1-1,-1-1 1,0 0-1,0-1 1,0 0-1,1-20-11172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7527,'0'0'14702,"59"-10"-13677,-28 10 32,2 0-416,1 0-481,-2 0-128,-7 0-64,-3 0-1281,-10 0-801,-12-3-1057,0-1-2531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 12812,'0'0'6951,"68"2"-5318,-29-2-480,1-5-448,1 0-545,-8 4-160,-4 1-64,-8 0-1185,-10 6-833,-9 5-577,-2 2-1312,-14 1-1987</inkml:trace>
  <inkml:trace contextRef="#ctx0" brushRef="#br0" timeOffset="1">0 178 1441,'0'0'17777,"68"17"-17200,-29-17-289,-1 0-256,1 0-224,0-6-2178,-5-3-4068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19 174 12204,'0'0'6261,"-4"9"-5022,-11 28-251,15-36-955,0-1 0,0 1 1,0-1-1,0 1 0,0 0 1,0-1-1,0 1 1,0-1-1,0 1 0,1 0 1,-1-1-1,0 1 0,0-1 1,0 1-1,1 0 1,-1-1-1,0 1 0,1-1 1,-1 1-1,1-1 0,-1 1 1,0-1-1,1 1 1,-1-1-1,1 0 0,-1 1 1,1-1-1,-1 0 0,1 1 1,-1-1-1,1 0 1,0 0-1,-1 1 0,1-1 1,-1 0-1,1 0 0,0 0 1,-1 0-1,1 0 1,-1 0-1,2 0 0,28 2 517,-26-3-361,21 0 14,0-1-1,0-1 1,0-1-1,32-10 1,-37 9-153,-19 5-42,1-1 1,-1 1 0,1-1 0,-1 1-1,1 0 1,0-1 0,-1 1-1,1 0 1,0 0 0,-1 0 0,1 1-1,-1-1 1,1 0 0,0 0 0,1 2-1,-2-2 49,0 1 0,0 0-1,-1 0 1,1 0 0,0 0-1,-1 1 1,1-1-1,-1 0 1,1 0 0,-1 0-1,0 0 1,1 1 0,-1-1-1,0 0 1,0 0 0,0 0-1,0 1 1,0-1 0,0 0-1,0 2 1,0-2-39,0-1 0,0 1 0,0 0-1,0 0 1,0-1 0,0 1 0,0 0 0,0-1 0,1 1 0,-1 0 0,0-1 0,0 1 0,1 0 0,-1-1-1,1 1 1,-1 0 0,0-1 0,1 1 0,-1-1 0,1 1 0,0-1 0,-1 1 0,1-1 0,-1 1-1,1-1 1,0 0 0,-1 1 0,1-1 0,0 0 0,-1 1 0,2-1 0,28-1 656,-22-2-1059,0 1 0,0-1 0,0 0 0,14-9 0,4-11-9320,-14 8-2093</inkml:trace>
  <inkml:trace contextRef="#ctx0" brushRef="#br0" timeOffset="1">401 1 11723,'0'0'12780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11627,'0'0'10554,"0"13"-9663,0 58-172,4 91 431,-3-161-1098,-1 1 0,0-1 0,0 0 0,1 1 0,-1-1 0,1 0 0,-1 1 0,1-1 0,0 0 0,-1 0 0,1 0 0,0 1 0,0-1 0,0 0 0,0 0 0,0 0 0,0 0 0,0 0 0,0-1 0,0 1 0,0 0 0,1 0 0,-1-1 0,0 1-1,1-1 1,-1 1 0,0-1 0,1 0 0,-1 1 0,0-1 0,1 0 0,-1 0 0,1 0 0,-1 0 0,0 0 0,1 0 0,-1 0 0,1-1 0,-1 1 0,2-1 0,5-1 257,0 0-1,0 0 1,-1-1-1,1 0 1,11-7-1,6-5-256,-1 0-1,0-2 1,-1-1-1,-1 0 1,-1-2-1,-1 0 0,0-2 1,-2 0-1,0-1 1,17-31-1,-34 54-196,-1-1-1,1 0 1,0 0 0,0 0-1,-1 0 1,1 0-1,0 0 1,-1 0-1,1 0 1,-1 0 0,0 0-1,1-1 1,-1 1-1,0 0 1,0 0-1,0 0 1,1-1 0,-1 1-1,0 0 1,-1 0-1,1 0 1,0 0-1,0-1 1,0 1 0,-1 0-1,0-1 1,0 2-407,-1-1 0,0 1-1,1 0 1,-1 0 0,0 0 0,0 1 0,1-1 0,-1 0 0,0 1 0,1-1 0,-1 1 0,1-1 0,-1 1 0,0 0 0,1-1 0,-1 1 0,-1 2-1,-23 11-9787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13773,'0'0'11979,"48"51"-11082,-29-45-737,3-2-128,1-1 0,-5 0-928,3-3-1923,-3 0-1858,-2-7-5348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0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72 241 10570,'0'0'4308,"-9"8"-1922,3-3-2198,1-1 0,0 1 0,0 1-1,0-1 1,1 1 0,0-1-1,0 1 1,0 0 0,1 1 0,0-1-1,0 1 1,1-1 0,-1 1 0,1 0-1,1 0 1,-1 0 0,1 9 0,0-15-167,1 1 1,0-1 0,0 0 0,1 0-1,-1 0 1,0 0 0,0 0 0,0 0-1,1 0 1,-1 0 0,1 0 0,-1 0 0,1 0-1,-1 0 1,1 0 0,-1 0 0,1 0-1,0 0 1,0 0 0,-1 0 0,1-1 0,0 1-1,0 0 1,0-1 0,0 1 0,0 0-1,0-1 1,1 1 0,1 0 7,0-1 0,0 1 0,0-1 0,0 1 0,0-1 0,0 0 0,0 0 0,0-1 0,0 1 0,5-2 0,0 1 21,0-2 0,0 1 0,0-1 0,0-1 0,0 1 0,-1-1 0,10-7 0,-9 3 58,1 0 0,-1-1 0,-1 0 0,1 0 0,-2-1 0,1 0 0,-1 0 0,-1-1 0,0 0 0,0 0 0,5-22 0,-6 18 32,-1-1 0,-1 0 0,0 0 0,-1 0 1,-1 0-1,0 0 0,-1 0 0,-4-20 0,4 33-137,1 0 0,-1 0 0,0 0 0,0 0 0,0 0 0,0 0 0,-1 0 0,1 0 0,-1 1 0,0-1 0,1 1 0,-1-1 0,-1 1 0,1-1 0,0 1 0,0 0 0,-1 0 0,1 0 0,-1 0 0,0 1 0,1-1 0,-7-2 0,7 4-4,-1-1 0,0 1 0,0 0 0,1 0 0,-1 0 0,0 0 0,0 0 0,1 0 0,-1 1 0,0-1 0,1 1 0,-1 0 1,1 0-1,-1 0 0,1 0 0,-1 0 0,1 0 0,-1 1 0,1-1 0,0 1 0,0 0 0,0 0 0,0 0 0,0 0 0,0 0 0,-1 3 0,-4 3 55,1 0-1,0 0 1,0 1 0,1 0 0,1 0 0,-1 1-1,1-1 1,1 1 0,0 0 0,0 0-1,1 0 1,0 0 0,0 16 0,3-25-51,-1 1 0,0 0-1,1 0 1,0 0 0,-1 0 0,1 0 0,0-1 0,0 1 0,0 0 0,0-1 0,0 1 0,1-1 0,-1 1 0,0-1 0,1 1 0,-1-1-1,1 0 1,-1 0 0,1 0 0,0 0 0,-1 0 0,1 0 0,0 0 0,0 0 0,0-1 0,-1 1 0,4 0 0,62 12-274,-48-11-47,-5 1 31,0-1-78,0 0-1,0 1 1,0 1 0,22 8-1,-33-10 349,0-1 0,0 1 0,0 0-1,-1-1 1,1 1 0,0 0-1,-1 1 1,1-1 0,-1 0 0,0 1-1,0-1 1,0 1 0,0 0-1,0 0 1,-1 0 0,1 0 0,-1 0-1,0 0 1,0 0 0,0 0-1,0 0 1,0 1 0,-1-1 0,1 0-1,-1 6 1,-10 50 176,6-43-8651,7-29 25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 9673,'0'0'10608,"-10"-2"-8537,-33-6-859,41 8-1133,0 0 0,0 0 0,0 0 0,0 0 0,0 1 0,0-1 0,0 1 0,0-1 0,0 1 0,0 0 0,1-1 0,-1 1 0,0 0 0,0 0 0,1 1 0,-1-1 0,0 0 0,1 0 0,-1 1 1,1-1-1,0 1 0,-1-1 0,1 1 0,-2 3 0,1-2-20,0 1 1,0-1 0,1 1 0,-1 0-1,1 0 1,0-1 0,0 1-1,0 0 1,-1 7 0,3-10-40,-1 0 1,1 0-1,0 0 1,-1 0 0,1 0-1,0 0 1,0 0-1,0 0 1,0 0-1,0 0 1,0 0 0,0 0-1,0-1 1,0 1-1,0 0 1,0-1-1,0 1 1,1-1 0,-1 0-1,0 1 1,0-1-1,1 0 1,-1 1-1,0-1 1,0 0 0,1 0-1,-1 0 1,0 0-1,1 0 1,1-1-1,45-2 437,-35 0-426,0-1 0,0 0 0,0-1 0,0-1 0,19-11 0,-19 10-40,1 0-1,-1 1 1,1 0-1,17-4 1,-30 10-7,-1 1-1,1-1 1,-1 0 0,1 1 0,-1-1-1,1 1 1,-1-1 0,1 1-1,-1-1 1,0 1 0,1 0 0,-1-1-1,0 1 1,1-1 0,-1 1 0,0 0-1,0-1 1,0 1 0,1 0 0,-1-1-1,0 1 1,0 0 0,0-1-1,0 1 1,0 0 0,0-1 0,0 1-1,0 0 1,-1 0 0,1 27 41,-1-26-53,1 0 40,0 0 0,-1 0 0,1 0 0,0 0 0,0 0 1,0-1-1,0 1 0,0 0 0,1 0 0,-1 0 0,0 0 0,1 0 1,-1-1-1,1 1 0,0 0 0,0-1 0,0 1 0,0 0 0,0-1 0,1 3 1,1-3 45,0 0 1,0 0 0,0-1 0,0 1 0,0-1 0,0 0-1,1 1 1,-1-1 0,0-1 0,0 1 0,6-1 0,6-2 16,0 0 1,0-1-1,0-1 1,23-10-1,-26 10-98,1 0-1,0 0 1,0 1 0,0 1-1,0 0 1,22-2-1,-35 7 13,0-1 0,0 1 0,-1-1 0,1 1 0,-1-1 0,1 0 0,-1 1 0,1-1 0,-1 0 0,0 1 0,0-1 0,0 0-1,-1 2 1,-15 21 103,17-24-88,0 1 0,0-1 0,0 0 0,0 1 0,0-1 0,0 1 0,0-1 0,0 0 0,0 1 0,0-1 0,0 1 0,0-1 0,0 1 0,0-1-1,0 0 1,0 1 0,0-1 0,1 1 0,-1-1 0,0 0 0,0 1 0,1-1 0,-1 0 0,0 1 0,0-1 0,1 0 0,-1 1 0,0-1-1,1 0 1,-1 0 0,0 1 0,1-1 0,-1 0 0,0 0 0,1 0 0,-1 0 0,1 1 0,-1-1 0,0 0 0,1 0 0,-1 0 0,1 0-1,-1 0 1,0 0 0,1 0 0,-1 0 0,1 0 0,-1 0 0,1 0 0,-1 0 0,0 0 0,1-1 0,0 1 0,11-1 69,0-1 0,-1 0 0,1-1 0,-1 0 0,1-1 0,11-5 0,-8 3-88,0 1-1,30-7 0,-44 12 20,4-1-37,0 0 1,0 1-1,0-1 0,0 1 1,0 0-1,10 2 1,-14-2 19,-1 1 0,1-1 0,0 1 0,0-1 0,0 1 1,0-1-1,0 1 0,-1 0 0,1-1 0,0 1 0,-1 0 1,1 0-1,0 0 0,-1-1 0,1 1 0,-1 0 1,1 0-1,-1 0 0,0 0 0,1 0 0,-1 0 0,0 0 1,0 0-1,0 0 0,1 0 0,-1 0 0,0 0 0,0 0 1,0 0-1,-1 0 0,1 0 0,0 0 0,0 0 0,0 0 1,-1 0-1,1 0 0,-1 0 0,1-1 0,-1 1 0,1 0 1,-2 1-1,-3 7-65,1-2-2869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12524,'0'0'13495,"-3"8"-12731,-11 26-182,13-33-564,1-1 1,-1 1 0,1 0 0,0 0 0,0 0-1,0-1 1,-1 1 0,1 0 0,0 0 0,0 0-1,0 0 1,0 0 0,0-1 0,0 1 0,1 0 0,-1 0-1,0 0 1,0 0 0,1-1 0,-1 1 0,0 0-1,1 0 1,-1-1 0,1 1 0,-1 0 0,1 0-1,-1-1 1,1 1 0,-1-1 0,1 1 0,0 0-1,-1-1 1,1 1 0,0-1 0,0 0 0,-1 1 0,1-1-1,0 1 1,0-1 0,0 0 0,1 1 0,37 2 175,-34-4-132,13 0-28,0-1 0,-1 0 0,0-2 1,0 0-1,0-1 0,0 0 0,25-13 0,12-4-19,-48 21-52,-9 4 19,0 0-1,1 0 1,0 1 0,0-1 0,0 1-1,0-1 1,0 1 0,1 0 0,-1-1-1,1 1 1,-1 7 0,2-10 23,1 0 0,-1 0 1,1 0-1,-1-1 0,1 1 1,-1 0-1,1-1 0,0 1 0,0 0 1,-1-1-1,1 1 0,0-1 1,0 1-1,0-1 0,-1 0 0,1 1 1,0-1-1,0 0 0,0 1 0,0-1 1,0 0-1,0 0 0,0 0 1,0 0-1,-1 0 0,1 0 0,0 0 1,0 0-1,2-1 0,31-1 88,44-14-52,-54 10-104,1 1 1,-1 1 0,32-1 0,-56 5 54,1 0 1,-1 0 0,1 0 0,0 0 0,-1 0 0,1 0 0,-1 0-1,1 0 1,0 0 0,-1 0 0,1 0 0,-1 1 0,1-1-1,-1 0 1,1 1 0,-1-1 0,1 0 0,-1 1 0,1-1 0,-1 0-1,1 1 1,-1-1 0,0 1 0,1-1 0,-1 1 0,0-1-1,1 1 1,-1-1 0,0 1 0,1-1 0,-1 1 0,0-1 0,0 1-1,0-1 1,0 1 0,0 0 0,1-1 0,-1 1 0,0-1-1,0 1 1,0 0 0,-1-1 0,1 1 0,0-1 0,0 1 0,0-1-1,0 1 1,0 0 0,-1 0 0,-16 37 141,7-17 292,11-21-502,0 1-1,0-1 0,0 0 0,0 1 0,0-1 0,0 0 1,0 0-1,0 0 0,0 0 0,0 1 0,0-1 0,0 0 1,0-1-1,0 1 0,0 0 0,0 0 0,0 0 0,0-1 0,0 1 1,0 0-1,1-1 0,13-5-4617,4-8-5278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10602,'0'0'14382,"9"3"-13486,7 1-529,1 0 0,-1-1 0,23 1 0,-32-4-302,0 0-1,0 0 1,-1-1 0,1 0-1,0 0 1,6-2-1,-10 2-66,-1 0 1,0 0-1,0 0 0,0 0 0,0 0 0,0 0 0,0 0 0,0-1 1,0 1-1,0-1 0,0 0 0,-1 1 0,1-1 0,-1 0 0,1 0 1,-1 0-1,0 0 0,1-2 0,-1 3-3,-1 1 0,0-1-1,0 1 1,0-1 0,0 0 0,0 1-1,0-1 1,0 1 0,0-1 0,0 1 0,0-1-1,0 0 1,0 1 0,0-1 0,0 1 0,0-1-1,0 1 1,-1-1 0,1 1 0,0-1-1,0 1 1,-1-1 0,1 1 0,0-1 0,-1 1-1,1-1 1,-1 1 0,1 0 0,0-1 0,-1 1-1,1-1 1,-1 1 0,1 0 0,-1 0-1,1-1 1,-1 1 0,0 0 0,1 0 0,-1 0-1,1 0 1,-1-1 0,1 1 0,-1 0 0,1 0-1,-1 0 1,0 0 0,1 0 0,-1 0 0,1 1-1,-1-1 1,1 0 0,-1 0 0,0 0-1,1 0 1,-1 1 0,-36 7-221,32-5 220,-1 0 0,1 0 0,0 1 1,0-1-1,0 1 0,0 1 0,1-1 0,-1 1 0,1-1 0,0 1 0,1 0 0,-1 1 0,1-1 1,0 0-1,0 1 0,1 0 0,0 0 0,-3 11 0,5-16 11,0 1 0,0-1-1,1 1 1,-1-1 0,1 1 0,-1-1 0,1 1-1,0-1 1,-1 0 0,1 1 0,0-1 0,0 0-1,0 0 1,0 1 0,0-1 0,0 0 0,0 0-1,1 0 1,-1 0 0,0-1 0,0 1 0,1 0-1,-1 0 1,1-1 0,-1 1 0,0-1 0,1 1-1,-1-1 1,1 0 0,-1 1 0,1-1 0,0 0-1,-1 0 1,1 0 0,1-1 0,69 1 238,-61 0-227,7-3 1,0 0-1,0-1 0,-1 0 0,34-15 1,-36 13-11,0 0 1,1 1 0,0 1-1,0 0 1,0 1 0,18 0 0,-33 5-12,0 0 1,0 0 0,0 0 0,-1 0 0,1 1 0,-1-1 0,1 0 0,-1 0 0,0 1 0,0-1-1,0 0 1,0 1 0,0-1 0,-1 4 0,2 19-20,0-24 27,0 0 0,0 0 0,0 0 0,0 0 0,0 0 0,0-1-1,0 1 1,1 0 0,-1-1 0,0 1 0,0-1 0,1 1 0,-1-1 0,0 0 0,1 1 0,-1-1-1,0 0 1,1 0 0,0 0 0,34 0 97,-25-1-71,4 0-53,0 0-1,0-1 1,20-7-1,-21 6-384,1-1 0,-1 2-1,22-1 1,-36 3 227,0 0 0,1 1 0,-1-1 0,0 1 1,0-1-1,0 1 0,0-1 0,0 1 0,0-1 0,0 0 0,0 1 0,0-1 0,0 1 1,0-1-1,0 1 0,0-1 0,0 1 0,-1-1 0,1 1 0,0-1 0,0 0 0,-1 1 1,1-1-1,0 1 0,0-1 0,-1 0 0,1 1 0,-5 0-5509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3716,'0'0'22164,"-15"54"-21203,15-31-320,11-1-513,12-5-64,10-4 96,2-5-128,8-8-320,-2 0-705,-2-5-929,-5-11-928,-5-2-962,-6-2-960,-7-3-706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7655,'0'0'12076,"-34"59"-10635,18-33 129,-2 4-1,-4 1-192,3 5-416,-6 0-192,5 3-513,0 3-160,3 1-64,4-4-96,4-6-1505,6-7-2275,-1-9-4260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152 225 11851,'0'0'5739,"8"-10"-3038,22-31-731,-30 40-1919,1 1 0,-1-1 0,1 1 0,-1 0 0,0-1 0,1 1 0,-1-1 0,1 1 0,-1-1-1,0 1 1,1-1 0,-1 1 0,0-1 0,0 1 0,0-1 0,1 0 0,-1 1 0,0-1 0,0 1 0,0-1 0,0 0 0,0 1 0,0-1 0,0 0 0,0 1-1,0-1 1,0 1 0,0-1 0,0 0 0,-1 1 0,1-1 0,0 1 0,0-1 0,-1 1 0,1-1 0,0 1 0,-1-1 0,1 1 0,0-1 0,-1 1 0,1-1 0,-1 1-1,1 0 1,-1-1 0,1 1 0,-1 0 0,1-1 0,-1 1 0,1 0 0,-1-1 0,0 1 0,1 0 0,-1 0 0,1 0 0,-1 0 0,0 0 0,0 0 0,-34 1 260,32 0-214,-6 1-93,0 1-1,1 0 1,-1 0-1,1 1 1,-1 0 0,1 1-1,0 0 1,-14 11-1,18-12-5,0-1 1,-1 0-1,1 1 0,1 0 0,-1 0 0,0 0 0,1 0 0,0 0 0,0 1 0,0 0 1,1-1-1,0 1 0,0 0 0,0 0 0,0 0 0,-1 10 0,3-15 4,1 1-1,-1 0 0,1-1 1,-1 1-1,1 0 0,-1-1 1,1 1-1,0-1 0,-1 1 1,1-1-1,0 0 0,0 1 1,-1-1-1,1 0 0,0 1 1,0-1-1,-1 0 0,1 0 1,0 0-1,0 0 0,0 1 1,-1-1-1,1 0 0,0-1 1,0 1-1,0 0 0,0 0 1,-1 0-1,1 0 0,1-1 1,29-4 79,-2-8-53,0 0 0,-2-2 1,0 0-1,0-2 0,-2-2 0,46-41 1,-59 48-6,4-3-45,-14 17-39,-7 9-50,-14 25-22,11-24 10,1 0 0,1 1 0,0-1 1,1 1-1,0 1 0,1-1 0,0 1 0,1 0 0,-2 18 0,5-30 71,0-1 0,0 0-1,0 0 1,0 0-1,0 0 1,0 1 0,1-1-1,-1 0 1,0 0-1,1 0 1,-1 0 0,0 0-1,1 0 1,-1 0-1,1 0 1,0 0-1,-1 0 1,1 0 0,0 0-1,-1 0 1,1 0-1,0-1 1,0 1 0,0 0-1,0 0 1,0-1-1,0 1 1,0-1 0,1 1-1,1 0-40,0-1 1,0 1-1,0-1 0,0 0 0,0 0 1,0 0-1,0-1 0,0 1 0,0-1 1,0 1-1,4-3 0,4-1-520,1-1 1,-1 0-1,0-1 0,18-12 0,-14 5-596,-1 0-1,0-1 1,-1 0-1,-1-1 1,0 0 0,18-31-1,9-31 1673,-9-3 5250,-42 100 347,-8 5-4064,13-17-1830,-1 1 1,1 0-1,1 1 0,-1 0 0,-5 12 1,12-21-156,0-1 1,0 1-1,1 0 1,-1-1-1,0 1 0,0 0 1,0-1-1,0 1 1,1 0-1,-1-1 1,0 1-1,1 0 1,-1-1-1,0 1 1,1-1-1,-1 1 0,1-1 1,-1 1-1,1-1 1,-1 1-1,1-1 1,-1 1-1,1-1 1,0 0-1,-1 1 1,1-1-1,0 0 0,-1 1 1,1-1-1,0 0 1,-1 0-1,1 0 1,0 0-1,-1 0 1,1 0-1,0 0 1,-1 0-1,1 0 0,1 0 1,41 4 579,-28-4-482,-11 1-105,-1-1 0,1 1-1,0-1 1,-1 1 0,1 1-1,-1-1 1,1 0 0,-1 1-1,0-1 1,0 1 0,1 0 0,-1 0-1,0 1 1,-1-1 0,1 0-1,0 1 1,-1 0 0,1-1 0,-1 1-1,0 0 1,0 0 0,0 1-1,0-1 1,-1 0 0,1 1-1,-1-1 1,0 1 0,0-1 0,0 1-1,0 4 1,-1-3 17,1 0 0,-1 0 0,-1 0 0,1 0 0,-1-1 0,0 1 0,0 0 0,0 0 0,-1-1 0,1 1 0,-1-1 0,0 1 0,-1-1 0,1 0 0,-1 0 0,1 0 0,-1 0 0,-1 0 0,1 0 0,0-1 0,-1 0 0,-7 5 0,9-5 132,-1-1 1,0-1-1,0 1 0,0 0 1,0-1-1,-1 1 0,1-1 0,0 0 1,0 0-1,-1 0 0,1-1 1,-1 1-1,1-1 0,-1 0 0,1 0 1,-1 0-1,1 0 0,-1 0 1,1-1-1,0 0 0,-1 0 0,1 0 1,-4-1-1,4 0-221,1 1 0,0-1 1,0 1-1,-1-1 0,1 0 0,0 0 0,0 0 0,1 0 1,-1 0-1,0 0 0,-2-5 0,2 3-555,1 0 0,-1 0 1,1 0-1,0 0 0,0 1 0,0-2 0,1 1 1,-1 0-1,1-5 0,0-3-5169,0 0-3588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10890,'0'0'12086,"1"12"-10575,-1 3-1245,-1 0 1,-1 0-1,0-1 0,-1 1 0,0-1 1,-1 1-1,-9 19 0,13-34-261,-5 13 63,0 0 0,0 0 0,1 0 0,1 0 0,1 1 0,-2 18 0,4-31-63,0 0 0,0-1 0,0 1 0,0 0 0,0 0 1,0-1-1,0 1 0,0 0 0,1 0 0,-1-1 0,0 1 0,1 0 1,-1-1-1,0 1 0,1 0 0,-1-1 0,1 1 0,-1-1 1,1 1-1,-1-1 0,1 1 0,-1-1 0,1 1 0,-1-1 1,1 1-1,0-1 0,-1 0 0,2 1 0,25 0 178,24-19 24,-2-14-156,-40 24-44,1 1 1,0 0-1,1 1 0,0 1 0,-1-1 0,15-3 0,-25 9-10,0 0 0,1 1 0,-1-1 0,0 0 0,1 0 0,-1 1 0,0-1 0,1 0 0,-1 1 0,0-1 0,1 1 0,-1-1 0,0 0 0,0 1 0,0-1 0,1 1 0,-1-1 0,0 1 0,0-1 0,0 0 0,0 1 0,0-1 0,0 1 0,0-1 0,0 1 0,0-1 0,0 1 0,0-1 0,0 1 0,0-1 0,0 1 0,0-1 0,-1 0 0,1 1 0,0-1 0,0 1 0,-1 0-1,-4 19-94,1-9-285,2-8 40,0 1 1,0 0 0,0-1-1,1 1 1,0 0-1,-1-1 1,2 1-1,-1 0 1,0 0-1,1 0 1,-1 0-1,1 0 1,0 0-1,1 5 1,19-8-6507,-1-4 1206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4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 8488,'0'0'11285,"-11"-2"-8893,10 2-2366,-4-2 116,-1 0 1,1 1-1,-1 0 0,0 0 1,1 1-1,-1 0 0,0 0 0,1 0 1,-1 0-1,0 1 0,1 0 1,-1 0-1,1 1 0,-1 0 1,1-1-1,0 2 0,-1-1 1,1 1-1,0 0 0,1 0 0,-1 0 1,-4 4-1,6-4-93,0 0 0,0 0-1,1 0 1,0 1 0,-1-1-1,1 1 1,0-1 0,1 1-1,-1 0 1,1 0 0,-3 7 0,4-10-41,0 0 0,0 1 1,0-1-1,0 0 0,0 0 1,0 1-1,1-1 1,-1 0-1,0 0 0,1 0 1,-1 1-1,0-1 1,1 0-1,-1 0 0,1 0 1,0 0-1,-1 0 0,1 0 1,0 0-1,0 0 1,0 0-1,0 0 0,0-1 1,0 1-1,0 0 0,0 0 1,0-1-1,0 1 1,0-1-1,0 1 0,0-1 1,0 1-1,1-1 1,-1 0-1,0 0 0,0 1 1,0-1-1,1 0 0,-1 0 1,0 0-1,0 0 1,2-1-1,12 1-35,0-1-1,0 0 1,0-1-1,0-1 1,0 0 0,-1-1-1,0-1 1,1 0-1,-2-1 1,1 0 0,-1-1-1,0-1 1,0 0-1,20-18 1,-21 17-190,-17 15-58,-13 18 201,16-21 94,1-1 0,-1 1-1,1-1 1,0 1 0,0-1-1,1 1 1,-1 0 0,0-1 0,1 1-1,0 0 1,-1 0 0,1-1 0,0 1-1,0 0 1,1 3 0,0-5 5,0 0 0,0 0 1,0 0-1,0 0 0,0 0 1,0 0-1,0 0 0,0 0 1,1 0-1,-1 0 0,0-1 1,1 1-1,-1 0 0,0-1 1,1 1-1,-1-1 0,1 0 1,-1 1-1,1-1 0,-1 0 1,0 0-1,1 0 0,-1 0 1,1 0-1,-1 0 0,1 0 1,1-1-1,10-1 37,-1 0 0,0 0-1,0-1 1,0-1 0,0 0 0,0 0 0,20-12-1,-9 3-402,-1-1 0,35-30 1,-42 46-2054,39 5 2599,26-21-600,-79 14 390,-1 0-1,1 0 1,-1 1 0,1-1 0,-1 0 0,1 1 0,-1-1-1,1 1 1,-1-1 0,0 1 0,1-1 0,-1 0 0,0 1-1,1-1 1,-1 1 0,0-1 0,0 1 0,1 0 0,-1-1-1,0 1 1,0-1 0,0 1 0,0-1 0,0 1 0,0 0-1,0-1 1,0 1 0,0-1 0,0 1 0,0-1 0,0 1 0,0-1-1,-1 1 1,1 0 0,0-1 0,0 1 0,-1 0 0,-7 26 191,8-26-182,-25 86 738,20-64-352,-2 1 0,0-1-1,-2 0 1,-22 42 0,31-65-390,-8 16 5,-2 0-1,0-1 1,-1 0-1,-1-1 1,0 0-1,-27 23 1,40-38-11,-1 1-1,0 0 1,0 0 0,0-1 0,0 1-1,0 0 1,0-1 0,0 1 0,0 0-1,0 0 1,0-1 0,0 1 0,0 0-1,0 0 1,0-1 0,0 1-1,0 0 1,0-1 0,0 1 0,0 0-1,0 0 1,-1-1 0,1 1 0,0 0-1,0 0 1,0-1 0,0 1 0,-1 0-1,1 0 1,0 0 0,0-1 0,0 1-1,-1 0 1,1 0 0,0 0-1,0 0 1,-1 0 0,1-1 0,0 1-1,0 0 1,-1 0 0,1 0 0,0 0-1,-1 0 1,1 0 0,0 0 0,0 0-1,-1 0 1,1 0 0,0 0-1,0 0 1,-1 0 0,1 0 0,0 0-1,-1 0 1,1 1 0,0-1 0,0 0-1,-1 0 1,1 0 0,0 0 0,0 0-1,0 1 1,-1-1 0,1 0-1,0 0 1,0 0 0,-1 1 0,7-23-5,2 5-4,0 1 1,2 1 0,-1 0-1,2 0 1,18-19-1,69-65 23,-69 72 7,152-128 60,-181 156-57,-6 9 249,1 1 1,0 0-1,1 0 0,0 0 1,1 0-1,-4 21 0,7-31-249,0-1 0,0 1 0,1-1-1,-1 1 1,0 0 0,0-1-1,0 1 1,0-1 0,1 1 0,-1-1-1,0 1 1,0-1 0,1 1-1,-1-1 1,0 1 0,1-1 0,-1 1-1,1-1 1,-1 0 0,0 1-1,1-1 1,-1 0 0,1 1 0,-1-1-1,1 0 1,-1 1 0,1-1-1,0 0 1,-1 0 0,2 0 0,23 1-178,-20-2-272,0 0 1,-1 0 0,1-1 0,-1 1 0,0-1 0,1 0-1,-1 0 1,7-5 0,5-12-3882,-3-5-2398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14926,'0'0'7783,"-22"50"-7622,33-36-65,5-1-929,2-1-2050,5-4-2530,-5-2-2755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5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2114,'0'0'18983,"-3"11"-18006,0 2-839,-35 178 2746,38-191-2880,-3 27 266,0 0 0,-1 0 0,-2 0 0,-16 46 0,20-67-133,-1-1-1,1 1 1,-1 0-1,-1-1 1,1 0 0,0 0-1,-1 0 1,0 0-1,0-1 1,-1 0-1,1 1 1,-1-2 0,0 1-1,0 0 1,0-1-1,-1 0 1,1 0-1,-1-1 1,0 1-1,1-1 1,-1 0 0,0-1-1,0 0 1,0 0-1,-1 0 1,1 0-1,-9-1 1,13 0-96,0 0-1,1 0 1,-1 0-1,0-1 1,0 1-1,0 0 1,0-1-1,0 1 1,0-1-1,1 0 1,-1 0-1,0 1 1,1-1-1,-1 0 1,0-1-1,1 1 1,-1 0-1,1 0 1,0-1 0,-1 1-1,1 0 1,0-1-1,-2-2 1,2 1-16,0 0 0,-1 0 0,1-1 0,1 1 1,-1-1-1,0 1 0,1-1 0,0 1 1,0-1-1,0 1 0,0-1 0,1-3 0,1-3-21,0 0 0,0 0 0,1 0 0,1 1-1,-1-1 1,2 1 0,-1 0 0,9-13 0,-3 11 14,0 0 1,0 0 0,1 1 0,0 0 0,1 0 0,0 2 0,14-9 0,11-3-772,46-16-1,-34 15-2017,-29 8-1820,-12 1-2493,-6-3-7474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9673,'0'0'10421,"-4"8"-9300,-10 26-333,1 1 1,2 1-1,1 0 1,-8 61-1,-4 160 1118,20-225-1967,3-25 74,-2 0 1,1 0 0,-1 0 0,0 0 0,-1 0 0,0 0 0,0 0 0,0 0-1,-4 7 1,5-65 750,3 33-837,1 1 0,1-1 0,1 1 0,0-1 1,1 1-1,1 1 0,1-1 0,0 1 0,1 1 0,1-1 1,0 2-1,1-1 0,13-12 0,-22 25 63,0-1 1,1 1-1,-1 0 0,0 0 0,1 1 1,-1-1-1,1 0 0,-1 1 0,1-1 1,0 1-1,0 0 0,0 0 0,-1 0 1,1 1-1,0-1 0,0 0 0,0 1 1,0 0-1,0 0 0,0 0 0,0 0 1,0 0-1,0 1 0,0-1 0,0 1 1,4 1-1,-4 0-1,0 0 1,-1 0 0,1 0-1,-1 0 1,0 1 0,1-1-1,-1 1 1,0-1-1,-1 1 1,1 0 0,0 0-1,-1 0 1,1 0-1,-1 0 1,0 0 0,0 0-1,0 0 1,-1 1 0,1-1-1,-1 0 1,0 0-1,1 1 1,-2 4 0,1 55 608,0-62-193,0-34 887,0 3-1237,1 0 0,1 0-1,11-49 1,-13 78-81,1 1-1,-1 0 1,0-1 0,1 1-1,-1-1 1,0 1 0,1 0-1,-1 0 1,0-1 0,1 1-1,-1 0 1,1 0 0,-1-1 0,1 1-1,-1 0 1,1 0 0,-1 0-1,1 0 1,-1 0 0,1 0-1,-1 0 1,1 0 0,-1 0-1,1 0 1,-1 0 0,1 0-1,-1 0 1,0 0 0,1 0-1,-1 0 1,1 1 0,-1-1-1,1 0 1,-1 0 0,1 1-1,-1-1 1,0 0 0,1 1 0,0-1-1,27 17-1290,-14-8 190,2-2-425,0-1 0,0-1 0,29 6 0,-4-7-3605,-6-2-956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5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17328,'0'0'9129,"100"-5"-8488,-29 14-481,13-1-160,11 0-64,-4-5-3043,-6-3-7207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8:2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28 295 4901,'0'0'9764,"12"-2"-8798,38-8-132,0-2 1,52-21 0,35-10-617,-25 17 164,139-15 0,-382 55 2111,-480 94-1975,643-113-585,74-16 187,-67 10-99,542-140 75,-667 170 17,40-4-74,-441 121 253,474-133-260,7-1-7,0-1-1,0 0 1,0 0 0,-1 0 0,1 0-1,0-1 1,0 0 0,0-1-1,-1 1 1,-6-2 0,13 1-28,0 0 0,0 1 0,0-1 1,1 0-1,-1 1 0,0-1 0,0 0 1,1 1-1,-1-1 0,1 1 0,-1-1 1,0 1-1,1-1 0,-1 1 0,1-1 0,-1 1 1,1-1-1,0 1 0,-1 0 0,1-1 1,-1 1-1,1 0 0,0-1 0,0 1 0,45-20-26,1 1-1,0 3 1,72-15-1,-32 8 36,363-89-241,-558 116 294,-396 38 2317,514-43-3262,-1 0 0,0-1 1,0-1-1,0 1 0,0-1 0,0-1 1,13-7-1,-21 11 808,46-23-7220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8:3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13 136 8584,'0'0'1046,"8"-1"1052,260-43 3959,145 13-4606,-192 18-796,230 0-229,-198 9-153,-233 5-268,-16-1-2,1 1 0,0-1 0,-1 0 0,1-1 0,-1 1 0,1-1 0,-1 1 0,7-3 0,-71-3 131,-527-15-149,0 52 30,421-13 4,-127 16 453,324-36-413,52 1 0,2 0 52,808-35-29,-792 33-89,214-17 29,-199 12 57,-115 7-71,-9 0 1,-29-1 8,-54 0-18,-904 66-117,897-52-176,75-9-57,74-10-88,151-34-7178,-120 20 837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8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5990,'0'0'10228,"10"-1"-9897,45 0 132,7 1-249,0-3 0,0-3 0,91-20 0,-100 12 672,-53 14-454,-7 0 449,-52 3-639,1 3-1,-105 24 1,32-4 389,189-35-140,158-28-275,-162 26-363,-1-3 1,63-24-1,-107 32 211,-11 3-28,-24 0-25,-44 5-58,0 10 118,-72 20 0,-24 5 705,298-54-781,25-10-865,124-27-396,-402 63 1427,-135 54 460,148-31-5369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9:3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80 512,'-24'-4'1231,"18"4"-822,0-1-1,0 0 0,0 0 1,0 0-1,1 0 1,-1-1-1,1 0 0,-1-1 1,1 1-1,0-1 0,0 0 1,-6-4-1,11 7-398,0-1-1,0 1 1,0-1-1,0 1 1,1 0-1,-1-1 1,0 1-1,0-1 1,0 1-1,0 0 1,1-1 0,-1 1-1,0 0 1,0-1-1,1 1 1,-1 0-1,0 0 1,1-1-1,-1 1 1,0 0 0,1 0-1,-1 0 1,0-1-1,1 1 1,-1 0-1,0 0 1,1 0-1,-1 0 1,1 0-1,-1 0 1,0-1 0,1 1-1,-1 0 1,1 0-1,21-5 183,-18 4-115,31-5 8,1 1 0,0 2 0,0 1-1,54 5 1,-9-1 271,1198 46 711,-1268-48-1055,-5 0-9,0 0 0,0 1 0,0-1 0,-1 1 0,1 0 1,0 0-1,0 1 0,-1 0 0,7 2 0,-46 4 184,-28 0-140,-284 32-557,246-33 437,-148-8 0,78-18 173,89 8-38,-82 0 1,110 10-86,27 0 21,-51 4 0,77-3-2,0 0 1,-1-1-1,1 1 1,0 0-1,0 0 1,0 0-1,-1 0 1,1 0-1,0 0 1,0 0-1,-1 0 0,1 0 1,0 0-1,0 0 1,-1 0-1,1 0 1,0 0-1,0 0 1,0 0-1,-1 0 1,1 0-1,0 0 1,0 0-1,-1 0 1,1 1-1,0-1 1,0 0-1,0 0 1,-1 0-1,1 0 0,0 0 1,0 1-1,0-1 1,0 0-1,-1 0 1,1 0-1,0 1 1,0-1-1,0 0 1,0 0-1,0 0 1,0 1-1,0-1 1,0 0-1,0 0 1,-1 1-1,1-1 1,0 0-1,0 0 0,0 1 1,0-1-1,1 0 1,14 8-147,25 3 33,28-4 122,1-4 0,0-2 0,136-16 0,203-60 499,-249 42-350,-133 24-160,-18 4 138,-16 3 457,-46 2-453,-1 3-1,-91 18 0,-108 37-314,113-23 155,-73 11 61,-113 28 33,307-67-347,19-4-495,33-7-1895,8-12-1721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9:4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80 164 5029,'0'0'5642,"-1"-4"-5487,2 2-140,-1 1-1,0-1 0,1 0 0,-1 1 1,1-1-1,-1 1 0,1-1 1,0 1-1,0 0 0,0-1 1,0 1-1,0 0 0,0 0 1,0-1-1,0 1 0,0 0 1,0 0-1,1 0 0,-1 0 0,0 0 1,1 1-1,-1-1 0,1 0 1,-1 1-1,1-1 0,-1 1 1,1-1-1,0 1 0,-1 0 1,3-1-1,72-12 341,-41 7-268,39-6 0,-38 7-32,61-17 1,-82 13 162,-25 5 472,-27 2-109,-20 4 23,-1 2-1,1 4 0,0 1 0,-98 31 1,144-35-514,11-2-28,22 0 10,37-3 77,23-8-478,-1-4-1,0-3 0,88-28 1,-162 40 495,-9 0-50,-18 1 9,-37 3 28,-323 73 1443,338-62-1481,37-6-245,25-4-90,17-5 99,-1-1-1,1-3 1,-1 0-1,62-23 1,-26 8-297,-44 15 367,-7 2 29,-1-1 0,1-1 1,-1-1-1,23-11 0,-43 19 27,0 0 0,0 0-1,0 0 1,0 0 0,1 0-1,-1 0 1,0-1-1,0 1 1,0 0 0,0 0-1,0 0 1,0 0 0,1 0-1,-1 0 1,0 0-1,0 0 1,0 0 0,0 0-1,0-1 1,0 1 0,0 0-1,0 0 1,1 0 0,-1 0-1,0 0 1,0 0-1,0-1 1,0 1 0,0 0-1,0 0 1,0 0 0,0 0-1,0 0 1,0-1 0,0 1-1,0 0 1,0 0-1,0 0 1,0 0 0,0 0-1,0-1 1,0 1 0,0 0-1,0 0 1,0 0-1,0 0 1,-1 0 0,1 0-1,0-1 1,0 1 0,0 0-1,0 0 1,0 0 0,0 0-1,0 0 1,0 0-1,0 0 1,-1 0 0,1 0-1,0-1 1,0 1 0,0 0-1,0 0 1,0 0-1,-1 0 1,1 0 0,0 0-1,-18-3 166,-25 1 17,43 2-186,-45 2 155,0 1-1,0 2 1,1 2-1,0 2 1,0 2-1,-61 24 1,90-26 132,6-3-4606,22-6-1966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3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124 335 8808,'0'0'1292,"9"-5"-1164,14-10 45,-1-1-1,-1-1 0,24-23 0,-36 31 13,2 0 0,-1 1 0,1 0 0,0 0 0,1 1 0,0 1 0,0 0 1,0 1-1,1 0 0,-1 1 0,21-5 0,-33 10-158,0-1-1,0 0 1,1 0 0,-1 0 0,0 0-1,0 0 1,0 0 0,0 0 0,1 0-1,-1 0 1,0 0 0,0 0 0,0 0 0,0 0-1,1 0 1,-1 0 0,0 0 0,0 0-1,0 0 1,0 0 0,1 0 0,-1 0-1,0 0 1,0 0 0,0-1 0,0 1 0,1 0-1,-1 0 1,0 0 0,0 0 0,0 0-1,0 0 1,0-1 0,0 1 0,0 0-1,1 0 1,-1 0 0,0 0 0,0 0 0,0-1-1,0 1 1,0 0 0,0 0 0,0 0-1,0 0 1,0-1 0,0 1 0,0 0-1,0 0 1,0 0 0,0 0 0,0-1 0,0 1-1,0 0 1,0 0 0,0 0 0,0-1-1,0 1 1,0 0 0,0 0 0,-1 0-1,1 0 1,-15-8 647,-24-2-71,22 8-491,-1 0 0,1 2 0,0 0 0,-1 1 0,1 0 0,0 1 0,-1 2 0,1-1 1,1 2-1,-30 11 0,93-2-369,2-6 213,2-2-1,-1-2 0,0-2 0,87-8 0,-135 6 38,4-1 2,0 0 0,0 0 0,0 0 0,0 0-1,0-1 1,0 0 0,0 0 0,-1-1 0,1 0-1,-1 0 1,6-3 0,-12 5 20,1 0 0,0 0 0,-1 0 1,0 0-1,1 1 0,-1-1 0,1 0 0,-1 0 0,0 1 1,0-1-1,1 0 0,-1 1 0,0-1 0,0 1 0,0-1 1,0 1-1,0 0 0,0-1 0,1 1 0,-1 0 0,0 0 1,0-1-1,0 1 0,-2 0 0,-32-10-21,31 9 23,-45-12 213,1 1 1,-2 3 0,-97-5 0,146 14-268,22 2-310,92 4 340,-104-5 168,-10-1 155,-66 0-186,1 4 1,0 2 0,-85 19 0,146-23-114,-21 5 73,24-1-112,17 0-101,17 3 91,-1-1 0,1-2 0,0-1 0,1-2 0,-1-1 0,54-3-1,-69-1 23,1-1-1,-1 0 1,0-1-1,0 0 0,-1-2 1,1 0-1,-1-1 0,0 0 1,-1-2-1,0 0 1,0 0-1,-1-1 0,26-24 1,-40 34 15,1-1 0,-1 1 1,1 0-1,-1-1 0,0 1 0,1-1 1,-1 1-1,0 0 0,1-1 1,-1 1-1,0-1 0,0 1 1,1-1-1,-1 1 0,0-1 1,0 1-1,0-1 0,0 1 0,1-1 1,-1 1-1,0-1 0,0 1 1,0-1-1,0 0 0,0 1 1,-1-1-1,1 1 0,0-1 0,0 1 1,0-1-1,0 1 0,0-1 1,-1 1-1,1-1 0,0 1 1,-1 0-1,1-1 0,0 1 1,0-1-1,-2 0 0,-26-12 85,-39 2 14,44 9-29,0 2 1,0 1 0,-28 4-1,45-4-67,-1 0-1,1 0 1,-1 1-1,1 0 0,-1 0 1,1 1-1,0 0 1,0 0-1,0 0 1,0 1-1,1 0 1,-1 0-1,1 0 1,0 1-1,-8 9 0,13-14-12,-1 1-1,1-1 1,0 1-1,-1 0 1,1-1-1,0 1 1,0 0-1,-1-1 1,1 1-1,0 0 1,0-1-1,0 1 0,0 0 1,0-1-1,0 1 1,0 0-1,0 0 1,0-1-1,0 1 1,1 0-1,-1-1 1,0 1-1,0 0 1,1-1-1,-1 1 1,0-1-1,1 1 0,-1 0 1,0-1-1,1 1 1,-1-1-1,1 1 1,-1-1-1,1 1 1,-1-1-1,1 0 1,0 1-1,-1-1 1,1 1-1,-1-1 0,1 0 1,0 0-1,-1 1 1,1-1-1,0 0 1,-1 0-1,1 0 1,0 0-1,0 0 1,-1 0-1,1 0 1,0 0-1,0 0 1,49 5-30,-41-5 16,95 2 46,-103-2 32,-24 0 389,-34-2-324,35 0-109,1 1-1,-1 1 0,1 1 0,0 1 1,-1 1-1,-25 7 0,47-11-18,1 1-1,-1 0 1,0 0-1,0 0 1,0 0-1,1 0 1,-1 0-1,0 0 1,0 0-1,0 0 1,1 0-1,-1 1 1,0-1-1,0 0 1,0 0-1,1 0 1,-1 0-1,0 0 1,0 0 0,0 0-1,1 0 1,-1 1-1,0-1 1,0 0-1,0 0 1,0 0-1,0 0 1,1 0-1,-1 1 1,0-1-1,0 0 1,0 0-1,0 0 1,0 1-1,0-1 1,0 0-1,0 0 1,0 0-1,0 1 1,0-1-1,0 0 1,0 0-1,0 1 1,0-1-1,0 0 1,0 0-1,0 0 1,0 1 0,0-1-1,0 0 1,0 0-1,0 0 1,0 1-1,0-1 1,0 0-1,-1 0 1,1 0-1,0 0 1,0 1-1,0-1 1,0 0-1,0 0 1,-1 0-1,1 0 1,0 0-1,0 0 1,-1 1-1,16 4-37,6 0 23,-1 0 1,1-2-1,0 0 0,0-2 1,0 0-1,0-1 0,31-5 1,-28-5 230,-20 4-55,-17 1-62,-39-2-36,-1 3 0,-68 2-1,102 7-69,21 5-123,1-7 117,0-1-1,-1 0 0,1 0 0,0 0 1,0 0-1,0-1 0,0 1 1,5 1-1,10 1-7,1 0 0,-1-1-1,0 0 1,1-2 0,-1 0 0,1-1-1,-1-1 1,1-1 0,-1 0 0,0-2-1,35-10 1,-26 4-15,-1-2 0,0-1 1,0 0-1,-2-2 0,0-1 0,44-38 0,-56 40 96,-14 7 79,-29 6 163,13 2-237,-13 2-57,1 1-1,-1 2 1,1 0 0,0 2 0,-41 18-1,34-14-25,25-7-8,-5 1-1079,6-5-4270,4-1-2575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2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11018,'0'0'7736,"-5"12"-7272,-5 16-28,1 0-1,1 0 1,2 1 0,-5 50-1,4 86 706,-18 207 3009,24-367-4116,1 0 0,-1-1 0,1 1 0,0 0 1,0-1-1,0 1 0,2 9 0,-1-14-32,-1 1 0,0-1 1,0 0-1,1 1 0,-1-1 0,0 1 0,0-1 1,1 0-1,-1 1 0,0-1 0,1 0 1,-1 1-1,0-1 0,1 0 0,-1 0 0,1 1 1,-1-1-1,0 0 0,1 0 0,-1 0 0,1 0 1,-1 0-1,1 1 0,-1-1 0,1 0 0,-1 0 1,0 0-1,1 0 0,0 0 0,24-13 43,43-40-1008,10-7-3621,-66 52 3005,2 0 0,-1 1 0,1 0 0,23-7 0,-22 9 93,1 1-1,0 1 1,-1 0 0,17 0 0,-7 2-260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2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9321,'0'0'1249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2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15471,'0'0'6064,"13"9"-5215,-10-8-801,5 5 69,0-1 0,0-1 0,1 1 0,0-1 0,0-1 0,0 1 0,0-2 0,0 1 0,1-1 0,-1-1 0,14 1 0,46-5 190,-1-3 1,127-28-1,-85 12-172,-96 20-179,-2-1-26,-1 0-1,1 2 0,-1-1 1,1 2-1,0-1 1,-1 1-1,22 4 0,-32-4-51,-1 1 0,1-1 0,0 0 0,-1 1 0,1-1 0,-1 1-1,1 0 1,-1-1 0,1 1 0,-1-1 0,1 1 0,-1 0 0,0-1 0,1 1 0,-1 0-1,0-1 1,1 1 0,-1 0 0,0 0 0,0-1 0,0 1 0,0 0 0,0 0 0,0-1-1,0 1 1,0 0 0,0 0 0,0 0 0,0-1 0,0 1 0,0 0 0,-1 0-1,1-1 1,0 1 0,-1 0 0,1-1 0,0 1 0,-1 0 0,1-1 0,-1 1 0,1-1-1,-1 1 1,1-1 0,-1 1 0,0-1 0,1 1 0,-1-1 0,0 1 0,1-1 0,-1 0-1,0 1 1,1-1 0,-1 0 0,0 0 0,-1 1 0,-16 0-3781,-4-1-1056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34 7175,'0'0'6806,"-11"-3"-4179,2 0-2137,-1 1 1,1 0-1,-1 0 1,1 1 0,-19 0-1,23 1-321,0 1-1,1 0 0,-1 0 1,1 0-1,-1 0 0,1 1 1,-1-1-1,1 1 0,0 0 1,0 1-1,0-1 0,0 1 1,0 0-1,1 0 0,-1 0 1,1 0-1,-5 5 0,6-5-42,0-1-1,0 1 0,0-1 0,0 1 0,0 0 1,1 0-1,-1 0 0,1 0 0,0 0 0,0 0 1,0 0-1,0 0 0,-1 7 0,3-9-106,-1 0-1,0 0 0,1 0 1,0 1-1,-1-1 0,1 0 1,-1 0-1,1 0 0,0 0 1,0 0-1,0 0 0,0 0 1,0 0-1,0-1 0,0 1 1,0 0-1,0 0 0,0-1 1,0 1-1,0-1 0,0 1 1,1-1-1,-1 1 0,0-1 1,0 0-1,1 0 0,-1 1 1,0-1-1,0 0 0,1 0 1,-1 0-1,0 0 0,1-1 1,-1 1-1,1-1 0,6 1-59,0 0 0,0-1 0,-1 0 0,1 0 0,0-1 0,-1 0 0,1 0 0,-1-1 0,0 0 0,0 0 0,0-1 0,0 0 0,9-7 0,-1-2-129,-1 0 0,-1-1 0,0 0-1,13-20 1,-25 33 79,-3 17-186,-6 8 253,5-16 15,0 1 0,1-1 1,0 1-1,0-1 0,1 1 0,-1 10 0,2-18-34,0 0 0,0-1 0,0 1 0,0 0-1,0 0 1,0-1 0,1 1 0,-1 0 0,0 0 0,0-1-1,1 1 1,-1 0 0,1-1 0,-1 1 0,0 0 0,1-1 0,-1 1-1,1-1 1,-1 1 0,1-1 0,0 1 0,-1-1 0,1 1-1,-1-1 1,1 0 0,0 1 0,-1-1 0,1 0 0,0 1 0,0-1-1,0 0 1,33-1-2623,-26-1 1726,1 0 1,-1-1 0,1 0-1,-1-1 1,11-5-1,7-12-2588,-2 0-706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2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6598,'0'0'10928,"8"-5"-10037,11-3-497,0 1-1,0 1 1,0 1-1,1 0 1,-1 1-1,1 2 0,34-2 1,-1 3-33,99 12 1,-130-9-346,0 2 0,0 0 0,0 1 0,0 1 0,-1 0 0,22 11 0,-42-16-5,0 0-1,1 0 1,-1 0-1,1 0 1,-1 0 0,0 0-1,0 0 1,0 0 0,0 0-1,0 1 1,0-1 0,0 0-1,0 1 1,0-1 0,0 1-1,-1-1 1,1 1 0,-1-1-1,1 1 1,-1 0-1,0-1 1,1 1 0,-1-1-1,0 1 1,0 0 0,0-1-1,0 1 1,0 0 0,-1-1-1,1 1 1,0-1 0,-1 1-1,1-1 1,-1 1 0,0-1-1,1 1 1,-1-1-1,0 1 1,0-1 0,0 0-1,0 1 1,0-1 0,0 0-1,-2 2 1,-7 8 335,0 0-1,-1-1 1,-22 17-1,24-20-114,-71 52 1250,49-38-1217,1 2 0,1 1-1,-42 43 1,63-51-639,20-35-26278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187 179 12908,'0'0'6017,"-9"-7"-4213,4 3-1577,3 2-171,0 1 0,0-1-1,0 0 1,0 0 0,0 1-1,0-1 1,-1 1 0,1-1-1,-1 1 1,1 0 0,-1 0-1,1 0 1,-1 1 0,1-1-1,-1 0 1,0 1 0,1 0-1,-1 0 1,0-1 0,0 2-1,1-1 1,-1 0 0,0 0-1,1 1 1,-1 0 0,0-1-1,1 1 1,-4 2 0,-2 3 48,0 0 0,1 0 0,0 1 0,0 1-1,0-1 1,1 1 0,0 0 0,0 0 0,1 1 0,0 0 0,1 0 0,0 0 0,0 0 0,1 1 0,0 0 0,1-1 0,0 1 0,-1 12 0,3-20-94,0-1 0,0 1 0,0-1 0,0 1 0,0 0 0,1-1 0,-1 1 0,1-1 0,-1 1 0,1-1 0,-1 0 0,1 1 0,0-1 0,-1 1 0,1-1 0,0 0-1,0 0 1,0 1 0,0-1 0,0 0 0,1 0 0,-1 0 0,0 0 0,0 0 0,3 1 0,0-1 15,-1 0 1,1 0-1,0 0 0,-1 0 0,1-1 1,0 0-1,0 1 0,-1-1 0,1-1 0,6 0 1,3-1 30,0-1 1,0 0-1,0-1 0,0-1 1,16-8-1,-4-1-34,-1-1 0,0 0 0,-1-2 0,-1-1 0,28-29-1,-41 38 13,-1 0 0,0 0 0,-1-1 0,0 0 0,-1 0-1,0-1 1,0 0 0,-1 0 0,-1 0 0,0-1 0,0 1 0,-1-1-1,-1 0 1,0 0 0,1-15 0,-3 27-35,0-1 1,0 1-1,0-1 1,0 1-1,1-1 0,-1 0 1,0 1-1,0-1 0,0 0 1,0 1-1,0-1 1,0 1-1,0-1 0,-1 0 1,1 1-1,0-1 0,0 0 1,0 1-1,-1-1 1,1 1-1,0-1 0,-1 1 1,1-1-1,0 1 0,-1-1 1,1 1-1,-1-1 1,1 1-1,0-1 0,-1 1 1,1 0-1,-1-1 1,0 1-1,1 0 0,-1-1 1,1 1-1,-1 0 0,1 0 1,-1 0-1,0 0 1,1-1-1,-1 1 0,1 0 1,-1 0-1,0 0 0,1 0 1,-1 0-1,0 0 1,-1 1 2,0 0 0,0 0 0,0 1 0,0-1 0,0 0 1,0 0-1,0 1 0,1-1 0,-1 1 0,1 0 0,-1-1 1,1 1-1,-2 2 0,-5 11 2,1-1-1,0 1 1,1 0-1,1 1 1,0-1-1,1 1 1,1 0-1,0 0 1,2 1 0,-1-1-1,2 0 1,0 1-1,1-1 1,5 28-1,-4-39-4,-1 0 0,1 0 0,0 0 0,1 0 0,-1-1 0,1 1-1,-1-1 1,1 0 0,1 0 0,-1 0 0,1 0 0,-1 0-1,1-1 1,0 0 0,0 1 0,1-1 0,-1-1 0,1 1 0,6 2-1,-5-3-656,0 1 0,0-2 0,1 1 0,-1-1 0,1 0 0,-1 0 0,1-1 0,-1 1 0,10-2 0,15-4-7099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133 152 16335,'-9'7'983,"-14"10"-57,5-5 276,1 1 0,0 1-1,-27 29 1,43-43-1173,1 1 1,0-1-1,-1 0 0,1 1 1,0-1-1,-1 0 0,1 1 1,0-1-1,0 0 0,-1 1 1,1-1-1,0 1 0,0-1 1,0 1-1,0-1 0,0 0 1,-1 1-1,1-1 0,0 1 1,0-1-1,0 1 0,0-1 0,0 1 1,0-1-1,0 1 0,1-1 1,-1 1-1,0-1 0,0 0 1,0 1-1,0-1 0,0 1 1,1 0-1,16 2 270,25-10-111,-13-3-401,0 0-1,-1-2 1,-1-2-1,0 0 1,-1-2-1,0 0 0,-2-2 1,37-33-1,-59 49 220,-11 20 191,-12 18 554,-20 42 18,39-73-635,0 1-1,0 0 1,0-1-1,1 1 1,-1 0 0,1 0-1,1 0 1,-1 0-1,1 0 1,0 0 0,1 7-1,0-11-116,0-1 0,-1 0 0,1 0 0,0 0 0,0-1 0,0 1 0,0 0 0,0 0 0,0 0 0,0-1 0,1 1 0,-1-1 0,0 1 0,0-1-1,0 1 1,1-1 0,-1 1 0,0-1 0,0 0 0,1 0 0,-1 0 0,0 0 0,1 0 0,-1 0 0,0 0 0,1 0 0,-1 0 0,0-1 0,0 1 0,1-1 0,-1 1 0,1-1 0,44-14 181,0-13-143,-36 20-165,1 1 0,0 0-1,1 1 1,18-7 0,-30 14 82,1-1 0,-1 1 1,1 0-1,-1-1 0,1 1 1,-1 0-1,1 0 0,-1-1 1,0 1-1,1 0 0,-1 0 0,0 0 1,0-1-1,0 1 0,1 0 1,-1 0-1,0 0 0,0 0 1,0-1-1,0 1 0,0 0 0,-1 0 1,1 0-1,0 0 0,0-1 1,0 1-1,-1 1 0,-4 28 8,-34 73-19,26-75 295,2 1-1,1 0 0,-8 40 1,18-69-237,-1 1-1,1-1 1,0 1 0,0-1 0,0 0 0,-1 1 0,1-1 0,0 1 0,0-1 0,0 0-1,0 1 1,0-1 0,0 1 0,0-1 0,0 1 0,0-1 0,0 1 0,0-1 0,0 0 0,0 1-1,0-1 1,0 1 0,1-1 0,-1 0 0,0 1 0,0-1 0,0 1 0,1-1 0,-1 0-1,0 1 1,1-1 0,-1 0 0,0 1 0,0-1 0,1 0 0,-1 0 0,1 1 0,-1-1 0,0 0-1,1 0 1,-1 1 0,1-1 0,-1 0 0,0 0 0,1 0 0,-1 0 0,1 0 0,-1 0-1,1 0 1,0 0 0,28-16 359,29-36-278,12-29-830,-4-2 0,-4-4 0,72-131 0,-132 215 694,13-22-383,-11 21 197,-7 15 87,-13 23 76,13-28 177,0 0 1,0 0-1,0 0 1,1 0-1,-3 12 1,4-16-124,1 0 0,0 0 1,0 0-1,0 1 1,0-1-1,1 0 0,-1 0 1,1 0-1,-1 0 0,1 0 1,0 0-1,-1 0 0,1 0 1,0 0-1,1 0 0,-1 0 1,0-1-1,0 1 1,1 0-1,-1-1 0,1 1 1,2 1-1,27 23-706,37 33 168,-65-56 609,1 1 0,-1-1 0,0 1-1,-1 0 1,1 0 0,-1 1 0,1-1 0,-1 0-1,0 1 1,-1-1 0,1 1 0,-1 0-1,0-1 1,1 10 0,-2-13 34,-1 1-1,1-1 1,0 0-1,-1 1 1,1-1 0,-1 0-1,0 0 1,1 0-1,-1 1 1,0-1 0,0 0-1,0 0 1,1 0-1,-1 0 1,0 0 0,-1 0-1,1-1 1,0 1-1,0 0 1,0 0 0,0-1-1,-1 1 1,1-1-1,0 1 1,0-1 0,-1 1-1,-1-1 1,-43 9 1523,39-8-1305,0 0-74,-101 9 1869,97-10-2083,0 0 0,0-1-1,-1 0 1,1 0-1,0-2 1,0 1 0,-15-6-1,9-4-2260,13-1-4853,4 3-2360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1794,'-7'0'704,"1"0"-351,3 0-257,-3 0-32,3 0-384,-6 0-1090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3683,'0'0'7207,"-23"20"-6374,23-28-6502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12684,'0'0'10634,"6"26"-10602,-1-21-256,-3-1-1346,7-4-1248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10570,'0'0'10453,"8"3"-8772,-5-2-1548,0 0 0,0 0 0,0 0 0,0 0-1,0 0 1,0-1 0,0 0 0,0 0 0,0 1 0,0-2-1,0 1 1,0 0 0,0-1 0,0 1 0,0-1 0,0 0-1,4-1 1,3-3 119,0 0 0,-1-1 0,1 0 1,12-12-1,95-84 145,-103 87-356,0 0 1,-1-1-1,-1 0 1,0-1-1,14-28 1,-64 99-96,29-35 75,0 1 0,1-1-1,2 1 1,0 1 0,-5 27 0,-4 105 219,5-37-103,8-101-74,0 0 1,-2-1-1,1 1 1,-2-1-1,0 1 1,-1-2-1,0 1 0,-1 0 1,-1-1-1,0-1 1,0 1-1,-2-1 1,1-1-1,-2 0 0,1 0 1,-17 12-1,25-21-51,0 0-1,1-1 0,-1 0 1,0 1-1,0-1 0,0 0 1,0 0-1,0 0 0,-1 0 1,1 0-1,0 0 0,0-1 1,0 1-1,-1-1 0,1 0 1,0 1-1,-1-1 0,1 0 1,0 0-1,-1-1 0,1 1 0,-3-1 1,3 0 0,1 0 1,0-1-1,-1 1 0,1-1 1,0 1-1,0-1 0,0 1 1,0-1-1,0 1 0,0-1 1,0 0-1,1 0 0,-1 1 1,0-1-1,1 0 0,0 0 1,-1 0-1,1 0 0,0 0 1,0-3-1,0-6-4,1 0 0,0 0 0,0 0 0,1 1 0,1-1 1,0 1-1,0-1 0,6-11 0,6-4-11,1 1 0,1 1 0,1 0 0,23-23 0,94-81-18,-81 79-9,56-63 0,-99 100-9,-1 0 1,0-1-1,-1 0 1,0 0-1,0-1 0,-2 0 1,0-1-1,7-21 1,-13 35 35,-1 1 1,0-1 0,1 0-1,-1 0 1,0 0 0,0 0-1,0 0 1,0 0 0,0 1-1,1-1 1,-2 0 0,1 0-1,0 0 1,0 0 0,0 0-1,0 0 1,0 0 0,-1 1-1,1-1 1,0 0 0,-1 0-1,1 0 1,-1 1 0,1-1-1,-1 0 1,1 0 0,-2-1-1,1 2-4,0 0-1,-1 0 0,1 0 0,0 0 0,0 0 0,-1 0 0,1 0 0,0 0 0,0 1 0,0-1 0,0 0 0,-1 1 0,1-1 0,0 1 0,0-1 0,0 1 0,-1 0 0,-6 4-12,0 0 0,1 1 0,-1 0-1,-7 8 1,4-1 93,0 1 0,0 0 0,1 0 0,1 1 0,1 0 0,0 1 0,1 0 0,1 0 0,0 0 0,1 1 0,-3 21 0,7-36-69,1 0 0,0 0 0,-1 0 0,1 0 0,0 0 0,0 0 0,0 0 0,1-1 0,-1 1 0,0 0 0,1 0 0,0 0 0,-1 0 0,1 0 0,0-1 0,0 1 0,0 0 0,0-1 0,0 1 0,0-1 0,2 3 0,-2-3-29,1-1 0,-1 1 0,1 0-1,0-1 1,-1 1 0,1-1 0,-1 0 0,1 1 0,0-1-1,-1 0 1,1 0 0,0 0 0,0 0 0,-1-1 0,1 1 0,0 0-1,-1-1 1,1 1 0,1-1 0,4-2-498,0 0-1,0 0 1,0-1 0,0 0-1,-1 0 1,0-1 0,0 1-1,0-1 1,6-8 0,14-23-5862,-3-6-3875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15246,'0'0'7303,"-25"47"-7943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3651,'0'0'-480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42 12300,'0'0'11563,"1"10"-10234,-1 40-244,-2 0 1,-17 93-1,17-112-640,10-48 334,10-49-343,-13 30-395,-2-1 0,-1-42 0,-3 70-250,-3 17 30,0 17 55,4-23 121,0 0 0,0 0 1,0 0-1,0 0 1,1 0-1,-1-1 0,1 1 1,-1 0-1,1 0 0,0 0 1,0-1-1,-1 1 0,1 0 1,0-1-1,1 1 0,-1-1 1,0 1-1,0-1 1,1 1-1,-1-1 0,1 0 1,1 2-1,0-2 5,1 1-1,0 0 1,-1-1-1,1 0 1,0 0-1,-1 0 1,1 0 0,0-1-1,0 1 1,6-1-1,0 0 15,-1-1-1,1 0 1,-1-1-1,1 0 1,-1 0-1,0-1 1,0 0-1,14-7 1,-9 2 14,-1-1 1,0-1-1,22-21 0,-31 27-23,0 1-1,0-2 1,-1 1-1,1 0 1,-1-1-1,0 1 1,-1-1-1,1 0 1,-1 0-1,0 0 1,0 0-1,0 0 1,-1-1-1,2-10 1,-17 25-242,4 3 233,2 1 0,-1 0 0,2 0 0,0 0 0,0 1 0,2 0-1,-1 0 1,2 1 0,0-1 0,1 1 0,0 0 0,0 18 0,2-32 12,1 1 1,0-1-1,0 1 0,0-1 1,0 1-1,0-1 0,1 1 0,-1-1 1,0 1-1,1-1 0,-1 1 1,1-1-1,-1 0 0,1 1 0,0-1 1,-1 0-1,1 1 0,0-1 1,0 0-1,0 0 0,0 0 0,0 0 1,0 0-1,1 0 0,-1 0 0,0 0 1,0 0-1,1-1 0,-1 1 1,0 0-1,1-1 0,-1 1 0,1-1 1,-1 1-1,1-1 0,-1 0 1,1 0-1,-1 0 0,1 0 0,-1 0 1,1 0-1,-1 0 0,1 0 1,-1 0-1,3-1 0,3-1 28,0 1-1,1-1 1,-1 0 0,0 0-1,0-1 1,0 0-1,0-1 1,6-3 0,13-12 29,-1-1 0,33-34 0,-48 44-91,-1 0 0,0-1 0,0-1 0,-1 1 1,0-2-1,-1 1 0,10-25 0,-16 24-310,-11 22 107,-12 22 62,16-19 159,0-3 41,0 0 1,1 1 0,1 0-1,0 0 1,0 0 0,1 0-1,0 0 1,0 1 0,1-1 0,1 1-1,-1 18 1,2-28-29,1 0 1,-1 0-1,0 0 1,0 0-1,1 0 0,-1 0 1,0-1-1,1 1 1,-1 0-1,1 0 0,-1 0 1,1 0-1,-1-1 1,1 1-1,0 0 0,-1 0 1,1-1-1,0 1 0,0-1 1,-1 1-1,1-1 1,0 1-1,0-1 0,0 1 1,0-1-1,1 1 1,30-2 53,-25-1-303,-1 0-1,1 0 1,-1-1-1,1 0 1,-1 0-1,11-8 1,-11 5-919,0 0-1,-1 0 1,0-1 0,0 0-1,0 0 1,-1 0 0,0 0-1,-1-1 1,0 0 0,5-15-1,0-17-6461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74 705,'0'0'10618,"-8"11"-9065,1-2-1330,1-3 245,0 0-1,1 1 1,0 0 0,0 0-1,1 1 1,0-1 0,0 1-1,1 0 1,0 0 0,0 0-1,-3 17 1,6-15-472,1 1 1,1-1-1,0 1 1,0-1-1,1 0 1,0 0-1,1 0 0,6 14 1,-5-17-121,-2 1 0,1 0 0,-1 0 0,-1 0 1,1 0-1,-1 0 0,0 0 0,-1 0 0,0 1 0,-1-1 1,0 1-1,0-1 0,0 1 0,-3 12 0,0-15 326,-1 0-1,1 0 0,-1 0 1,0-1-1,0 0 0,-1 1 1,1-2-1,-1 1 0,0 0 1,-1-1-1,1 0 0,-1 0 1,0-1-1,1 0 0,-2 0 1,1 0-1,0-1 0,-1 1 1,1-2-1,-14 3 0,19-4-177,0 0 0,0 0 0,0-1 0,0 1 0,0 0 0,0-1 0,0 1-1,0-1 1,0 1 0,0-1 0,0 0 0,0 1 0,0-1 0,0 0 0,1 0 0,-1 0 0,0 1-1,0-1 1,1 0 0,-1 0 0,1 0 0,-1 0 0,1 0 0,-1 0 0,1 0 0,0 0-1,-1 0 1,1-1 0,0 1 0,0 0 0,0 0 0,0 0 0,0 0 0,0 0 0,0 0 0,0 0-1,0-1 1,1 1 0,-1 0 0,0 0 0,1-1 0,0-5-81,1 0 0,-1-1 0,1 1 0,1 0 0,4-9 0,2-1-89,2 1 0,0 0 0,1 0 0,1 1 0,26-24 1,83-58 900,-90 75-204,-1-2-1,-1-2 0,-1 0 1,27-32-1,-53 54-529,0 0-1,0 0 1,-1 0-1,1 0 1,-1 0 0,0-1-1,0 1 1,1-6-1,-2 9-17,-1 0 0,0 0-1,0 0 1,0 0 0,0 0 0,0 0-1,-1 0 1,1 1 0,0-1-1,0 0 1,-1 0 0,1 0-1,0 0 1,-1 0 0,1 1 0,-1-1-1,1 0 1,-1 0 0,1 1-1,-1-1 1,0 0 0,1 1 0,-1-1-1,0 0 1,0 1 0,1-1-1,-1 1 1,0 0 0,0-1-1,0 1 1,1-1 0,-1 1 0,0 0-1,0 0 1,0 0 0,0-1-1,0 1 1,0 0 0,0 0-1,0 0 1,0 0 0,1 1 0,-1-1-1,0 0 1,-2 1 0,-4-1 54,0 1 1,0 0 0,1 1-1,-1 0 1,0 0 0,1 0-1,-1 0 1,1 1 0,0 1-1,0-1 1,0 1 0,0 0-1,1 0 1,-1 0-1,1 1 1,0 0 0,0 0-1,1 0 1,0 1 0,0-1-1,0 1 1,0 0 0,1 0-1,0 1 1,0-1 0,1 1-1,0-1 1,0 1 0,-1 10-1,2-15-43,1 0-1,1 0 0,-1 0 1,0 0-1,0 0 0,1 0 1,-1 0-1,1 0 0,0 0 1,-1 0-1,1 0 0,0 0 1,0-1-1,0 1 1,0 0-1,1-1 0,-1 1 1,0 0-1,1-1 0,-1 1 1,1-1-1,-1 0 0,1 0 1,0 0-1,0 1 0,-1-2 1,1 1-1,0 0 0,0 0 1,0 0-1,0-1 0,4 1 1,7 2-51,1 0 0,0-1 0,24 0 1,-30-2-71,-6 0 70,24 1-3003,47-4-1,-23-8-5527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12492,'0'0'8840,"-28"57"-7975,28-32-64,0-3-417,10-2-288,8-6-128,5-5-2274,6-5-3716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127 256 16015,'-9'10'2781,"6"-7"-2574,-62 76 3499,58-70-3302,1 0 0,0 0 0,0 1 0,1 0 0,1 0 0,0 0 0,0 1 0,-2 13 0,5-23-394,1 0-1,0-1 1,0 1-1,0 0 1,-1 0 0,1 0-1,0 0 1,0 0-1,1 0 1,-1 0 0,0 0-1,0 0 1,0 0-1,1-1 1,-1 1 0,0 0-1,1 0 1,-1 0-1,0 0 1,1-1 0,0 1-1,-1 0 1,1 0-1,-1-1 1,1 1 0,0 0-1,-1-1 1,1 1-1,0-1 1,0 1 0,1 0-1,1 0 4,-1-1 1,1 1-1,0-1 0,0 0 0,0 0 1,-1 0-1,1 0 0,0 0 0,0 0 0,5-2 1,2-1-48,1 0 0,0-1 0,-1-1 0,17-9 0,-11 3-17,0-2 0,-1 0 0,-1 0 0,0-1 0,-1-1 0,-1-1 0,0 0 0,-1 0 0,-1-1 0,-1 0 0,0-1 0,-1 0 0,-1 0 0,-1-1 1,0 0-1,-1 0 0,-1 0 0,-1-1 0,-1 1 0,-1-1 0,-2-31 0,2 49 63,-1 0-1,0-1 1,-1 1 0,1 0-1,0 0 1,-1 0 0,1 0-1,-1-1 1,1 1 0,-1 0 0,0 0-1,0 0 1,0 0 0,0 1-1,0-1 1,-1 0 0,1 0 0,-4-2-1,4 3 0,0 0 1,-1 1-1,1-1 0,-1 1 0,1-1 0,-1 1 1,1 0-1,-1-1 0,0 1 0,1 0 0,-1 0 0,1 0 1,-1 1-1,1-1 0,-1 0 0,1 0 0,-1 1 1,1-1-1,-3 2 0,-6 3 16,0 0 0,1 0 0,0 1 0,0 1 0,-13 12 0,11-9-46,-5 3 246,1 2 1,-19 22-1,31-34-191,1 0-1,-1 0 0,1 0 1,0 0-1,0 1 1,0-1-1,0 1 1,1-1-1,0 1 1,-1 0-1,1-1 1,1 1-1,-1 0 1,0 0-1,1 0 0,0 0 1,0 0-1,0-1 1,1 8-1,1-8-31,-1 0 0,1 0 0,0-1 0,0 1 0,0-1 0,0 1 0,0-1 0,0 0 0,1 1 0,-1-1-1,1 0 1,0-1 0,4 4 0,48 22 71,-31-16-61,-6-2-147,1 2-1,-1 0 0,-1 1 1,32 27-1,-46-36 77,0 1 1,0-1-1,0 0 1,0 1-1,-1-1 1,0 1-1,0 0 1,0 0 0,0 0-1,0 0 1,-1 0-1,1 1 1,0 5-1,-2-7 9,0 0 0,-1 0 0,1 1 0,-1-1 0,1 0 0,-1 0 0,0 0 0,0-1 1,0 1-1,-1 0 0,1 0 0,-1 0 0,1-1 0,-1 1 0,0-1 0,0 1 0,0-1 0,0 0 0,-1 0 0,1 0 0,-5 3 0,-11 4-3555,0-5-2793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5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2 124 13933,'0'0'3246,"0"9"-881,0-7-2254,-1 0 11,1 0 1,0 0 0,-1 0 0,1 0 0,0 0 0,0 0-1,0 0 1,0 1 0,1-1 0,-1 0 0,1 0-1,-1 0 1,1 0 0,0 0 0,-1-1 0,1 1 0,0 0-1,0 0 1,0 0 0,1-1 0,-1 1 0,0 0-1,1-1 1,-1 1 0,1-1 0,-1 0 0,1 0-1,0 1 1,-1-1 0,1 0 0,0 0 0,0 0 0,0-1-1,0 1 1,0 0 0,0-1 0,4 1 0,6 0 72,-1-1 0,1 0 0,0 0 0,0-2 0,0 1 0,0-1 0,-1-1 0,1 0 0,-1-1 0,0 0 0,0-1 0,0 0 0,0-1 0,-1 0 0,0 0 0,0-1 0,-1 0 0,15-15 0,-23 20-189,1 1 1,-1-1-1,1 1 1,-1-1-1,1 0 1,-1 0-1,0 0 1,0 0-1,0 0 1,0 0-1,0 0 1,-1 0-1,1 0 1,-1 0 0,1 0-1,-1 0 1,0 0-1,1-1 1,-1 1-1,-1-3 1,1 3-5,-1 1-1,0-1 1,0 1 0,0-1 0,0 1 0,0 0-1,0-1 1,0 1 0,0 0 0,-1 0 0,1 0-1,0 0 1,-1 0 0,1 0 0,-1 0 0,1 0-1,-1 1 1,1-1 0,-1 0 0,-2 0 0,-3 0-12,0-1-1,-1 1 1,0 0 0,1 0 0,-1 1 0,0 0 0,1 0 0,-1 1 0,1 0 0,-12 3 0,12 0 1,0-1 0,0 1 0,0 1 1,0-1-1,1 1 0,-1 0 1,1 1-1,1-1 0,-1 1 0,1 0 1,0 1-1,0-1 0,1 1 1,-1 0-1,2 0 0,-1 1 0,1-1 1,-4 15-1,6-21 10,1 0-1,0 0 1,0 0 0,0 0-1,0 0 1,0 0-1,0 0 1,0 0 0,0 0-1,0 0 1,0 0 0,0 0-1,1 0 1,-1 0 0,0 0-1,1 0 1,-1 0-1,1 0 1,-1 0 0,1 0-1,-1 0 1,1 0 0,0 0-1,-1-1 1,3 2-1,-1 0 9,0-1 0,1 1 0,-1-1 0,1 0 0,0 0 0,-1 0 0,1 0 0,0 0 0,5 0 0,8 0 50,0 0 0,30-3 1,-35 1-56,103-16 51,-90 11-91,0 1-1,0 2 0,0 0 0,0 2 1,44 3-1,-67-2 38,-1 0 1,0 0-1,1 0 0,-1 0 1,0 0-1,1 0 0,-1 0 1,1 0-1,-1 0 0,0 0 1,1 0-1,-1 0 0,0 1 1,1-1-1,-1 0 0,0 0 1,0 0-1,1 0 0,-1 1 1,0-1-1,1 0 0,-1 0 1,0 1-1,0-1 0,0 0 1,1 1-1,-1-1 0,0 0 1,0 0-1,0 1 0,0-1 1,1 0-1,-1 1 0,0-1 1,0 1-1,0-1 0,0 0 1,0 1-1,0-1 0,0 0 1,0 1-1,0-1 0,0 0 1,0 1-1,0-1 0,0 0 1,-1 1-1,1-1 0,0 0 1,0 1-1,0-1 0,0 0 1,0 1-1,-1-1 0,1 1 1,-17 11 1092,16-12-1022,0 0-1,0 0 1,0-1 0,0 1-1,1 0 1,-1-1 0,0 1 0,0-1-1,0 1 1,0-1 0,1 1-1,-1-1 1,0 0 0,0 1-1,1-1 1,-1 0 0,1 1 0,-1-1-1,0 0 1,1 0 0,-1 0-1,1 0 1,0 1 0,-1-1 0,1 0-1,0 0 1,0 0 0,-1 0-1,1 0 1,0 0 0,0 0-1,0 0 1,0 0 0,0 0 0,0 0-1,1-1 1,-1-50-61,0 36 106,0-74-90,0 89-38,0 1 0,0-1 0,1 1 0,-1-1 0,0 0 0,0 1 0,0-1 0,0 1-1,1-1 1,-1 1 0,0-1 0,1 0 0,-1 1 0,0-1 0,1 1 0,-1 0 0,0-1 0,1 1 0,-1-1 0,1 1 0,-1 0 0,1-1 0,-1 1 0,1 0 0,0-1 0,-1 1-1,1 0 1,-1 0 0,1 0 0,-1-1 0,1 1 0,0 0 0,-1 0 0,1 0 0,-1 0 0,1 0 0,0 0 0,-1 0 0,1 0 0,-1 1 0,1-1 0,0 0 0,-1 0 0,2 1 0,33 10-1535,-27-7 829,32 5-3688,-10-7-1717,13-2-8740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9 202 5349,'0'0'12086,"-3"8"-10799,2-5-1232,0-1 32,1 0 1,-1-1-1,1 1 1,-1 0 0,1-1-1,-1 1 1,1 0 0,0-1-1,0 1 1,0 0-1,0 0 1,0-1 0,0 4-1,1-4-5,0 0-1,0 0 0,1 0 1,-1 0-1,0-1 0,0 1 1,0 0-1,1 0 0,-1-1 1,0 1-1,0-1 0,1 1 1,-1-1-1,1 0 0,-1 1 1,0-1-1,1 0 0,-1 0 1,1 0-1,-1 0 1,1 0-1,-1 0 0,0-1 1,3 0-1,8 0 152,-1-1 1,1-1-1,0 0 0,-1-1 1,0 0-1,1-1 0,-2 0 1,1-1-1,-1 0 0,17-12 1,-14 8-199,-1 0 1,0 0-1,-1-1 1,0 0-1,-1-1 1,0 0-1,14-25 1,-22 35-17,0-1 1,-1 0-1,0 0 1,1 0-1,-1 0 1,0 0-1,-1 0 1,1 0 0,0 0-1,-1 0 1,0-1-1,0 1 1,0 0-1,0 0 1,0 0 0,-2-7-1,1 9 3,0-1 0,0 1 1,0 0-1,0-1 0,0 1 0,0 0 0,-1-1 0,1 1 0,0 0 1,-1 0-1,1 0 0,-1 1 0,1-1 0,-1 0 0,1 0 0,-1 1 0,0-1 1,1 1-1,-1-1 0,0 1 0,1 0 0,-1 0 0,0 0 0,0 0 1,1 0-1,-1 0 0,0 0 0,1 0 0,-1 1 0,0-1 0,-1 1 1,-6 2 7,0 0 0,1 0 1,0 1-1,0 0 1,0 1-1,0-1 0,1 2 1,0-1-1,0 1 1,0 0-1,1 0 0,0 1 1,-6 7-1,5-6-8,0 1-1,1 0 1,0 0-1,0 0 1,1 1-1,0 0 1,1 0-1,0 0 1,0 1-1,-2 15 0,6-25-16,0 1-1,-1-1 0,1 1 0,0-1 0,0 0 0,0 1 1,1-1-1,-1 1 0,0-1 0,1 0 0,-1 1 0,0-1 0,1 1 1,0-1-1,-1 0 0,1 0 0,0 1 0,0-1 0,-1 0 0,1 0 1,0 0-1,0 0 0,2 1 0,0 0 9,-1-1-1,1 0 1,-1 1-1,1-1 1,0-1 0,-1 1-1,1 0 1,0-1-1,0 1 1,0-1 0,3 0-1,7 0 36,0-1 0,0-1 0,0 0 1,15-5-1,5-4-20,-1-2 1,0-2-1,0 0 1,-1-2-1,45-35 0,-76 53-29,0-1-1,0 1 1,-1-1-1,1 1 1,0-1-1,0 1 1,0-1-1,0 1 1,0-1-1,0 1 1,0-1-1,0 1 0,0-1 1,0 1-1,0-1 1,0 1-1,1-1 1,-1 1-1,0-1 1,0 1-1,0-1 1,1 1-1,-1-1 1,0 1-1,1-1 1,-1 1-1,0-1 0,1 0 1,-1 1-1,0-1 1,1 0-1,-1 1 1,1-1-1,-1 0 1,1 0-1,-1 1 1,1-1-1,-1 0 1,1 0-1,-1 0 1,1 0-1,-1 0 0,1 1 1,-1-1-1,1 0 1,-1 0-1,1 0 1,-1 0-1,1-1 1,-1 1-1,1 0 1,-1 0-1,1 0 1,-1 0-1,1 0 0,-1-1 1,1 1-1,-1 0 1,1 0-1,-1-1 1,0 1-1,1 0 1,-1-1-1,1 1 1,-1 0-1,0-1 1,1 0-1,-15 57 244,8-37-139,5-16-93,0-1 1,1 1 0,-1 0 0,1 0-1,-1 0 1,1 0 0,0 0-1,0 0 1,0 0 0,1 0 0,-1 0-1,1 0 1,0 0 0,-1 0 0,4 5-1,-3-7 19,1 1 0,0-1 1,0 0-1,0 0 0,0 0 0,0 0 0,0 0 0,1 0 0,-1 0 0,0-1 0,0 1 0,1-1 0,-1 1 0,0-1 1,1 0-1,-1 0 0,0 0 0,1 0 0,-1-1 0,0 1 0,5-2 0,17-3 42,1-1-1,-1-1 0,0-2 1,0 0-1,40-23 1,-32 16-27,0 1 0,36-10 0,-67 24-36,0 1 0,0-1 0,0 1 0,0 0 0,0 0 0,0-1 0,0 1 0,0 0 0,0 0 0,0 0 0,1 0 0,-1 0 0,0 0 0,0 1 0,0-1 0,0 0 0,0 0 0,1 1 0,-2 0 7,1-1 0,-1 1 1,0-1-1,1 1 0,-1-1 0,0 1 1,0-1-1,1 1 0,-1-1 0,0 1 1,0 0-1,0-1 0,0 1 0,0-1 1,0 1-1,0-1 0,0 1 0,0 0 1,0-1-1,0 1 0,0-1 0,0 1 1,-1 0-1,1 0 0,-28 51 995,24-47-910,1 0 1,0 1-1,0-1 1,0 1 0,-3 11-1,6-17-90,0 1 0,1-1 0,-1 0 0,0 1 0,1-1 0,-1 1 0,1-1 0,-1 0 0,0 1 0,1-1 0,-1 0 0,1 1 0,-1-1 0,1 0 0,-1 0 0,1 1 0,0-1 0,-1 0 0,1 0 0,-1 0 0,1 0 0,-1 0 0,1 0 0,-1 0 0,1 0 0,0 0 0,-1 0 0,1 0 0,-1 0 0,1 0 0,-1-1 0,1 1 0,0 0 0,22-6 109,9-5-45,56-30 0,-71 31-155,1 0 0,1 1 0,-1 1 0,1 1 0,1 1 0,-1 1 0,1 0 0,35-3 0,-54 8 77,0 0 0,0 1 0,-1-1 0,1 0 1,0 0-1,-1 1 0,1-1 0,0 0 1,-1 1-1,1-1 0,0 0 0,-1 1 1,1-1-1,-1 1 0,1-1 0,-1 1 0,1-1 1,-1 1-1,1 0 0,-1-1 0,0 1 1,1-1-1,-1 1 0,0 0 0,1-1 1,-1 1-1,0 0 0,0 0 0,0-1 0,1 1 1,-1 0-1,0-1 0,0 1 0,0 0 1,0 0-1,-1-1 0,1 1 0,0 0 1,0 0-1,0-1 0,0 1 0,-1 0 0,1 0 1,-15 35 147,10-29-197,0 1 0,0-1 0,-1 0 0,0-1 1,0 0-1,-1 0 0,1 0 0,-1 0 0,-1-1 0,1 0 0,-14 6 0,21-11-167,-1 0 0,1 0 1,-1 0-1,0 0 0,1 0 0,-1 0 1,1 0-1,-1 0 0,1 0 1,-1 0-1,0 0 0,1 0 0,-1-1 1,1 1-1,-1 0 0,1 0 0,-1-1 1,1 1-1,-1 0 0,1 0 0,-1-1 1,1 1-1,0-1 0,-1 1 0,1 0 1,-1-1-1,1 1 0,0-1 0,-1 1 1,1-1-1,0 1 0,0-1 1,0 1-1,-1-1 0,1 1 0,0-2 1,-6-17-9545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17585,'0'0'8103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9 164 4869,'0'0'17200,"8"5"-15812,-5-3-1269,1 0 1,-1 0-1,0-1 0,0 1 1,1-1-1,-1 0 0,1 0 1,-1 0-1,1 0 0,-1-1 1,1 0-1,-1 1 0,6-2 1,-2 0 35,0 0 1,0-1-1,0 0 1,0-1-1,-1 1 1,1-1-1,11-7 1,-5 2-40,1-1 0,-1 0 1,19-16-1,-29 22-84,0 1-1,-1-1 1,1 0-1,-1 0 1,1 0-1,-1 0 0,0 0 1,0 0-1,-1-1 1,1 1-1,-1-1 1,1 1-1,-1-1 1,0 0-1,0 1 1,-1-1-1,1 0 1,-1 0-1,0 1 1,0-9-1,-1 11-11,1 0 0,0-1-1,-1 1 1,1 0 0,-1-1 0,1 1 0,-1 0 0,0 0-1,1-1 1,-1 1 0,0 0 0,0 0 0,0 0-1,0 0 1,0 0 0,0 0 0,0 1 0,0-1 0,0 0-1,-1 0 1,1 1 0,0-1 0,-2 0 0,-1 0-9,0 0 1,0 0 0,0 1 0,0-1 0,0 1 0,0 0 0,0 0 0,-5 1-1,1 0-11,1 0-1,-1 1 1,1 0-1,-1 0 0,1 1 1,0 0-1,0 0 0,-9 5 1,7 0 38,1-1-1,0 1 1,0 0 0,0 0 0,1 1 0,0 0 0,1 1 0,0-1 0,1 1 0,-1 1 0,2-1 0,0 0 0,0 1 0,1 0 0,0 0 0,1 0 0,-1 14 0,2-22-27,1-1 1,0 1-1,0-1 1,1 1-1,-1-1 1,0 0 0,1 1-1,0-1 1,-1 0-1,1 1 1,0-1-1,0 0 1,0 0-1,1 0 1,-1 0-1,0 0 1,1 0-1,-1 0 1,1 0-1,0-1 1,2 3-1,0-1 12,1 0 0,-1-1 1,1 0-1,-1 0 0,1 0 0,0 0 0,0-1 0,0 0 0,9 2 0,4-2-40,1 0 1,0-1-1,-1-1 0,33-6 0,7-11-2150,-22-1-2435,4-7-5968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225 114 4452,'10'-10'4073,"4"-3"-3036,32-32 1430,-19 11 2389,-26 34-4730,-1 0 0,0 0 0,0 0 0,1-1-1,-1 1 1,0 0 0,0 0 0,0-1 0,1 1 0,-1 0-1,0 0 1,0-1 0,0 1 0,0 0 0,0-1 0,0 1-1,0 0 1,0-1 0,0 1 0,1 0 0,-1 0-1,0-1 1,-1 1 0,1 0 0,0-1 0,0 1 0,0 0-1,0-1 1,0 1 0,0 0 0,0 0 0,0-1 0,0 1-1,-1 0 1,1-1 0,0 1 0,0 0 0,0 0 0,-1-1-1,-14 0 1544,-20 10-769,14 0-557,1 2 0,-1 0 0,2 1-1,0 1 1,0 1 0,1 0 0,-24 26 0,32-30-245,1 0 1,0 1 0,1 0 0,0 0 0,1 1 0,0 0 0,1 0 0,0 1-1,1 0 1,1 0 0,-1 0 0,2 0 0,-3 26 0,6-37-92,0 1-1,0-1 1,0 1 0,1-1 0,-1 0 0,1 1-1,0-1 1,0 0 0,0 0 0,0 0 0,0 0-1,0 1 1,1-1 0,-1-1 0,1 1 0,-1 0-1,1 0 1,0 0 0,-1-1 0,1 1 0,0-1-1,0 0 1,0 1 0,0-1 0,1 0 0,-1 0-1,0 0 1,0-1 0,1 1 0,-1 0 0,0-1-1,1 0 1,-1 1 0,4-1 0,10 2 43,0-1 0,1-1 0,28-3-1,-31 2-36,0-2 0,0 0 0,0-1 0,25-10 0,-33 12-11,-1 0 0,0-1 0,0 0 0,1 0 0,-2 0 0,1 0 0,0-1 1,-1 0-1,1 0 0,-1 0 0,0 0 0,-1-1 0,1 0 0,4-7 1,-8 11-5,1 0 0,-1 0 0,1 0 0,-1 0 0,1 0 0,-1 0 0,0-1 0,1 1 0,-1 0 0,0 0 0,0 0 0,0 0 0,0-1 0,0 1 0,0 0 0,0 0 0,-1 0 0,1-1 0,0 1 0,-1 0 0,1 0 0,-1 0 0,1 0 0,-1 0 0,1 0 0,-1 0 0,0 0 0,1 0 0,-1 0 0,0 0 0,0 0 0,0 1 0,0-1 0,0 0 0,0 0 0,0 1 0,0-1 0,0 1 0,0-1 1,0 1-1,0-1 0,0 1 0,0 0 0,0-1 0,-1 1 0,1 0 0,0 0 0,0 0 0,0 0 0,-1 0 0,1 0 0,0 0 0,-2 1 0,-3-1-14,-1 0 1,0 1 0,1 0-1,-1 0 1,1 0-1,-1 1 1,1 0-1,-10 5 1,12-5 19,0 0 0,0 0-1,0 0 1,0 1 0,0-1 0,1 1 0,-1 0 0,1 0-1,0 1 1,0-1 0,0 1 0,0-1 0,1 1-1,-1 0 1,1 0 0,0 0 0,0 0 0,1 1-1,-1-1 1,-1 8 0,3-12 0,0 1 1,0 0-1,1 0 0,-1 0 1,0-1-1,0 1 0,0 0 0,1 0 1,-1-1-1,0 1 0,1 0 1,-1 0-1,1-1 0,-1 1 1,1-1-1,-1 1 0,1 0 1,-1-1-1,1 1 0,0-1 0,-1 1 1,1-1-1,0 1 0,-1-1 1,1 0-1,0 1 0,0-1 1,-1 0-1,1 0 0,0 1 0,0-1 1,-1 0-1,3 0 0,32 1 154,-25-1-115,12-2-7,1-1 0,-1-1 1,1-1-1,-2-1 0,1-1 0,0-1 0,-1 0 1,28-18-1,-27 16-31,-21 9-4,0 1 0,-1-1 0,1 1 0,0-1 1,-1 1-1,1-1 0,0 1 0,0 0 0,-1 0 0,1-1 0,0 1 0,0 0 0,0 0 0,-1 0 1,1 0-1,0 0 0,0 0 0,0 0 0,0 0 0,-1 0 0,1 0 0,0 0 0,0 0 0,0 1 1,-1-1-1,3 1 0,-3 0 3,0 0-1,0 0 1,0 0 0,0 0 0,1 0 0,-1 0 0,-1 0-1,1 0 1,0 0 0,0 0 0,0 0 0,0 1-1,-1-1 1,1 0 0,0-1 0,-1 1 0,0 2 0,-32 52 132,29-49-125,-23 45-753,27-50 643,0-1 0,0 0 0,0 0 0,0 1 1,0-1-1,0 0 0,0 0 0,0 1 1,1-1-1,-1 0 0,0 1 0,0-1 0,0 0 1,0 0-1,0 0 0,1 1 0,-1-1 1,0 0-1,0 0 0,0 0 0,1 1 0,-1-1 1,0 0-1,0 0 0,1 0 0,-1 0 1,0 0-1,0 1 0,1-1 0,-1 0 0,0 0 1,1 0-1,-1 0 0,0 0 0,0 0 1,1 0-1,-1 0 0,0 0 0,1 0 0,-1 0 1,0 0-1,0 0 0,1-1 0,-1 1 0,0 0 1,0 0-1,1 0 0,-1 0 0,0 0 1,1-1-1,17-4-5060,4-10-3879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10154,'0'0'10425,"-2"10"-8908,-8 31-455,10-40-1017,0 0 1,0 0-1,0 0 1,0 0-1,0 0 1,0 0-1,0 0 1,0 0-1,0 0 1,1 0-1,-1 0 1,0 0-1,1 0 1,-1 0-1,0 0 1,1-1-1,-1 1 1,1 0-1,0 0 1,-1 0-1,1-1 1,0 1-1,-1 0 1,1-1-1,0 1 1,0-1-1,-1 1 1,1-1-1,0 1 1,0-1-1,0 1 1,0-1-1,0 0 1,1 1-1,32 2 980,-28-4-807,9 1-112,0-1 0,1-1 0,-1 0 1,0-1-1,0-1 0,25-9 0,-33 11-94,1-1 0,-1-1-1,0 0 1,0 0-1,0 0 1,-1 0 0,0-1-1,1 0 1,-2-1 0,1 1-1,-1-1 1,1 0 0,-2-1-1,8-11 1,-11 18-8,-1-1 0,1 0 1,-1 1-1,1-1 0,-1 0 0,1 1 1,-1-1-1,0 0 0,1 0 0,-1 1 1,0-1-1,0 0 0,0 0 0,1 0 1,-1 1-1,0-1 0,0 0 0,0 0 1,0 0-1,0 1 0,-1-1 0,1 0 1,0 0-1,0 0 0,0 0 0,-1 1 1,1-1-1,0 0 0,-1 1 0,1-1 1,-1 0-1,1 0 0,-1 1 0,1-1 1,-1 1-1,1-1 0,-1 0 0,0 1 1,1-1-1,-1 1 0,0 0 0,1-1 1,-1 1-1,0-1 0,0 1 0,1 0 1,-1 0-1,0-1 0,0 1 0,0 0 1,1 0-1,-1 0 0,0 0 0,0 0 1,0 0-1,0 0 0,1 0 0,-1 0 1,0 1-1,0-1 0,0 0 0,0 1 1,-6 0-3,0 0 0,0 1 0,0-1 0,0 2 0,0-1 1,-7 4-1,-2 4 10,1 0 1,-1 0-1,2 2 0,-17 15 1,26-21-13,-1-1-1,1 0 1,0 1 0,1 0 0,0 0-1,0 1 1,0-1 0,0 1 0,1 0-1,0-1 1,1 1 0,0 1 0,-2 7-1,4-14-14,0 0-1,0 0 1,0 0-1,0-1 0,0 1 1,0 0-1,0 0 0,0 0 1,1-1-1,-1 1 1,0 0-1,1 0 0,-1-1 1,0 1-1,1 0 0,-1-1 1,1 1-1,-1 0 1,1-1-1,-1 1 0,1-1 1,0 1-1,-1-1 0,1 1 1,0-1-1,-1 1 1,2-1-1,28 7-1240,33-10-2574,-62 3 3663,53-12-5300,2-9-4094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15150,'0'0'2584,"-12"3"-454,-29 12-653,0 1-1,1 2 1,1 1 0,-40 28-1,79-47-1473,0 0 0,-1 0 0,1 0 0,0 0 0,0 0 0,0 0 1,0 0-1,0 0 0,0 0 0,0 0 0,-1 1 0,1-1 0,0 0 0,0 0 0,0 0 0,0 0 0,0 0 0,0 0 0,0 0 0,0 0 0,0 1 0,0-1 1,0 0-1,0 0 0,0 0 0,0 0 0,0 0 0,-1 0 0,1 0 0,0 1 0,0-1 0,0 0 0,0 0 0,0 0 0,1 0 0,-1 0 0,0 0 0,0 1 1,0-1-1,0 0 0,0 0 0,0 0 0,0 0 0,0 0 0,0 0 0,0 0 0,0 1 0,0-1 0,0 0 0,0 0 0,0 0 0,1 0 0,-1 0 0,0 0 1,0 0-1,0 0 0,0 0 0,0 0 0,0 0 0,0 0 0,1 1 0,-1-1 0,0 0 0,0 0 0,0 0 0,0 0 0,16 2 49,21-3-309,15-5-1172,-16 1-499,66-1 0,-94 6 1879,1 0-1,-1 1 1,0 0 0,1 0 0,-1 1 0,0 0 0,0 1-1,0 0 1,0 0 0,-1 0 0,1 1 0,-1 0 0,10 8-1,-16-11 156,1 0 0,-1 0 0,1 0 0,-1 0-1,0 0 1,0 1 0,1-1 0,-1 1-1,0-1 1,0 0 0,0 1 0,-1 0-1,1-1 1,0 1 0,0-1 0,-1 1-1,1 0 1,-1 0 0,0-1 0,1 1-1,-1 0 1,0 0 0,0 0 0,0-1-1,-1 4 1,0-2 62,0-1-1,-1 1 0,1-1 1,-1 0-1,1 0 1,-1 1-1,0-1 1,0 0-1,0-1 0,0 1 1,-1 0-1,1-1 1,0 1-1,-5 1 1,-9 5 519,-1-1 1,0-1 0,-31 7 0,46-13-637,-60 13 1082,57-12-1088,-1 0 0,1-1 0,0 0 0,0 0 0,0 0 0,0 0 0,-1-1 0,1 0 0,-7-2 0,11 3-73,0-1-1,1 1 1,-1 0 0,1-1 0,-1 1-1,1 0 1,-1-1 0,1 1-1,0 0 1,-1-1 0,1 1 0,-1-1-1,1 1 1,0-1 0,-1 1-1,1-1 1,0 1 0,0-1 0,-1 1-1,1-1 1,0 0 0,0 1-1,0-1 1,0 1 0,0-1 0,0 0-1,0 1 1,0-1 0,0 1-1,0-1 1,0 0 0,0 1 0,0-1-1,0 1 1,1-1 0,-1 1 0,0-1-1,0 1 1,1-1 0,-1 0-1,0 1 1,1-1 0,-1 1 0,1-1-1,19-19-2729,47-23-7005,-27 21 1702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52 10346,'0'0'13821,"-8"-2"-13389,-9-2 688,1 1 0,-1 0-1,-19 1 1,35 2-832,53 0-58,-8 42-454,-37-40 232,-1-1 0,0-1 0,0 1 0,0-1 0,0 0 0,1 0 0,-1 0 0,0-1 0,0 0 0,0-1 0,0 1 0,0-1 0,0 0 0,6-4 0,-1 2 7,-1-1 0,0-1 0,0 1-1,-1-2 1,0 1 0,16-16 0,-25 22-16,0 0 1,1 0-1,-1 0 0,0-1 1,0 1-1,0 0 1,0 0-1,1 0 0,-1 0 1,0-1-1,0 1 0,0 0 1,0 0-1,0 0 0,0-1 1,0 1-1,0 0 1,0 0-1,1 0 0,-1-1 1,0 1-1,0 0 0,0 0 1,0-1-1,0 1 0,0 0 1,0 0-1,0 0 1,-1-1-1,1 1 0,0 0 1,0 0-1,0-1 0,0 1 1,0 0-1,0 0 0,0 0 1,0-1-1,-1 1 1,1 0-1,0 0 0,0 0 1,0 0-1,0 0 0,-1-1 1,1 1-1,0 0 0,0 0 1,0 0-1,-1 0 1,1 0-1,0 0 0,-1 0 1,-19-4-77,-24 5-42,38 0 113,-1 1-1,1-1 1,0 1 0,0 0-1,-9 5 1,11-4 8,-1-1 0,1 0 0,-1-1 0,0 1 1,1-1-1,-1 0 0,-9 1 0,14-2 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 12876,'-5'78'7222,"-14"40"-4449,-4 51-2315,21-142-389,0-16-45,2 1 0,-1 0 0,1 0 0,1-1 0,4 24 0,-5-34-21,0 0-1,0-1 1,0 1-1,1 0 1,-1 0 0,0-1-1,0 1 1,1 0-1,-1-1 1,0 1-1,1 0 1,-1-1 0,1 1-1,-1-1 1,1 1-1,-1 0 1,1-1-1,-1 0 1,1 1-1,0-1 1,-1 1 0,1-1-1,0 0 1,-1 1-1,1-1 1,0 0-1,0 1 1,-1-1-1,1 0 1,1 0 0,-1 0 10,1-1 0,-1 1 0,1-1 0,-1 1 0,1-1 0,-1 0 0,1 1 0,-1-1 0,1 0 0,-1 0 0,0 0 0,0 0 0,2-2 0,29-40 227,-23 24-220,-1-1 0,-2 0 0,0-1 1,0 1-1,-2-1 0,-1 0 0,-1 0 0,0-1 0,-2 1 0,0 0 0,-1 0 1,-6-28-1,-7 5-6,13 42-14,1 1 0,-1-1-1,0 1 1,0-1-1,0 1 1,0-1 0,0 1-1,0 0 1,0 0-1,0 0 1,0-1 0,-1 1-1,1 0 1,0 0 0,-1 1-1,1-1 1,-1 0-1,1 0 1,-1 1 0,0-1-1,1 1 1,-1-1-1,-2 1 1,2 1 5,0 0 1,1 0-1,-1 0 0,1 0 0,-1 1 1,1-1-1,0 1 0,0-1 0,-1 1 1,1-1-1,0 1 0,0 0 1,1-1-1,-1 1 0,0 0 0,0 0 1,1 0-1,-1 0 0,1 0 1,-1 3-1,1-3 5,-1 0 0,1 0 0,-1 0 1,1 0-1,-1 0 0,1 0 0,0 0 1,0 0-1,0 1 0,0-1 0,0 0 1,1 0-1,-1 0 0,1 0 0,-1 0 0,1 0 1,0 0-1,0 0 0,-1 0 0,3 2 1,0-2 40,1-1 0,-1 0 0,0 0 0,0 0 1,0 0-1,1-1 0,-1 1 0,1-1 0,-1 0 0,0 0 1,1 0-1,-1 0 0,0-1 0,1 1 0,-1-1 1,0 0-1,1 0 0,-1 0 0,0 0 0,0-1 0,0 1 1,0-1-1,0 0 0,5-4 0,2-1 61,0-1-1,-1 0 1,0-1-1,0 0 1,12-15-1,-10 7 149,-1 1 1,0-2-1,8-20 0,-14 118-602,-7-3 348,1-43-6,1 0 0,2 0 0,8 57 0,-8-88-117,0 0 0,-1-1-1,1 1 1,1 0 0,-1 0 0,0-1 0,1 1 0,-1-1 0,1 1 0,0-1-1,-1 0 1,1 1 0,3 1 0,-3-2-151,1-1 0,-1 1-1,0-1 1,1 0 0,-1 0 0,1 0-1,-1 0 1,1 0 0,-1-1-1,1 1 1,0-1 0,-1 0 0,1 0-1,0 0 1,-1 0 0,1 0 0,0 0-1,-1-1 1,1 1 0,-1-1-1,1 0 1,0 0 0,-1 0 0,0 0-1,1 0 1,-1 0 0,0-1 0,1 1-1,-1-1 1,0 0 0,0 1 0,0-1-1,-1 0 1,3-3 0,16-19-7057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4 163 10666,'0'1'256,"0"-1"-1,-1 0 1,1 1-1,0-1 1,-1 0-1,1 1 1,0-1-1,0 1 1,-1-1-1,1 1 1,0-1-1,0 0 0,0 1 1,0-1-1,0 1 1,-1-1-1,1 1 1,0-1-1,0 1 1,0-1-1,0 1 1,0-1-1,0 1 1,1-1-1,-1 1 1,0-1-1,0 1 1,0-1-1,0 0 1,0 1-1,1 0 1,15 7 2720,25-4-979,-19-4-1745,1 0 1,0-2 0,-1 0 0,1-2 0,-1 0-1,0-2 1,0 0 0,0-2 0,-1 0 0,0-1-1,-1-1 1,0-1 0,31-23 0,-47 31-242,-1 0 1,0 1-1,0-1 0,-1-1 1,1 1-1,-1 0 0,1-1 1,-1 1-1,0-1 0,0 0 1,-1 0-1,2-5 0,-2 8-9,-1 0 0,0-1 0,0 1 0,0 0 0,0 0-1,0-1 1,0 1 0,0 0 0,-1 0 0,1-1-1,0 1 1,-1 0 0,1 0 0,-1-1 0,1 1 0,-1 0-1,1 0 1,-1 0 0,0 0 0,0 0 0,1 0 0,-1 0-1,0 0 1,0 0 0,0 1 0,0-1 0,0 0 0,0 0-1,0 1 1,-1-1 0,1 1 0,0-1 0,0 1-1,0-1 1,-1 1 0,1 0 0,0 0 0,0-1 0,-1 1-1,1 0 1,-3 0 0,-7 0 10,0 0-1,0 0 1,-1 1 0,1 1-1,0-1 1,0 2 0,0 0-1,0 0 1,1 1 0,-1 0-1,1 1 1,0 0 0,0 0-1,1 1 1,0 1-1,0 0 1,0 0 0,1 0-1,0 1 1,0 0 0,1 1-1,0 0 1,0 0 0,1 1-1,0-1 1,1 1 0,0 0-1,1 1 1,0-1 0,0 1-1,1 0 1,-2 20-1,4-28 1,1-1 0,0 1 0,1-1 0,-1 1-1,0 0 1,1-1 0,-1 1 0,1-1 0,0 0-1,0 1 1,0-1 0,0 0 0,0 1 0,0-1-1,1 0 1,-1 0 0,1 0 0,-1 0 0,1 0-1,0 0 1,0-1 0,0 1 0,0 0 0,0-1-1,0 0 1,0 1 0,1-1 0,-1 0 0,0 0-1,1 0 1,-1-1 0,1 1 0,-1 0 0,5 0-1,9 1 34,0-1 0,-1 0-1,1-1 1,21-2-1,-35 2-44,18-2-410,-1-1 1,1 0-1,-1-2 1,0 0-1,0-2 1,-1 0-1,0-1 1,28-16-1,-30 14-1351,-1 0-1,0-1 1,0-1 0,-1-1 0,18-21-1,2-8-3966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218 159 7976,'0'0'5434,"-4"0"-4441,-1 1-207,0 1 0,0-1 1,0 1-1,1 0 0,-1 0 0,1 0 0,-1 0 0,1 1 1,-6 4-1,8-6-542,-1 1 0,1 0 0,-1 0 1,1 0-1,0 0 0,0 0 0,0 0 0,0 1 0,0-1 1,0 1-1,1-1 0,-1 1 0,1-1 0,0 1 0,0 0 1,0 0-1,-1 5 0,-2-5-223,0-1 1,0 1-1,1 0 0,0 0 1,-1 1-1,1-1 0,-3 6 1,-4 18-223,-31 80 202,7-39-2860,29-60 1942,-2 8 711,7-16 232,1 1 1,-1-1 0,0 1-1,1-1 1,-1 1-1,1-1 1,-1 1-1,0-1 1,1 1 0,-1-1-1,1 0 1,0 1-1,-1-1 1,1 0 0,-1 0-1,1 1 1,-1-1-1,1 0 1,0 0-1,-1 0 1,1 0 0,-1 0-1,1 0 1,0 0-1,-1 0 1,1 0-1,0 0 1,-1 0 0,2 0-1,7-1 252,0 0 1,0 0-1,0 0 0,-1-1 1,1-1-1,-1 0 0,1 0 1,-1 0-1,0-1 0,0 0 1,8-6-1,15-11 66,38-33-1,-45 34-222,1-1-100,-2 0 0,0-1-1,-1-1 1,28-40 0,-42 51-15,0 0 0,0-1 0,-2 0 0,1-1 0,-2 1 0,1-1 0,-2 0 0,0-1 0,-1 1 0,0-1 0,1-26 0,-4 40-10,0 0-1,0 0 1,0 1 0,0-1-1,0 0 1,0 0-1,0 0 1,0 1-1,0-1 1,0 0 0,-1 0-1,1 1 1,0-1-1,0 0 1,-1 0 0,1 1-1,-1-1 1,1 0-1,0 1 1,-1-1-1,1 1 1,-1-1 0,0 1-1,1-1 1,-1 0-1,1 1 1,-1 0-1,0-1 1,1 1 0,-1-1-1,0 1 1,0 0-1,-1-1-2,0 1-1,0 1 0,0-1 1,0 0-1,0 0 0,0 1 1,0-1-1,0 1 0,0 0 1,0-1-1,0 1 0,-2 1 0,-46 34-93,22-9 109,1 1-1,2 1 0,1 2 1,2 0-1,0 1 0,2 1 1,-18 42-1,35-68 26,0 1 1,0 0-1,1-1 1,0 1-1,1 1 0,-1-1 1,1 0-1,1 0 0,0 9 1,0-14-18,0-1 0,1 1 0,-1-1 0,1 1-1,-1-1 1,1 0 0,0 1 0,0-1 0,0 0 0,0 0 0,0 0 0,1 0 0,-1 0 0,1 0 0,-1 0 0,1 0 0,0 0 0,0-1-1,-1 1 1,1-1 0,1 1 0,-1-1 0,0 0 0,0 0 0,0 0 0,0 0 0,1 0 0,-1 0 0,1 0 0,-1-1 0,0 0 0,6 1-1,6-1 12,1 0 0,0 0 0,0-2 0,0 0 0,-1-1-1,1 0 1,-1-1 0,0-1 0,0 0 0,0-1 0,-1 0-1,0-1 1,0-1 0,0 0 0,-1-1 0,0 0-1,17-18 1,-14 12-33,0 0-1,-2-1 0,0-1 0,0 0 1,-2-1-1,0 0 0,-1 0 0,-1-1 1,-1-1-1,-1 1 0,0-1 0,4-22 1,-11 40 3,2-4-7,-1 0 0,0 0 0,0-1 1,-1 1-1,0 0 0,0 0 0,0-1 0,-1 1 0,-1-8 0,1 13-2,0 1 0,0 0-1,0-1 1,0 1 0,0 0 0,0 0-1,0 0 1,0 0 0,0 0 0,0 0-1,0 0 1,0 0 0,0 0 0,0 1-1,0-1 1,0 0 0,0 1 0,0-1-1,1 1 1,-1-1 0,0 1 0,0-1-1,0 1 1,0-1 0,1 1 0,-1 0-1,0-1 1,1 1 0,-2 1 0,-23 23-37,6-2 49,1 1 0,1 1 1,1 1-1,-16 36 0,24-46 139,2 0 0,0 1-1,0 0 1,2 0-1,0 0 1,1 0 0,1 1-1,0 31 1,2-45-117,0-1 0,1 0 0,-1 0 0,1 1 0,0-1 0,0 0 0,0 0 0,0 0 0,1 0 0,-1 0 1,1 0-1,0 0 0,0 0 0,0-1 0,0 1 0,0-1 0,1 0 0,-1 1 0,1-1 0,0 0 0,-1 0 0,1-1 0,0 1 0,0-1 0,0 1 0,5 1 0,40 6-1425,1-14-3368,-6-9-3135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5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129 100 7239,'51'-43'7037,"-48"41"-6369,0-1 0,0 0 0,0 0 0,-1 0 0,1 0 0,-1 0 0,0-1 0,0 1-1,0-1 1,-1 1 0,1-1 0,-1 0 0,0 0 0,2-6 0,-25 10 1243,2 4-1669,0 1-1,0 1 0,1 1 1,0 1-1,0 1 1,1 0-1,0 1 0,-20 16 1,43-23-3,16-3-180,26-3-501,-17-1-638,1 2 0,48 3 0,-71-1 853,0 1-1,0 0 0,0 0 1,-1 1-1,1 0 1,0 0-1,-1 1 0,0 0 1,0 0-1,0 0 1,0 1-1,0 0 0,-1 1 1,1-1-1,9 11 1,-15-14 213,0 0 0,0 0 1,0 0-1,0 0 0,-1 1 1,1-1-1,0 0 0,0 1 1,-1-1-1,1 0 0,-1 1 1,1-1-1,-1 1 0,0-1 1,0 1-1,1-1 1,-1 1-1,0-1 0,0 1 1,0-1-1,-1 1 0,1 0 1,-1 2-1,0-2 82,0 0 1,-1 0-1,1 0 0,-1 0 1,1 0-1,-1 0 0,0 0 0,0-1 1,0 1-1,0-1 0,0 1 1,0-1-1,-2 2 0,-8 2 395,0 0-1,0 0 1,0-1-1,-16 2 1,3 0-122,0-1 0,0-1-1,0-2 1,-1 0 0,-30-3 0,55 1-363,1 0 0,0 0 0,-1 0 0,1 0 0,0 0 0,-1 0 0,1 0 0,0 0 0,-1 0 0,1 0 0,0 0 0,-1-1 0,1 1 0,0 0 0,0 0 0,-1 0 0,1 0 0,0-1 0,0 1 1,-1 0-1,1 0 0,0-1 0,0 1 0,-1 0 0,1-1 0,0 1 0,0 0 0,0 0 0,0-1 0,0 1 0,-1 0 0,1-1 0,0 1 0,0 0 0,0-1 0,0 1 0,0 0 0,0-1 0,0 1 0,0 0 1,0-1-1,0 1 0,0 0 0,0-1 0,1 1 0,-1 0 0,0-1 0,0 1 0,0 0 0,0-1 0,1 1 0,-1 0 0,0 0 0,0-1 0,0 1 0,1 0 0,-1 0 0,0-1 0,0 1 0,1 0 0,-1 0 1,0 0-1,1-1 0,-1 1 0,0 0 0,1 0 0,-1 0 0,1 0 0,19-16-3551,16-4-2043,9-2-3646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101 324 16496,'0'0'4916,"-9"7"-3330,1-1-1362,0-2 126,1 2 1,-1-1-1,1 1 1,0 0-1,1 1 1,0-1 0,0 1-1,0 1 1,1-1-1,0 1 1,-7 13 0,12-20-342,0 0 0,0 0 0,0 0 0,0 0 0,0 0 1,0 0-1,0 0 0,1 0 0,-1 0 0,0 0 1,1-1-1,-1 1 0,0 0 0,1 0 0,-1 0 0,1-1 1,-1 1-1,1 0 0,0 0 0,-1-1 0,1 1 0,0-1 1,-1 1-1,1 0 0,0-1 0,0 1 0,0-1 0,-1 0 1,1 1-1,0-1 0,0 0 0,0 1 0,0-1 0,0 0 1,0 0-1,0 0 0,0 0 0,0 0 0,-1 0 0,1 0 1,0 0-1,0 0 0,2-1 0,45-2 131,-46 3-134,12-3-64,1 0 0,-1-1-1,0-1 1,0 0-1,0-1 1,-1 0-1,0-1 1,0-1-1,0 0 1,-1-1-1,0 0 1,-1 0-1,0-2 1,-1 1-1,0-1 1,10-15-1,-11 14 49,-2 1 0,0-1 0,0-1 0,-1 1 0,-1-1 0,0 0 0,0 0 0,-1-1 0,-1 1 0,-1-1 0,0 0 0,0 0 0,-2 0 0,1 0 0,-2 0 0,0 0 0,-4-18 0,5 30 12,0 0-1,0-1 1,-1 1 0,1 0-1,-1-1 1,0 1-1,0 0 1,0 0 0,0-1-1,0 1 1,0 0 0,-1 0-1,1 0 1,0 1-1,-1-1 1,0 0 0,1 0-1,-1 1 1,0-1-1,0 1 1,0 0 0,0-1-1,0 1 1,0 0 0,-1 0-1,1 0 1,0 1-1,0-1 1,-1 0 0,1 1-1,0 0 1,-1-1 0,1 1-1,-1 0 1,1 0-1,0 0 1,-1 1 0,1-1-1,0 0 1,-1 1 0,1 0-1,-3 1 1,-5 1-4,0 2 0,1-1 0,-1 1 1,1 0-1,0 1 0,1 0 0,0 1 0,-10 9 0,-41 49 351,55-59-288,0 0 0,1 0 0,-1 0 0,1 1 0,0-1 0,1 1 0,-1-1 0,1 1 0,1 0 0,-2 9 0,3-14-50,0 1 1,1 0-1,-1-1 0,1 1 0,-1 0 1,1-1-1,0 1 0,0 0 1,0-1-1,1 0 0,-1 1 0,0-1 1,1 0-1,0 1 0,-1-1 1,1 0-1,0 0 0,0 0 0,0-1 1,0 1-1,1 0 0,-1-1 0,0 0 1,1 1-1,-1-1 0,1 0 1,-1 0-1,5 1 0,11 4-7,0-1 0,0 0 0,20 2 0,-21-4-139,20 3-881,58 14-3817,-37 4-4906,-41-11 3007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0 609,'0'0'3299,"70"24"-4324,-38-37 1057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181 333 5221,'0'0'4383,"0"-8"-1218,1 6-2982,-1 1 0,0-1 0,0 1 0,1-1 0,-1 1 0,0-1 0,-1 0 0,1 1 0,0-1 0,0 1 0,-1-1 0,1 1 0,-1-1 0,1 1 0,-1-1 0,1 1 0,-1 0 0,0-1 0,0 1 0,0 0 0,0 0 0,0-1 0,0 1 0,0 0 0,0 0 0,-2-1 0,1 1 16,-1 1 1,0-1 0,0 1 0,1 0 0,-1 0-1,0 0 1,0 0 0,0 0 0,1 0 0,-1 1 0,0-1-1,0 1 1,1 0 0,-1 0 0,0 0 0,1 0-1,-1 0 1,1 1 0,-3 2 0,-8 2 333,1 2 1,0 0-1,-21 18 1,29-22-401,0-1 0,1 1 0,0 0 1,-1 0-1,1 0 0,1 0 0,-1 0 0,1 1 1,-1-1-1,1 1 0,0 0 0,1 0 0,-1 0 1,0 7-1,2-11-116,0 1-1,0-1 1,0 0 0,1 1 0,-1-1 0,1 0 0,-1 1-1,1-1 1,-1 0 0,1 0 0,0 1 0,-1-1 0,1 0 0,0 0-1,0 0 1,0 0 0,0 0 0,0 0 0,0 0 0,0 0-1,0 0 1,0-1 0,1 1 0,-1 0 0,0-1 0,0 1-1,1-1 1,-1 1 0,0-1 0,1 0 0,-1 1 0,0-1-1,1 0 1,1 0 0,57 2 199,-53-3-194,9 0-80,0-1-1,0-1 1,0-1 0,0 0-1,0-1 1,-1-1-1,0 0 1,0-1-1,23-15 1,-29 16-21,1 0 0,-1-1 0,0 0 1,0 0-1,-1-1 0,0 0 0,-1-1 0,0 0 0,0 0 0,-1 0 1,0-1-1,0 0 0,-1 0 0,6-20 0,-10 30 66,-1-1 0,1 0 0,-1 0 0,0 0 0,1 0 0,-1 0 0,0 0 0,0 1 0,0-1-1,1 0 1,-1 0 0,0 0 0,0 0 0,0 0 0,0 0 0,-1 0 0,1 0 0,0 0 0,0 0 0,-1 0 0,1 0 0,0 0-1,-1 1 1,1-1 0,-1 0 0,0-1 0,0 2-3,0 0-1,0 0 1,0 1-1,0-1 1,0 0-1,-1 0 0,1 1 1,0-1-1,0 0 1,0 1-1,0-1 1,0 1-1,0 0 1,0-1-1,1 1 1,-1 0-1,-1 1 1,-39 40-140,36-35 195,0 1 0,0-1 0,1 1 0,0 0 0,0 1-1,-3 9 1,7-16-23,-1-1 0,1 1-1,-1-1 1,1 1 0,0-1-1,-1 0 1,1 1 0,0-1-1,0 1 1,0-1 0,0 1-1,0-1 1,0 1 0,1-1-1,-1 1 1,0-1 0,1 1-1,-1-1 1,1 1 0,0-1-1,-1 0 1,1 1 0,0-1-1,0 0 1,0 0-1,0 0 1,0 1 0,0-1-1,0 0 1,0 0 0,0-1-1,0 1 1,1 0 0,-1 0-1,0 0 1,1-1 0,-1 1-1,0-1 1,1 1 0,-1-1-1,1 0 1,-1 1 0,1-1-1,1 0 1,13 1 1,-1-1 0,0 0-1,1-2 1,-1 1 0,0-2-1,1 0 1,-2-1 0,1 0 0,0-1-1,-1-1 1,0-1 0,0 1 0,-1-2-1,1 0 1,-2-1 0,1 0 0,-1-1-1,13-14 1,-9 9-87,-2-1-1,0 0 1,-1-1-1,-1 0 1,-1-1-1,0 0 1,-1-1-1,-1 0 1,-1 0 0,0-1-1,-2 0 1,8-39-1,-14 59 73,-1 0-1,1 0 0,0 1 1,0-1-1,0 0 0,0 0 1,0 0-1,0 0 0,-1 0 1,1 0-1,0 0 0,0 0 1,0 0-1,0 0 0,0 0 1,-1 0-1,1 0 0,0 0 1,0 0-1,0 0 0,0 0 1,0 0-1,-1 0 1,1 0-1,0 0 0,0 0 1,0 0-1,0 0 0,0 0 1,-1 0-1,1 0 0,0 0 1,0 0-1,0 0 0,0-1 1,0 1-1,0 0 0,-1 0 1,1 0-1,0 0 0,0 0 1,0 0-1,0 0 1,0-1-1,0 1 0,0 0 1,0 0-1,0 0 0,0 0 1,0 0-1,0-1 0,0 1 1,0 0-1,0 0 0,0 0 1,0 0-1,0-1 0,0 1 1,0 0-1,0 0 0,0 0 1,0 0-1,0-1 1,-17 19 112,-16 27 86,17-18-13,1 1 0,-19 49 0,29-63-137,0 0 0,1 1 0,1 0 0,0 0 0,1 0 0,0 1 0,2 23-1,1-35-35,-1 0 0,1-1-1,0 1 1,0 0 0,1 0-1,-1-1 1,1 1 0,0-1-1,0 1 1,0-1-1,0 0 1,0 0 0,1 0-1,0 0 1,-1 0 0,1 0-1,0-1 1,0 0 0,1 1-1,-1-1 1,0 0-1,1-1 1,-1 1 0,1 0-1,0-1 1,-1 0 0,1 0-1,0 0 1,0 0 0,0-1-1,4 1 1,-1-1 4,-1 1 0,1-1 0,-1 0 0,1 0 0,-1-1 0,1 0 0,-1 0 0,0 0 0,1-1 0,-1 0 0,0 0 1,0-1-1,0 0 0,0 0 0,-1 0 0,1-1 0,-1 0 0,8-6 0,-6 1-3,-1 1 0,0-1 1,0-1-1,-1 1 0,0-1 0,-1 0 1,0 0-1,0 0 0,-1 0 1,-1-1-1,2-12 0,1-14-20,-2-69 0,-3 88-8,0 16-3,0-1-1,0 0 1,0 1-1,-1-1 1,1 1-1,-1-1 1,1 1-1,-1-1 1,0 1-1,0-1 1,0 1-1,0 0 1,0 0-1,-4-5 1,4 7 3,0-1 0,0 0 0,0 1 0,0-1 1,0 1-1,0-1 0,0 1 0,0-1 0,-1 1 0,1 0 1,0 0-1,0-1 0,0 1 0,-1 0 0,1 0 1,0 0-1,0 0 0,0 0 0,-1 1 0,1-1 0,0 0 1,0 1-1,0-1 0,-1 0 0,1 1 0,0-1 0,0 1 1,0 0-1,0-1 0,0 1 0,0 0 0,0 0 1,-1 1-1,-4 4-2,-1 1 0,2-1 1,-1 1-1,1 0 0,0 0 0,0 1 1,1 0-1,-1 0 0,2 0 1,-5 14-1,2-4-41,1 0-1,0 1 1,2-1 0,-2 23 0,4-30-130,1 1 1,0 0-1,1 0 1,0-1-1,1 1 1,0 0 0,6 16-1,-6-24 152,-1-1 1,1 1-1,0-1 0,-1 1 0,1-1 0,1 0 0,-1 1 1,1-1-1,-1 0 0,1-1 0,0 1 0,0 0 0,0-1 1,0 0-1,0 0 0,1 0 0,-1 0 0,1 0 0,-1-1 1,1 1-1,0-1 0,-1 0 0,1 0 0,0 0 0,0-1 1,4 1-1,-6-1 7,0 0 0,-1 0 0,1 0 0,-1-1 0,1 1 0,-1 0 0,1-1 0,-1 1 0,1-1 0,-1 0 0,1 1 0,-1-1 0,0 0 0,0 0 0,1 0 0,-1 0 0,0 0 0,0 0 0,0 0 0,0 0 0,0 0 0,0-1 0,0 1 0,0 0 0,0-1 0,-1 1 0,1-1 0,-1 1 0,1 0 0,-1-1 0,1 0 0,-1 1 0,0-1 0,0 1 0,0-1 0,0 1 0,0-1 0,0 1 0,0-1 0,-1-2 0,1-3-16,-1 0 0,0 0 0,-1 0 0,1 0-1,-1 0 1,0 1 0,-1-1 0,-3-6 0,-5-8 333,-2 1 0,0-1-1,-1 2 1,-1 0 0,-1 1 0,-28-25-1,65 62 2116,15 10-1820,-18-19-565,2-1 0,-1-1 0,1-1 0,0 0 0,1-2 0,26 4 0,-35-7-1070,-1-2 0,1 1 1,-1-2-1,17-1 0,-7-7-5078,-5-9-5852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76 13741,'0'-1'144,"0"0"0,0-1 0,0 1 0,0 0 0,-1 0-1,1 0 1,0 0 0,-1 0 0,1 0 0,0 0 0,-1 0 0,0 1 0,1-1 0,-1 0 0,1 0 0,-1 0-1,0 0 1,0 1 0,1-1 0,-1 0 0,0 1 0,0-1 0,0 0 0,-2 0 0,-32-7 1541,24 8-1489,1 1 0,-1 0-1,0 0 1,-17 5 0,18-3-138,0 0 1,0 1-1,1 1 0,0 0 1,0 0-1,0 1 0,0 0 1,1 0-1,0 1 0,0 0 1,1 0-1,0 1 0,-7 10 1,14-18-56,0 0-1,0 0 1,-1 1 0,1-1 0,0 0 0,0 0 0,0 1 0,0-1 0,-1 0 0,1 1-1,0-1 1,0 0 0,0 1 0,0-1 0,0 0 0,0 1 0,0-1 0,0 0-1,0 1 1,0-1 0,0 0 0,0 1 0,0-1 0,1 0 0,-1 1 0,0-1-1,0 0 1,0 1 0,0-1 0,0 0 0,1 0 0,-1 1 0,0-1 0,0 0 0,1 0-1,-1 1 1,0-1 0,1 0 0,16 4 114,25-9 8,-39 4-132,11-1-40,0 0 0,0 0 0,0 1 0,0 1-1,0 0 1,18 3 0,-28-2 37,0 0 0,0 1 1,0-1-1,-1 1 0,1-1 0,0 1 0,-1 0 0,0 1 0,1-1 0,-1 0 0,0 1 0,0 0 0,-1 0 0,1 0 0,0 0 0,-1 0 0,0 0 0,0 1 0,0-1 0,0 1 0,0 0 1,-1-1-1,1 1 0,-1 0 0,0 0 0,0 6 0,1 3 137,-1-1 0,0 1 1,-2 0-1,1-1 0,-1 1 1,-1-1-1,0 1 0,-1-1 0,-1 1 1,0-1-1,0 0 0,-1-1 1,0 1-1,-1-1 0,-1 0 0,0 0 1,-15 17-1,9-12 435,-1 0 0,-1 0 0,-1-2 0,0 0 0,0-1 0,-2 0 0,1-1 0,-2-1 0,-38 16 0,53-25-536,1 0 0,-1-1-1,0 0 1,0 0-1,-1 0 1,1-1 0,0 1-1,0-1 1,0 0-1,0 0 1,-5-1 0,8 1-20,0-1 1,0 1 0,0 0 0,0-1 0,1 1-1,-1 0 1,0-1 0,0 1 0,1-1-1,-1 1 1,0-1 0,1 0 0,-1 1 0,0-1-1,1 0 1,-1 1 0,1-1 0,-1 0 0,1 0-1,-1-1 1,0 0-2,1 0-1,0-1 0,-1 1 1,1 0-1,0 0 1,0 0-1,1 0 0,-1 0 1,0 0-1,1 0 1,-1-1-1,2-2 0,2-4-49,0 0-1,1 0 1,0 0-1,0 1 0,1 0 1,0 0-1,14-14 1,58-51-282,-58 57 282,105-87-344,88-83-2,-213 186 389,40-48-261,-38 45 252,0 1 0,0-1-1,-1 0 1,0 1-1,1-1 1,-1 0-1,0 0 1,0 0 0,0 0-1,-1 0 1,1 0-1,-1 0 1,0 0-1,0 0 1,0-1 0,-1-4-1,0 6 8,0 1-1,0 0 0,0 0 0,0 0 1,0 0-1,-1 0 0,1 0 1,-1 0-1,1 0 0,0 0 1,-1 1-1,1-1 0,-1 0 1,0 1-1,1-1 0,-1 1 0,1 0 1,-1 0-1,0-1 0,1 1 1,-1 0-1,0 0 0,1 1 1,-1-1-1,0 0 0,1 1 1,-3 0-1,-48 11-67,40-6 136,1 1 0,-1 0 0,2 0 0,-1 1 0,1 0-1,0 1 1,-10 13 0,14-17 9,1 1 1,1 0-1,-1 0 0,1 0 1,0 1-1,1-1 0,-1 1 1,1 0-1,0 0 0,1 0 1,0 1-1,0-1 0,-1 14 1,3-19-65,0 0 1,1-1-1,-1 1 1,0 0-1,1 0 1,0-1-1,-1 1 1,1 0-1,0-1 1,0 1-1,0 0 1,0-1-1,0 1 1,0-1-1,1 0 1,-1 1-1,0-1 1,1 0-1,-1 0 1,1 0-1,-1 0 0,1 0 1,0 0-1,-1 0 1,1-1-1,0 1 1,-1-1-1,1 1 1,0-1-1,3 1 1,8 1-54,0 0 1,1-1 0,16-1-1,-20 0-76,77-6-2769,-70 4 1083,1-2 1,-2 0-1,19-7 1,17-11-6181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10250,'0'0'4206,"-10"0"-1456,-5 0-2135,0 0 0,-1 2 0,1 0 0,-19 5 0,27-6-501,1 1 1,-1 0-1,1 0 1,0 0 0,-1 1-1,1 0 1,1 0-1,-1 1 1,0 0 0,1 0-1,0 0 1,0 0-1,0 1 1,-6 7-1,11-11-109,-1-1 0,1 1 0,-1 0-1,1 0 1,0-1 0,-1 1-1,1 0 1,0 0 0,-1 0-1,1 0 1,0-1 0,0 1 0,0 0-1,0 0 1,0 0 0,0 0-1,0 0 1,0 0 0,0-1-1,0 1 1,1 0 0,-1 0-1,0 0 1,1 0 0,-1-1 0,0 1-1,2 1 1,23 16 87,47 1-14,-56-15-81,27 5 33,-26-7-16,0 2 0,0 1 0,24 8 0,-40-13 42,-1 1 1,1-1-1,0 0 0,0 0 1,-1 0-1,1 1 0,0-1 1,0 0-1,-1 1 0,1-1 1,0 1-1,-1-1 0,1 1 1,-1-1-1,1 1 0,-1-1 1,1 1-1,-1 0 0,1-1 1,-1 1-1,1 0 0,-1-1 1,0 1-1,1 0 0,-1 0 1,0-1-1,0 1 0,1 0 1,-1 0-1,0 0 0,0 1 1,-1-1 73,0 0 0,0 0 0,0 1 0,0-1 0,0 0 0,0 0 0,0 0 0,0 0 0,-1 0 0,1-1 0,0 1 0,-1 0 0,1-1 0,-3 2 0,-53 14 1316,41-13-1399,1-1-1,0 0 0,-1-1 0,1-1 1,-29-3-1,43 3-91,1 0 0,-1 0 0,0 0 0,1-1 0,-1 1 1,0 0-1,1 0 0,-1 0 0,0-1 0,1 1 0,-1 0 0,1 0 0,-1-1 0,1 1 0,-1-1 0,0 1 0,1-1 1,-1 1-1,1 0 0,0-1 0,-1 0 0,1 1 0,-1-1 0,1 1 0,0-1 0,-1 1 0,1-1 0,0 0 1,0 1-1,0-1 0,-1 0 0,1 1 0,0-1 0,0 0 0,0 1 0,0-1 0,0 0 0,0 1 0,0-1 0,0 0 1,0 1-1,1-1 0,-1 0 0,0 1 0,0-1 0,1 0 0,-1 1 0,0-1 0,1 1 0,-1-1 0,1 0 1,1-2-366,0 0 0,0 0 1,1 1-1,-1-1 1,1 1-1,-1-1 0,1 1 1,4-3-1,69-30-9039,-29 18 4330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68 232 737,'43'-11'3926,"32"-9"1469,-31-1 3199,-63 26-5076,0-1-3374,0 4 258,1 2-1,0 0 1,1 2-1,-29 23 1,39-30-210,1 0 0,0 1 0,0 0 1,1 0-1,-1 0 0,1 1 0,1 0 0,-1 0 0,1 0 1,0 0-1,1 1 0,0-1 0,0 1 0,-3 14 0,6-21-182,0 0 0,0 0 0,0 0 0,0 0 0,0 0 0,1-1 0,-1 1 0,0 0 0,0 0 0,1 0-1,-1 0 1,1 0 0,-1 0 0,1-1 0,-1 1 0,1 0 0,-1 0 0,1-1 0,0 1 0,-1 0 0,1-1 0,0 1 0,-1-1-1,1 1 1,0-1 0,0 1 0,1 0 0,34 7 147,39-11 1,-56-1-198,-1 0 0,1-1 0,-1-1 0,0 0 0,0-1 0,-1-2 0,0 1 0,0-2 0,29-23-1,-33 24 28,-1-1 0,0-1 0,-1 0 0,0-1 0,-1 0 0,0 0 0,-1-1-1,0-1 1,-1 1 0,0-1 0,-2-1 0,8-20 0,-12 30 13,-1-1 0,0 1 0,0-1 0,0 0 0,-1 1 0,1-1 0,-1 0 0,-1 0 0,1 1 0,-1-1 0,0 0 0,0 1 0,-3-7 0,3 9-6,-1 0 0,0 0 0,0 1 1,0-1-1,0 0 0,0 1 0,0-1 0,-1 1 1,1 0-1,-1-1 0,1 1 0,-1 0 1,0 1-1,0-1 0,0 1 0,0-1 0,0 1 1,-1 0-1,1 0 0,0 0 0,0 0 1,-1 1-1,-4-1 0,-2 0-7,0 0 0,0 1-1,1 0 1,-1 1 0,0 0 0,0 1-1,0-1 1,1 2 0,-1 0 0,1 0-1,0 0 1,0 1 0,0 1 0,0-1 0,1 2-1,-1-1 1,1 1 0,1 0 0,-1 1-1,1 0 1,0 0 0,-7 10 0,13-16 18,-1 1 0,1 0 1,0-1-1,0 1 0,1 0 0,-1-1 1,0 1-1,0 0 0,1 0 1,-1 0-1,1 0 0,0-1 0,-1 1 1,1 0-1,0 0 0,0 0 1,0 0-1,1 3 0,0-4 2,-1 0-1,1 1 1,0-1-1,-1 0 1,1 0 0,0 0-1,0 0 1,0 0-1,0 0 1,0 0 0,1 0-1,-1 0 1,0 0-1,0 0 1,1-1-1,-1 1 1,0 0 0,3 0-1,7 2-1,0-1 0,1 0 0,-1-1 0,23 0 0,-23-1-68,-2 1-48,7-1-401,1 0 0,-1 2-1,1 0 1,-1 0 0,29 10 0,-42-11 582,1 0 1,-1 1 0,-1-1 0,1 1 0,0 0-1,0 0 1,-1 0 0,1 0 0,-1 0 0,1 1-1,-1-1 1,0 1 0,0-1 0,0 1 0,0 0-1,0 0 1,-1 0 0,0 0 0,1 0 0,-1 0-1,0 0 1,0 1 0,-1-1 0,1 0 0,-1 0-1,1 1 1,-1-1 0,0 0 0,-1 1-1,1-1 1,0 0 0,-1 1 0,0-1 0,0 0-1,-2 6 1,0 0 188,-1 0 0,0-1 1,0 1-1,-1-1 0,0 0 0,-7 8 0,6-9-235,0 1 0,1 0 1,0 0-1,1 0 0,-6 16 0,9-21-1020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96 347 9929,'0'0'12455,"-11"10"-11644,6-5-712,-8 7 119,1 1 1,-18 24-1,27-33-164,1 0 0,-1-1-1,1 1 1,0 0-1,0 0 1,0 0 0,0 1-1,1-1 1,-1 0-1,1 1 1,0-1 0,1 1-1,-1-1 1,1 1-1,0-1 1,0 1-1,0-1 1,2 9 0,-1-11-19,1 0 1,0-1-1,-1 1 0,1-1 1,0 1-1,-1-1 1,1 0-1,0 1 1,0-1-1,0 0 1,0 0-1,1-1 0,-1 1 1,0 0-1,0-1 1,0 1-1,1-1 1,-1 0-1,0 1 1,0-1-1,1 0 0,3-1 1,55-4 441,-45 0-475,0 1 1,0-2-1,-1 0 1,0-1-1,0-1 1,0 0-1,22-17 1,-26 17-49,-1 0 0,-1 0 0,1-1 0,-1 0 0,-1-1 0,0 0 0,0 0 0,-1-1 0,0 1 0,8-20 0,-10 7-179,-5 22 221,0-1 0,0 0-1,1 0 1,-1 1 0,0-1 0,1 0 0,0 1 0,-1-1 0,1 1 0,0-1 0,0 1 0,-1-1 0,1 1-1,0-1 1,1 1 0,-1 0 0,0 0 0,0-1 0,1 1 0,-1 0 0,3-1 0,3-2 30,0 0-1,-1-1 1,1 1 0,-1-1 0,0-1 0,0 1-1,0-1 1,-1 0 0,0 0 0,0 0 0,-1-1-1,0 0 1,0 0 0,0 0 0,-1 0 0,0-1-1,-1 1 1,1-1 0,-1 0 0,-1 1 0,0-1-1,0 0 1,0-9 0,-1 17-30,0 0 1,0-1-1,0 1 1,0 0-1,0-1 0,0 1 1,0 0-1,0-1 1,0 1-1,0 0 0,0-1 1,0 1-1,0 0 0,0-1 1,0 1-1,0 0 1,0-1-1,-1 1 0,1 0 1,0-1-1,0 1 1,0 0-1,-1 0 0,1-1 1,0 1-1,0 0 1,-1 0-1,1-1 0,0 1 1,0 0-1,-1 0 1,1 0-1,0-1 0,-1 1 1,1 0-1,0 0 0,-1 0 1,1 0-1,0 0 1,-1 0-1,-16 8-174,-12 19 50,5 1 52,-3 3 899,-32 48-1,54-71-667,0 0 0,0 0 0,1 1 0,0 0 0,1 0-1,-1 0 1,2 0 0,-1 0 0,1 0 0,1 1 0,-1 16-1,2-25-141,0 1 0,1-1 0,-1 0 0,0 0 0,1 0 0,-1 0 0,1 0-1,-1 1 1,1-1 0,0 0 0,-1 0 0,1-1 0,0 1 0,0 0-1,0 0 1,0 0 0,0 0 0,0-1 0,0 1 0,0 0 0,0-1-1,0 1 1,0-1 0,0 1 0,0-1 0,0 0 0,1 1 0,-1-1 0,0 0-1,2 0 1,46 2 204,-35-3-203,-14 2-20,0 1 0,0-1 1,0 0-1,0 0 0,0 0 0,0 1 0,0-1 0,0 0 0,0 0 0,-1 0 0,1 0 0,-1 1 0,1-1 0,-1 0 0,1 0 0,-1 0 0,0 0 0,1 0 0,-1 0 0,0 0 0,0 0 0,0-1 0,1 1 0,-1 0 1,-1 1-1,1-2 7,0 0-1,-1 0 1,1 1 0,-1-1-1,1 1 1,-1 0 0,1-1-1,0 1 1,-1 0-1,1 0 1,0 0 0,-1 0-1,1 0 1,0 0 0,0 0-1,0 1 1,0-1 0,0 0-1,0 0 1,1 1 0,-1-1-1,0 1 1,0 2 0,1-4 116,5 0-140,0 0 0,1-1 0,-1 0 0,0 0 0,0 0 0,1-1 0,-1 0 0,0 0 0,-1 0 1,1 0-1,0-1 0,0 0 0,-1 0 0,0 0 0,0-1 0,7-6 0,7-5 29,6-4-17,146-127 29,-146 123-12,-2-1 0,-1 0 0,0-2 0,29-51 0,-47 73-17,-1-1-1,0 0 1,0 1-1,0-1 1,-1 0-1,0-1 1,0 1 0,0 0-1,0 0 1,-1 0-1,0 0 1,0-1-1,-1-4 1,1 9-9,-1 0 0,0 0 0,1 0 0,-1 0 0,0 1 0,1-1 0,-1 0 1,0 1-1,0-1 0,0 1 0,0-1 0,0 1 0,1-1 0,-1 1 0,0-1 0,0 1 0,0 0 0,0-1 0,0 1 1,0 0-1,0 0 0,0 0 0,-1 0 0,1 0 0,0 0 0,-1 0 0,-30 4-179,23-1 183,0 1 1,0 1-1,0-1 0,0 2 0,1-1 0,0 1 0,0 0 1,-12 13-1,0 1 220,-31 43 1,43-51-92,0 0 0,1 0 0,0 1 0,1-1 0,0 2 0,1-1 0,0 0 0,2 1 0,-1 0 0,2 0 0,-2 21 0,4-29-132,0 0 0,0 0-1,1 0 1,0 0-1,0 0 1,0 0-1,1 0 1,0 0 0,0-1-1,0 1 1,1-1-1,0 0 1,0 1 0,0-1-1,1-1 1,0 1-1,0 0 1,0-1 0,0 0-1,1 0 1,-1 0-1,1 0 1,0-1 0,0 0-1,1 0 1,-1 0-1,1-1 1,-1 0 0,9 2-1,35 5-3377,-16-11-3146,-9-3-2372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9513,'0'0'11990,"-4"10"-10303,0-1-1360,0 1 0,1 1 1,1-1-1,-1 0 0,2 1 0,-2 12 0,3-21-306,0 1 0,0 0-1,0-1 1,0 1-1,0-1 1,1 1 0,-1 0-1,1-1 1,0 1-1,-1-1 1,1 1 0,0-1-1,1 0 1,-1 1-1,0-1 1,1 0 0,-1 0-1,1 0 1,0 0-1,-1 0 1,1 0 0,0 0-1,0-1 1,0 1 0,1-1-1,-1 1 1,0-1-1,0 0 1,1 0 0,-1 0-1,1 0 1,-1 0-1,1 0 1,-1-1 0,6 1-1,-6-1 25,1 0 0,0 0-1,0 0 1,-1 0 0,1 0 0,0 0-1,-1-1 1,1 0 0,0 1-1,-1-1 1,1 0 0,-1 0 0,1 0-1,-1-1 1,0 1 0,1-1 0,-1 1-1,0-1 1,0 0 0,0 0-1,0 0 1,0 0 0,-1 0 0,1 0-1,1-3 1,-1 2 75,0-1-1,0 0 0,0 0 1,-1 0-1,0 0 0,0 0 1,0 0-1,0-1 0,0 1 1,-1 0-1,0 0 1,0-1-1,0 1 0,-1 0 1,1 0-1,-2-5 0,0 6-148,0 0-1,0 0 1,0 1-1,-1-1 1,1 1-1,-1 0 1,0-1-1,1 1 1,-1 1-1,0-1 0,0 0 1,0 1-1,0-1 1,0 1-1,-1 0 1,1 0-1,0 0 1,-1 0-1,1 1 0,0-1 1,-1 1-1,1 0 1,-1 0-1,1 0 1,-1 1-1,1-1 1,-7 3-1,10-3-83,-1 0-1,1 0 1,0 0 0,-1 0-1,1 0 1,-1 0 0,1 1-1,0-1 1,-1 0-1,1 0 1,0 0 0,-1 1-1,1-1 1,0 0 0,-1 1-1,1-1 1,0 0 0,0 0-1,-1 1 1,1-1 0,0 1-1,0-1 1,0 0-1,-1 1 1,1-1 0,0 0-1,0 1 1,0-1 0,0 1-1,0-1 1,0 1 0,0-1-1,0 0 1,0 1 0,0-1-1,0 1 1,0-1-1,15 8-4122,25-4-4975,-17-4 2030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204 129 17521,'-11'-1'568,"0"0"0,0 0 1,0 1-1,0 0 0,0 1 1,0 1-1,0-1 0,1 2 1,-1 0-1,-15 5 1,22-6-489,0-1 1,0 1-1,1-1 1,-1 1-1,0 0 1,1 1 0,-1-1-1,1 0 1,0 1-1,0 0 1,0 0-1,0 0 1,1 0 0,-1 0-1,1 1 1,-1-1-1,1 1 1,0 0-1,1-1 1,-1 1-1,1 0 1,-1 0 0,1 0-1,0 0 1,1 0-1,-1 0 1,1 0-1,0 1 1,0-1 0,0 5-1,0-8-68,1 0-1,-1 0 1,0 1-1,1-1 1,-1 0 0,1 0-1,0 0 1,-1 0-1,1 0 1,0 0-1,-1 0 1,1 0-1,0 0 1,0 0 0,0 0-1,0-1 1,0 1-1,0 0 1,0 0-1,0-1 1,0 1-1,2 0 1,35 6 177,-27-8-154,1 1 0,-1-1 0,0-1 0,17-4 0,-5-4-62,-1-1 0,0-1 0,-1-1 0,0 0-1,-1-2 1,0 0 0,-2-1 0,1-1 0,-2-1 0,-1-1 0,22-31-1,-35 47 4,0-1 0,-1 0-1,1 1 1,-1-1-1,0 0 1,0 0-1,0-1 1,-1 1-1,0 0 1,1 0-1,0-10 1,-22 19-441,8 2 477,1 1 0,0 0-1,0 1 1,1 0 0,0 1-1,1 0 1,-14 21 0,16-22 146,1 0 0,0 1 1,0-1-1,1 1 0,1 1 0,-1-1 1,2 1-1,0 0 0,-4 22 1,7-31-136,-1 0 0,1 1 0,1-1 0,-1 0 1,0 0-1,0 0 0,1 1 0,-1-1 0,1 0 1,0 0-1,0 0 0,0 0 0,0 0 0,0 0 1,0 0-1,0 0 0,1-1 0,-1 1 0,1 0 1,-1-1-1,1 1 0,3 2 0,-1-2 5,1 1 1,-1-1-1,1 0 0,0 0 0,0 0 1,0-1-1,0 0 0,0 0 0,9 1 1,-2-1-150,1-1 1,-1 0 0,0-1-1,0 0 1,0-1 0,0-1-1,0 1 1,14-7 0,-20 7-64,-1 0 0,0-1 0,0 1 0,0-1 0,-1 0 0,1-1 0,-1 1 1,1-1-1,-1 0 0,0 0 0,-1 0 0,1 0 0,-1-1 0,0 0 0,5-9 0,-5 7-855,-1 0-1,0-1 1,0 1-1,-1-1 1,0 1-1,-1-1 1,1-8-1,-1-2-4133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17392,'0'0'2259,"10"-1"-450,15-1-1146,9-1 290,65-13 0,-91 14-911,0 0 1,0-1-1,0 1 0,0-1 1,-1-1-1,1 0 0,-1 0 0,0 0 1,0-1-1,0 0 0,-1 0 0,1-1 1,-1 0-1,5-7 0,-9 12-15,-1 0-1,0-1 1,0 1-1,0-1 0,0 1 1,-1-1-1,1 1 1,0-1-1,-1 1 1,1-1-1,0 1 1,-1-1-1,0 0 0,1 0 1,-1 1-1,0-1 1,0 0-1,0 1 1,0-1-1,-1 0 0,1 0 1,0 1-1,-1-3 1,0 3-22,0 0 1,0 0 0,0 0-1,0 0 1,-1-1 0,1 2-1,0-1 1,-1 0 0,1 0-1,0 0 1,-1 0 0,1 1-1,-1-1 1,1 1-1,-1-1 1,0 1 0,1 0-1,-1 0 1,-2-1 0,-2 1-9,0 0 0,0 0 0,0 0 0,0 1 0,0 0 0,0 0 1,0 0-1,0 1 0,0 0 0,0 0 0,1 0 0,-7 4 0,6-1 66,-1 1 0,1 0-1,1 1 1,-1-1 0,1 1-1,0 0 1,0 0 0,1 0 0,0 1-1,-4 9 1,7-15-28,0 1-1,0-1 1,0 1 0,0-1-1,0 1 1,1-1 0,-1 1-1,1-1 1,0 1 0,0-1-1,0 1 1,0 0 0,0-1-1,0 1 1,1-1 0,-1 1-1,1-1 1,0 1 0,-1-1-1,1 1 1,1-1 0,-1 0-1,0 1 1,0-1 0,1 0-1,-1 0 1,1 0 0,0 0-1,0 0 1,-1-1 0,1 1 0,1 0-1,-1-1 1,0 1 0,0-1-1,0 0 1,4 2 0,5 0-8,0 0 1,0 0 0,0-1 0,0-1 0,0 0 0,0 0 0,0-1 0,0-1 0,0 0 0,0 0 0,16-5 0,-3 0-89,0-1 0,-1-1 1,0-1-1,25-13 1,-31 12-149,1-1 1,-2 0-1,0-1 1,0 0-1,-1-2 1,14-15-1,-23 22 101,0 0-1,0 0 1,0-1-1,-1 0 1,0 0 0,-1-1-1,0 1 1,0-1-1,-1 0 1,0 0 0,0 0-1,-1 0 1,0-1-1,0-14 1,-2 23 113,0 0-1,0 0 0,0 0 1,0 0-1,0 0 1,0 0-1,-1 0 1,1 0-1,0 0 1,-1-1-1,1 2 1,0-1-1,-1 0 1,0 0-1,1 0 1,-1 0-1,1 0 1,-1 0-1,0 0 1,0 1-1,0-1 1,1 0-1,-1 1 1,0-1-1,0 0 1,0 1-1,0-1 1,0 1-1,0 0 1,0-1-1,0 1 1,0 0-1,0-1 1,0 1-1,0 0 1,0 0-1,-1 0 0,1 0 1,0 0-1,0 0 1,0 0-1,0 1 1,0-1-1,0 0 1,0 1-1,-1 0 1,-4 0 31,1 0 1,0 1-1,0 0 0,0 0 1,0 1-1,0-1 0,-9 7 1,8-3 45,0-1 1,0 1 0,0 0-1,0 1 1,1-1-1,0 1 1,1 0-1,-1 0 1,1 1-1,1-1 1,0 1 0,0 0-1,0 0 1,1 0-1,0 0 1,-1 13-1,2-14-39,1 0 0,1 0 0,0 0 0,0 1 0,0-1 0,0 0 0,1-1 0,1 1 0,-1 0 0,1 0 0,0-1 0,0 0 0,1 0 0,0 0 0,0 0 0,1 0 0,-1-1 0,1 1 0,8 5 0,-8-5-221,1-1 0,-1 0 0,1 0-1,1 0 1,-1-1 0,1 0 0,-1 0 0,1-1-1,0 0 1,0 0 0,1 0 0,9 1-1,-17-6 14,-1 0-1,1-1 0,0 1 0,-1 0 0,1 0 0,-1-1 0,0 1 0,0 0 0,0 0 0,0 0 0,-2-3 0,-14-17-523,0 1-1,-41-37 1,37 38 2202,0-1 1,-24-31-1,46 51-1439,-1 1-1,0-1 1,0 1 0,0 0-1,1-1 1,-1 1 0,0-1-1,1 1 1,-1 0 0,0-1 0,1 1-1,-1 0 1,0 0 0,1-1-1,-1 1 1,0 0 0,1 0-1,-1-1 1,1 1 0,-1 0 0,1 0-1,-1 0 1,1 0 0,-1 0-1,0 0 1,1 0 0,-1 0-1,1 0 1,-1 0 0,1 0-1,-1 0 1,1 0 0,-1 0 0,1 0-1,-1 0 1,0 0 0,1 1-1,0-1 1,25 2-119,12 6 196,52 17-1,16 5-2201,-32-21-4719,-42-9-2385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21524,'0'0'1730,"-12"54"-96,5-23-97,1 3-1185,1 4-288,1-4-64,4-5-3010,0-6-5511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112 123 10474,'2'-10'1687,"0"3"-1191,1-1 122,0 0 0,-1 0 0,0 0-1,-1 0 1,0 0 0,0 0 0,-1 0 0,1-1-1,-2 1 1,-1-11 0,2 18-568,-1 1 0,1 0-1,0-1 1,0 1 0,-1 0-1,1-1 1,0 1 0,-1 0 0,1-1-1,-1 1 1,1 0 0,0 0 0,-1-1-1,1 1 1,-1 0 0,1 0-1,0 0 1,-1 0 0,1 0 0,-1 0-1,1-1 1,-1 1 0,1 0 0,-1 0-1,1 0 1,-1 0 0,1 1 0,-1-1-1,1 0 1,0 0 0,-1 0-1,1 0 1,-1 0 0,1 1 0,-1-1-1,1 0 1,0 0 0,-1 1 0,0-1-1,-16 13 129,8-2-70,0 1 0,1-1 0,0 1 0,1 0 0,1 1 0,0 0 0,0 0 0,-4 17 0,4-9 310,1 0 1,1 1-1,0-1 1,0 38 0,4-57-398,-1 0-1,1 0 1,0 0 0,0 0 0,0 0 0,0 0-1,0 0 1,1 0 0,-1 0 0,1 0 0,-1 0 0,1 0-1,0 0 1,0 0 0,-1 0 0,1 0 0,0 0 0,1-1-1,-1 1 1,0-1 0,0 1 0,1-1 0,-1 1 0,1-1-1,0 0 1,-1 1 0,1-1 0,0 0 0,-1 0 0,1 0-1,0 0 1,0-1 0,0 1 0,0-1 0,0 1 0,0-1-1,0 1 1,0-1 0,0 0 0,0 0 0,0 0 0,0 0-1,0 0 1,0-1 0,0 1 0,0-1 0,0 1 0,0-1-1,0 0 1,3-1 0,8-3 17,1-1 1,-1 0-1,0-1 0,-1-1 1,1 0-1,-2 0 0,1-1 1,-1-1-1,11-11 0,-1-2-20,0-1-1,-1-1 1,18-31 0,-34 51-2,-1 0 0,1-1 0,-2 1 0,1-1 0,0 0 0,-1 0 0,0 0 0,-1 0 0,2-11 0,-3 16-14,-1 1-1,1 0 1,-1 0-1,1-1 1,-1 1 0,1 0-1,-1 0 1,1 0-1,-1 0 1,1-1 0,-1 1-1,0 0 1,1 0-1,-1 0 1,1 0 0,-1 1-1,1-1 1,-1 0-1,1 0 1,-1 0 0,0 0-1,1 1 1,-1-1-1,1 0 1,-1 0 0,1 1-1,-1-1 1,1 0-1,-1 1 1,-7 5 12,1 1 0,0 0 0,1 0-1,-1 1 1,1 0 0,1 0 0,-1 0 0,1 1 0,-7 18 0,6-12 94,0 1 1,0 0-1,2 0 1,0 0-1,-2 20 1,6-34-100,0 1-1,-1-1 1,1 0-1,0 1 1,0-1-1,0 0 1,0 1-1,1-1 1,-1 0-1,1 1 1,-1-1-1,1 0 1,0 0-1,0 0 1,0 0-1,0 0 1,0 0-1,2 3 1,-1-3 7,0-1 1,0 0-1,1 0 1,-1-1-1,0 1 1,0 0-1,1-1 1,-1 1-1,0-1 1,1 0-1,-1 1 1,0-1-1,1-1 1,-1 1-1,0 0 1,1 0-1,-1-1 1,4-1-1,6-1 31,-1-1-1,0 0 0,0 0 1,0-2-1,-1 1 0,1-1 1,-1-1-1,0 0 0,17-16 1,-14 10-100,0 0 1,-1 0 0,0-1-1,-1-1 1,17-30 0,-27 43-123,-1 4 41,-5 14-29,-3 7 187,1 1 0,0-1 0,2 1-1,-2 29 1,7-52-20,0 1 0,1-1-1,-1 0 1,1 0-1,-1 0 1,1 1 0,-1-1-1,1 0 1,-1 0-1,1 0 1,0 0 0,0 0-1,0 0 1,-1 0-1,1-1 1,0 1 0,0 0-1,0 0 1,0-1-1,1 1 1,-1 0 0,0-1-1,0 1 1,0-1-1,0 0 1,0 1 0,1-1-1,-1 0 1,0 0-1,0 0 1,1 0 0,-1 0-1,0 0 1,0 0-1,1 0 1,1-1 0,4 1 31,0-1 1,0 0-1,0 0 1,0-1 0,12-5-1,-5 0-69,1 0 0,-2-1-1,1-1 1,-1 0 0,0-1 0,18-19-1,-25 23 13,0 0 0,-1 0 0,0 0 0,0-1 0,0 0 0,-1 0 0,0 0 0,0 0 0,-1-1 0,0 1 0,0-1 0,-1 0 0,0 0 0,0 0 0,0-9 0,-2 17 21,0 0 1,0 0 0,0 0-1,0 0 1,0-1-1,0 1 1,0 0 0,0 0-1,0 0 1,0 0 0,0-1-1,0 1 1,0 0-1,0 0 1,0 0 0,0 0-1,0 0 1,0-1-1,0 1 1,0 0 0,0 0-1,0 0 1,0 0 0,-1 0-1,1-1 1,0 1-1,0 0 1,0 0 0,0 0-1,0 0 1,0 0-1,-1 0 1,1 0 0,0 0-1,0-1 1,0 1 0,0 0-1,0 0 1,-1 0-1,1 0 1,0 0 0,0 0-1,0 0 1,0 0-1,-1 0 1,1 0 0,0 0-1,0 0 1,0 0 0,0 0-1,0 0 1,-1 0-1,1 0 1,0 0 0,0 1-1,0-1 1,0 0-1,-1 0 1,-11 10-3,-9 16 104,14-16-31,0 1 0,1-1 0,1 1 1,0 0-1,1 0 0,-1 0 1,2 1-1,0-1 0,0 1 0,1 0 1,0 15-1,2-25-58,0 0 0,1-1-1,-1 1 1,1-1 0,0 1 0,-1-1 0,1 0-1,0 1 1,0-1 0,0 0 0,0 1-1,0-1 1,0 0 0,0 0 0,0 0 0,0 0-1,1 0 1,-1 0 0,0 0 0,1 0 0,-1-1-1,1 1 1,-1 0 0,1-1 0,-1 1 0,1-1-1,-1 0 1,1 1 0,-1-1 0,1 0 0,0 0-1,-1 0 1,3 0 0,28-3-1442,-8-10-3547,-11-5-1306,-4-3-3999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10762,'0'0'12652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16015,'0'0'2242,"-8"59"-64,-6-19 225,2 6-193,-4 5-641,-1 0-704,9-1-737,-3-3-64,5-4-32,3-8-224,3-4-1313,0-15-1474,0-11-1537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13 10090,'0'0'9198,"-10"-3"-7314,5 1-1733,-1 0-1,1 0 1,-1 1 0,0 0-1,0 0 1,1 1 0,-1-1-1,0 1 1,0 1 0,0-1-1,0 1 1,1 0 0,-1 0-1,0 1 1,1-1 0,-1 1-1,-8 5 1,12-6-119,-58 39 755,58-38-768,0-1 1,0 1 0,0-1 0,0 1-1,0 0 1,0 0 0,0 0-1,1 0 1,-1 0 0,1 0 0,-1 0-1,1 1 1,0-1 0,0 1-1,0-1 1,0 0 0,1 1 0,-1 0-1,1-1 1,-1 1 0,1-1-1,0 1 1,0 5 0,1-8-17,0 1 0,0-1 1,1 1-1,-1 0 0,0-1 0,0 0 0,0 1 1,1-1-1,-1 0 0,0 0 0,1 1 1,-1-1-1,0 0 0,0 0 0,1 0 0,-1-1 1,0 1-1,2-1 0,2 1 21,19-1-292,1-2-1,37-8 1,-37 6 17,0 1 0,40-2-1,-64 6 252,1-1-1,0 1 0,-1 0 0,1 0 0,0 0 0,0 0 0,-1 0 1,1 0-1,0 1 0,-1-1 0,1 1 0,0-1 0,-1 1 0,1-1 1,-1 1-1,1 0 0,-1 0 0,1 0 0,-1 0 0,0 0 0,1 0 1,-1 0-1,0 0 0,0 0 0,0 1 0,0-1 0,0 0 0,0 1 1,0-1-1,0 1 0,0-1 0,-1 1 0,1 0 0,-1-1 0,1 1 1,-1 0-1,1-1 0,-1 1 0,0 0 0,0-1 0,0 1 0,0 2 1,-1 2 83,-1 0 0,1 0 0,-1 0 0,0-1 0,0 1 0,-1-1 1,0 1-1,0-1 0,0 0 0,0 0 0,-6 6 0,-57 56 1586,61-63-1565,0 0-1,0 0 0,0 0 0,0-1 0,-1 1 1,1-1-1,-1-1 0,0 1 0,0-1 1,0 0-1,0 0 0,-10 1 0,15-4-151,0 1 0,0 0 0,0-1 1,0 1-1,0-1 0,1 0 0,-1 1 0,0-1 0,0 1 0,1-1 0,-1 0 0,0 0 0,1 1 0,-1-1 0,1 0 0,-1 0 1,1 0-1,-1 0 0,1 0 0,-1 0 0,1 0 0,0 0 0,0 0 0,-1 0 0,1 0 0,0 0 0,0 0 0,0 0 0,0 0 1,0 0-1,0 0 0,1 0 0,-1-1 0,5-41-4638,6 8-2275,8 1-5003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11435,'0'0'6950,"11"-5"-4334,-1 0-2225,0 0 1,-1 0-1,0-1 0,14-11 1,-20 14-347,1 0 0,-1 0 0,0 0 1,-1-1-1,1 1 0,-1-1 0,1 1 0,-1-1 1,0 0-1,0 0 0,-1 0 0,1 0 1,-1 0-1,0 0 0,0-1 0,0 1 1,0-8-1,-1 12-36,0-1 1,0 1-1,0 0 0,0-1 1,0 1-1,0 0 0,0 0 1,0-1-1,0 1 0,0 0 1,0-1-1,0 1 0,-1 0 1,1 0-1,0-1 0,0 1 1,0 0-1,0 0 0,-1-1 1,1 1-1,0 0 0,0 0 1,0 0-1,-1-1 0,1 1 1,0 0-1,0 0 0,-1 0 1,1 0-1,0-1 0,-1 1 1,1 0-1,0 0 0,0 0 1,-1 0-1,1 0 0,-1 0 1,-15 4 294,-13 13 382,23-10-559,1 1-1,-1-1 1,1 1 0,0-1 0,1 2-1,0-1 1,0 0 0,1 1-1,0 0 1,0-1 0,1 1-1,0 0 1,1 1 0,-1 12 0,3-19-122,-1-1 0,1 0 0,0 0 0,-1 0 0,1 0 0,0 0 0,0 0 0,1 0 0,-1 0 0,0 0 0,0 0 0,1-1 0,0 1 0,-1 0 0,1-1 0,0 0 0,-1 1 1,1-1-1,0 0 0,0 0 0,0 0 0,0 0 0,0 0 0,0 0 0,0-1 0,1 1 0,-1-1 0,0 1 0,5-1 0,9 3 17,1-2 0,32 0 0,-38-1-10,18 0 34,70-4-237,-90 4 169,-1-2 0,0 1-1,0-1 1,0 0 0,0-1-1,0 0 1,0 0-1,-1-1 1,11-5 0,-17 8 64,-1 0-1,1 1 1,0-1 0,0 0 0,0 1 0,0-1 0,-1 0 0,1 0-1,0 0 1,-1 1 0,1-1 0,0 0 0,-1 0 0,1 0 0,-1 0-1,0 0 1,1 0 0,-1 0 0,0 0 0,0-1 0,0 1-1,1 0 1,-1 0 0,0 0 0,-1-1 0,1 0 47,-1 0 0,0 0 0,0 0 0,1 0 0,-2 0 0,1 0 0,0 0 0,0 1 0,0-1 0,-1 0 0,1 1 0,-3-3 0,-7-4 250,0 0 0,-1 0 1,-16-8-1,16 10-434,-20-18 79,32 24 7,0 0 0,0 0 1,0-1-1,-1 1 0,1 0 0,0 0 1,0-1-1,0 1 0,0 0 0,0-1 1,0 1-1,0 0 0,0 0 0,0-1 1,0 1-1,0 0 0,0 0 0,0-1 1,0 1-1,0 0 0,0-1 0,0 1 1,0 0-1,0 0 0,0-1 0,0 1 1,1 0-1,-1 0 0,0-1 0,0 1 1,0 0-1,0 0 0,1 0 1,-1-1-1,0 1 0,0 0 0,1 0 1,22-7-797,52-6-5478,-27 4-1485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15471,'0'0'6374,"0"61"-5093,-5-27-64,1 3-320,4 1-481,0-2-320,0-2-32,4-6-32,6-6-64,-2-7-1153,-1-4-416,-4-8-417,-12-6-8392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13036,'0'0'10090,"48"-16"-8681,-5 21-576,1 3-513,8-4-128,0 0-159,0-3-1,1 1-705,-10-2-1665,0 0-1954,-7-7-5638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6:3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903 304 8392,'0'0'6438,"10"1"-6086,3 2-277,1 1 0,-1 0 0,0 1-1,0 0 1,-1 1 0,1 0 0,11 8-1,7 4-34,1-2 1,1-1-1,0-1 0,1-2 0,1-2 0,0-1 0,52 7 1,257 8 100,-306-23-145,634-20 52,-4-50 0,-613 64-177,-11 2-124,-83 1 70,-1090 34 35,636-13 504,428-17-343,-337-4 134,325-8 104,77 10-247,0 0 0,0 0 0,0 0 0,0 0 1,0-1-1,0 1 0,0 0 0,0 0 0,1 0 0,-1 0 0,0 0 1,0 0-1,0 0 0,0 0 0,0 0 0,0 0 0,0 0 0,0-1 0,0 1 1,0 0-1,0 0 0,0 0 0,0 0 0,0 0 0,0 0 0,0 0 1,0 0-1,0 0 0,0-1 0,0 1 0,0 0 0,0 0 0,0 0 1,0 0-1,0 0 0,0 0 0,0 0 0,0 0 0,0 0 0,0-1 1,0 1-1,-1 0 0,1 0 0,0 0 0,0 0 0,0 0 0,0 0 0,0 0 1,0 0-1,0 0 0,0 0 0,0 0 0,0 0 0,0 0 0,-1 0 1,1 0-1,0 0 0,0 0 0,0 0 0,0 0 0,0 0 0,0 0 1,0 0-1,0 0 0,0 0 0,-1 0 0,1 0 0,12-5-23,18-2-14,108-11 58,176-1-1,-87 9-30,1218-140 132,-1106 109-76,-293 36-56,0 0 52,67-15 0,-105 15 2,-20 1-39,-20 1 46,-1127 29-616,-265 181-197,1399-202 734,-52 10-500,69-15 173,10-1-133,39-11-967,745-175-1327,417 14 6212,-1162 170-3268,19-3-14,1 2 0,-1 4 0,84 9 0,-142-9-154,0 0-1,1 0 0,-1 1 1,0-1-1,-1 1 1,1 0-1,0-1 1,0 1-1,0 0 0,0 0 1,0 0-1,-1 1 1,1-1-1,-1 0 1,1 1-1,2 2 0,-4-3-3,0 0 1,1 0-1,-1 0 0,0 0 0,0 1 0,0-1 0,0 0 0,0 0 0,-1 0 0,1 0 0,0 0 0,0 0 0,-1 0 1,1 0-1,-1 0 0,1 0 0,-1 0 0,1 0 0,-1 0 0,1 0 0,-1 0 0,0 0 0,0-1 0,1 1 0,-1 0 1,0 0-1,0-1 0,0 1 0,0 0 0,0-1 0,0 1 0,0-1 0,0 0 0,-1 1 0,-25 13-70,0-2-1,0-1 0,-2-1 0,1-2 1,-53 10-1,28-7-370,-1053 201-2112,466-97 3127,-367 89 126,762-162-3342,158-35-443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167 135 7655,'0'0'9994,"-8"-2"-8275,4 0-1523,-1 1 0,1 0 0,0-1 0,-1 2 0,1-1 0,0 0 1,-1 1-1,1 0 0,-1 0 0,1 0 0,-1 1 0,1-1 0,0 1 0,-1 0 1,1 0-1,0 1 0,0-1 0,0 1 0,-1 0 0,2 0 0,-1 0 0,-7 6 1,5-3 104,0 1 0,1 0 0,-1 0 0,1 0 1,-6 10-1,9-13-208,0-1 1,1 1 0,-1 0-1,1 0 1,0 0-1,0 1 1,0-1-1,0 0 1,0 0 0,1 0-1,-1 1 1,1-1-1,0 0 1,0 1-1,1 6 1,0-9-69,0 0 1,0 0-1,-1 0 1,1 0-1,1 0 0,-1 0 1,0 0-1,0 0 1,0 0-1,0 0 0,1-1 1,-1 1-1,0 0 1,1-1-1,-1 1 0,0-1 1,1 1-1,-1-1 1,1 0-1,-1 0 0,1 0 1,-1 0-1,1 0 1,-1 0-1,1 0 0,-1 0 1,0 0-1,1-1 1,-1 1-1,3-1 0,46-15 373,-35 7-338,0-2-1,-1 1 0,1-2 1,-2 0-1,0 0 1,-1-1-1,0-1 1,-1 0-1,0-1 1,-1 0-1,-1-1 0,0 1 1,-1-2-1,7-21 1,-12 15 22,-12 27-185,-17 33-52,19-22 137,1 0 0,0 0 1,1 0-1,1 0 0,0 1 1,1 0-1,1 0 1,0 0-1,1 22 0,1-37-52,0 0 0,0 0-1,1 0 1,-1 0 0,0 0-1,0 0 1,1 0 0,-1 0-1,0 0 1,1 0 0,-1 0-1,1 0 1,-1 0 0,1 0-1,0 0 1,-1 0 0,1 0-1,0 0 1,0-1-1,0 1 1,-1 0 0,1-1-1,2 2 1,-2-1-240,1-1 1,-1 1-1,1-1 0,-1 1 0,1-1 0,0 0 1,-1 1-1,1-1 0,-1 0 0,1 0 0,0 0 1,-1 0-1,1 0 0,-1-1 0,1 1 1,-1 0-1,1-1 0,0 1 0,-1-1 0,0 0 1,1 1-1,-1-1 0,1 0 0,1-1 0,8-16-5487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7751,'0'0'14286,"10"6"-13154,-5-3-1052,0 0 0,0 0 0,0 0 0,0-1 0,0 0 0,0 0 0,1 0 0,-1 0 0,0-1 0,1 0 0,0 0 0,-1-1 1,1 1-1,0-1 0,-1-1 0,1 1 0,-1-1 0,1 0 0,-1 0 0,1 0 0,-1-1 0,1 0 0,-1 0 0,0 0 0,0-1 1,0 1-1,0-1 0,6-5 0,-8 4-68,1 1 0,-1-1 0,0 1 0,0-1 0,0 0 0,-1 0 0,1 0 0,-1-1 0,0 1 0,0 0 0,-1-1 1,1 0-1,-1 1 0,0-1 0,1-7 0,-2 9-15,0 1 1,0 0 0,0 0-1,0 0 1,-1 0-1,1 0 1,-1-1 0,1 1-1,-1 0 1,0 0-1,0 0 1,0 0 0,0 0-1,0 1 1,0-1-1,-1 0 1,1 0 0,0 1-1,-1-1 1,1 1-1,-1-1 1,0 1 0,0 0-1,1-1 1,-1 1-1,0 0 1,0 0 0,0 1-1,0-1 1,0 0 0,0 0-1,0 1 1,-1 0-1,1-1 1,-4 1 0,1 0-8,0 0 0,-1 0 0,1 0 0,0 1 0,0 0 0,-1 0 0,1 0 0,0 1 0,0 0 0,0 0 0,1 0 0,-1 0 0,0 1 0,1 0 0,0 0 0,-1 0 0,1 0 0,1 1 0,-1 0 0,0-1 0,-4 8 0,3-5 14,1 0 0,0 0 1,0 0-1,1 0 0,0 1 0,0 0 0,0-1 0,1 1 0,0 0 0,0 0 0,1 1 0,0-1 0,0 0 0,1 0 0,0 11 0,0-16 6,1-1 0,-1 1 0,1 0 0,0 0 0,0-1 0,0 1 0,0 0 0,0-1 0,0 1 0,0-1 0,0 1 0,0-1 0,1 1 0,-1-1 0,1 0 0,-1 0 0,1 0 0,-1 0 0,1 0 0,0 0 0,-1 0 0,1-1 0,0 1 0,0 0 0,0-1 0,0 0 0,-1 1 0,1-1 0,0 0 0,3 0 0,7 1 51,0-1 0,0 0 1,17-3-1,1-3-78,-1-1 0,-1-2-1,0 0 1,0-2 0,-1-1 0,0-1 0,-1-1-1,41-30 1,-68 65-4,-9 7 520,8-25-422,0 1-1,0 0 1,1-1-1,-1 1 1,1 0-1,0 0 1,0 0 0,0 0-1,1-1 1,-1 1-1,1 0 1,0 0-1,0 0 1,0 0 0,2 6-1,-1-9-42,0 0 0,1 0 0,-1-1 0,0 1 0,0 0 1,1-1-1,-1 1 0,1-1 0,-1 1 0,1-1 0,-1 0 0,1 1 0,-1-1 0,1 0 0,-1 0 0,1 0 0,-1 0 0,1-1 1,1 1-1,31-4 357,-16-1-331,-1 0 0,0-2-1,0 0 1,29-16 0,-31 15-159,-1 0 0,1 1-1,1 0 1,0 2 0,-1 0 0,19-3 0,-33 8 95,-1-1-1,1 1 0,0 0 1,-1 0-1,1 0 1,0 0-1,0 1 1,-1-1-1,1 0 1,0 0-1,-1 0 1,1 0-1,0 1 1,-1-1-1,1 0 1,-1 1-1,1-1 1,0 0-1,-1 1 0,1-1 1,-1 1-1,1-1 1,-1 1-1,1-1 1,-1 1-1,1-1 1,-1 1-1,0 0 1,1-1-1,-1 1 1,0 0-1,0-1 1,1 1-1,-1 0 1,0-1-1,0 1 1,0 0-1,0-1 0,0 1 1,0 0-1,0 0 1,-4 38 487,2-22-183,2-16-289,0 0 1,1-1 0,-1 1 0,0-1 0,1 1 0,-1-1 0,1 1 0,-1-1-1,1 0 1,-1 1 0,1-1 0,-1 1 0,1-1 0,0 0 0,-1 0-1,1 1 1,-1-1 0,1 0 0,0 0 0,-1 0 0,1 0 0,0 1-1,-1-1 1,1 0 0,0 0 0,-1 0 0,1-1 0,0 1 0,-1 0 0,1 0-1,0 0 1,-1 0 0,1-1 0,0 1 0,28-8 181,22-17-157,-42 20-213,0-1 0,0 1 0,1 1 0,0 0-1,0 0 1,0 1 0,0 1 0,0-1 0,14 0 0,-23 3 173,-1 0 0,1 0 0,-1 0 0,1 1 0,-1-1 0,0 0 0,1 0 0,-1 1 0,1-1 0,-1 0 0,0 0 0,1 1 0,-1-1 0,0 0 0,1 1 0,-1-1 0,0 1 0,1-1 0,-1 0 0,0 1 0,0-1 0,0 1 0,1-1 0,-1 1 0,0-1 0,0 0 0,0 1 0,0-1 0,0 1 0,0-1 0,0 1 0,0-1 0,0 1 0,0 0 0,-1 27 363,0-25-318,0 0-1,1-1 1,0 1 0,0 0 0,0 0 0,0 0-1,0 0 1,1-1 0,-1 1 0,2 3-1,-1-5-62,0-1 0,0 1 0,0-1-1,1 1 1,-1-1 0,0 0-1,0 0 1,1 0 0,-1 0-1,0 0 1,0 0 0,1 0-1,-1 0 1,0 0 0,1 0-1,-1-1 1,2 0 0,11-5-5657,-6-1-2537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14382,'0'4'3427,"0"10"-1698,-2 4 385,-2 5-832,-3 3-1,2 0-320,1 0-513,4-5-320,0-6-96,0-5 0,11-9-32,0-1-640,0-7-513,-4-13-1410,-7-10-2626,0-7-7174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12812,'0'0'10186,"29"40"-11083,5-38-1986,0-2-2370,1 0-1729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7847,'0'0'7656,"-6"8"-4256,-6 7-2075,-1-1 0,-1-1 0,0 0 0,-19 13 0,16-8-671,17-18-654,0 0 0,0 1 0,0-1 1,-1 1-1,1-1 0,0 0 0,0 1 0,0-1 0,0 0 0,0 1 0,1-1 0,-1 1 0,0-1 1,0 0-1,0 1 0,0-1 0,0 0 0,0 1 0,1-1 0,-1 0 0,0 1 0,0-1 1,0 0-1,1 1 0,-1-1 0,0 0 0,0 1 0,1-1 0,-1 0 0,0 0 0,1 1 0,40 9-843,-23-7 575,-3-1-22,-1 0 0,0 2 0,0-1 0,-1 2 0,1 0 0,-1 0 0,0 1 0,0 1 0,-1 0 0,0 1 0,17 14 0,-28-21 302,0 0 1,0 0 0,0 0-1,0 0 1,0 0-1,0 0 1,0 0 0,-1 0-1,1 0 1,0 1-1,-1-1 1,1 0 0,-1 0-1,0 0 1,1 1 0,-1-1-1,0 0 1,1 1-1,-1-1 1,0 0 0,0 1-1,0-1 1,0 0-1,-1 1 1,1-1 0,-1 2-1,0-2 109,0 1 1,0 0-1,0 0 0,-1-1 1,1 1-1,-1-1 0,1 0 0,-1 1 1,0-1-1,0 0 0,1 0 0,-1 0 1,0 0-1,-3 1 0,-8 3 633,0-2-1,0 1 0,-24 2 1,28-5-505,1 1-176,0-1 1,0 0-1,0 0 0,0-1 1,0 0-1,0 0 1,0-1-1,0 0 1,0 0-1,-12-5 1,19 6-202,0-1 0,0 0 1,0 0-1,0 1 1,0-1-1,0 0 0,1 0 1,-1 0-1,0 0 0,1 0 1,-1 0-1,1 0 1,-1 0-1,1 0 0,-1-1 1,1 1-1,0 0 1,-1-2-1,4-22-5957,9 4-1378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16303,'-2'8'1677,"-6"19"-247,-1 3-84,1 2 1,1-1-1,2 1 1,-2 40-1,7-61-1322,0 0-1,1 0 1,1 0-1,0 0 1,0 0-1,1-1 1,0 1-1,1-1 1,0 0-1,1 0 1,0 0-1,8 11 1,31 31-4462,-124-133-220,-31-46 8387,109 125-3682,0 0 0,1 0 0,-1 0 0,1 0 0,0 0 0,-1 0 0,1 0 0,0-1 0,0 1 0,1 0 0,-1-1 0,0 1 0,1 0 0,-1-1 0,1 1 0,0-1 0,0-3 0,0 5 10,1-1-1,-1 1 1,1 0-1,0 0 1,0-1 0,-1 1-1,1 0 1,0 0-1,0 0 1,0 0-1,0 0 1,0 0-1,0 0 1,0 0 0,1 1-1,-1-1 1,0 0-1,0 1 1,1-1-1,-1 1 1,3-1-1,10-2 349,-1 1 0,1 0 0,-1 1 0,28 1 0,-23 1-297,60-1-1907,1 0-5157,-28 0-6902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153 279 11819,'1'-8'3993,"0"3"-3597,0 0 367,0 0 0,0-1 0,0 1 0,-1 0 0,0 0-1,0-1 1,-1-8 0,0 12-634,1 1 1,-1-1-1,0 0 0,0 1 1,0-1-1,0 1 0,0-1 0,0 1 1,0-1-1,0 1 0,0 0 0,-1-1 1,1 1-1,-1 0 0,1 0 0,-1 0 1,1 0-1,-1 0 0,0 1 0,1-1 1,-1 0-1,0 1 0,1-1 0,-1 1 1,0 0-1,0-1 0,0 1 0,1 0 1,-1 0-1,-2 0 0,-1 0-101,0 1 0,0-1-1,1 1 1,-1 0-1,0 0 1,0 1 0,1-1-1,-1 1 1,1 0 0,0 0-1,-1 0 1,1 1-1,0 0 1,0-1 0,0 2-1,1-1 1,-1 0 0,1 1-1,0-1 1,0 1 0,0 0-1,0 0 1,0 0-1,1 1 1,0-1 0,0 0-1,0 1 1,1-1 0,-1 1-1,1 0 1,0 0 0,1-1-1,-1 7 1,0-10-23,1 1 0,0-1 0,0 0 0,0 1 0,0-1 0,0 0 1,0 1-1,0-1 0,1 0 0,-1 0 0,0 1 0,1-1 0,-1 0 0,1 0 0,-1 1 1,1-1-1,-1 0 0,1 0 0,0 0 0,0 0 0,0 0 0,0 0 0,-1 0 0,1 0 1,2 1-1,0-1 9,-1 0 1,1 0-1,0 0 0,-1 0 1,1-1-1,0 1 1,-1-1-1,1 0 0,0 1 1,-1-1-1,1-1 1,3 1-1,4-2 28,1 0 0,-1 0 0,1-1-1,-1 0 1,16-9 0,1-2-47,-2-1-1,0-2 1,-1-1-1,44-40 1,-58 48-17,0 0-1,-1-1 1,0 0 0,-1-1 0,0 0 0,0 0 0,-1 0 0,-1-1 0,0 0-1,-1 0 1,-1-1 0,5-20 0,-9 33 21,1 1 0,-1 0 0,0 0 0,0 0 0,0-1 0,0 1 0,0 0 0,0 0 0,0 0 0,0 0 0,0-1 0,0 1 0,0 0 0,0 0 0,0 0 0,0-1-1,0 1 1,0 0 0,0 0 0,0 0 0,0-1 0,0 1 0,0 0 0,0 0 0,0 0 0,-1 0 0,1-1 0,0 1 0,0 0 0,0 0 0,0 0 0,0 0 0,0 0 0,-1-1 0,1 1 0,0 0 0,0 0 0,0 0 0,0 0 0,-1 0 0,1 0 0,0 0 0,0 0 0,0 0 0,-1 0 0,1 0 0,0-1 0,-11 8-40,-9 13 35,9-5 93,1 0 0,0 1 0,2 0 0,0 1 0,0 0 0,2 0 0,0 1-1,1 0 1,1-1 0,0 2 0,2-1 0,0 0 0,0 20 0,3-35-85,-1 0 1,0-1-1,1 1 0,0 0 1,-1-1-1,1 1 0,0-1 1,0 1-1,1-1 0,-1 1 0,0-1 1,1 1-1,-1-1 0,1 0 1,0 0-1,0 0 0,0 0 1,0 0-1,0-1 0,0 1 0,1-1 1,-1 1-1,0-1 0,1 0 1,-1 1-1,1-2 0,0 1 1,-1 0-1,1 0 0,0-1 1,-1 1-1,1-1 0,0 0 0,0 0 1,3 0-1,-1 0-235,0-1-1,0 1 1,0-1 0,-1 0-1,1 0 1,0-1 0,0 1 0,7-5-1,-9 4-259,1 0-1,-1 0 1,0 0-1,0 0 1,0-1 0,0 1-1,0-1 1,-1 0-1,1 0 1,-1 0-1,3-5 1,6-22-6153,-5-4-3369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26 13132,'-3'7'2483,"1"-1"-2212,1-2 254,-1 1 1,1-1 0,0 1 0,0 0 0,0-1-1,1 10 1,0-13-410,0 0-1,0 1 0,0-1 0,1 0 0,-1 0 1,0 1-1,1-1 0,0 0 0,-1 0 0,1 1 1,0-1-1,-1 0 0,1 0 0,0 0 0,0 0 1,0 0-1,0 0 0,0 0 0,0 0 1,0-1-1,0 1 0,0 0 0,0-1 0,1 1 1,-1-1-1,0 1 0,0-1 0,1 1 0,-1-1 1,0 0-1,1 0 0,-1 1 0,2-1 1,9 0-17,-1 1 0,1-1 1,0-1-1,-1 0 0,1-1 1,-1 0-1,0-1 0,1 0 1,-1-1-1,0 0 0,-1-1 1,1 0-1,-1-1 0,0 0 1,-1 0-1,1-1 1,15-15-1,-24 22-97,0-1 0,0 0 0,0 1 0,0-1 0,0 0 0,-1 0 1,1 0-1,0 0 0,0 1 0,-1-1 0,1 0 0,-1 0 0,1 0 0,-1 0 0,1 0 0,-1-1 0,1 1 0,-1 0 1,0 0-1,0 0 0,0 0 0,0 0 0,1 0 0,-2-1 0,1 1 0,0 0 0,0-2 0,-1 3 1,0-1-1,0 1 1,0-1-1,0 1 0,0-1 1,0 1-1,0 0 1,0 0-1,0-1 0,-1 1 1,1 0-1,0 0 1,0 0-1,0 0 0,0 0 1,0 1-1,0-1 1,0 0-1,0 0 0,0 1 1,0-1-1,0 1 1,0-1-1,0 1 0,0-1 1,0 1-1,0-1 1,-1 2-1,-6 3 179,-1 1 0,1 0 0,0 1 0,0 0 0,1 0-1,0 1 1,0 0 0,1 0 0,0 0 0,1 1 0,-1 0 0,2 0 0,-1 1 0,1-1 0,1 1 0,0 0 0,-3 13-1,6-22-164,0 1-1,0 0 0,0-1 0,1 1 0,-1 0 1,0-1-1,1 1 0,0 0 0,-1-1 0,1 1 0,0-1 1,0 1-1,-1-1 0,1 0 0,0 1 0,1-1 1,-1 0-1,0 0 0,0 1 0,0-1 0,1 0 1,-1 0-1,1 0 0,-1-1 0,0 1 0,1 0 0,0 0 1,-1-1-1,1 1 0,-1-1 0,1 0 0,0 1 1,-1-1-1,1 0 0,0 0 0,-1 0 0,1 0 0,0 0 1,1-1-1,10 1-6,-1 0-1,0-2 1,0 1 0,14-5 0,-2-1-156,43-21 1,-49 20-103,0 0 0,1 1 0,-1 1 0,25-5 0,-42 11 251,-1 0 0,0 0 0,1 0-1,-1 0 1,0 0 0,1 0 0,-1 0-1,0 0 1,1 0 0,-1 0 0,0 0-1,1 0 1,-1 0 0,0 0 0,0 0-1,1 1 1,-1-1 0,0 0 0,1 0 0,-1 0-1,0 0 1,0 1 0,1-1 0,-1 0-1,0 0 1,0 1 0,0-1 0,1 0-1,-1 0 1,0 1 0,0-1 0,0 0-1,0 0 1,0 1 0,1-1 0,-1 1 0,-2 16 355,-13 24 505,12-32-721,2-9-131,1 1 0,0-1 1,-1 1-1,1-1 0,0 1 1,0 0-1,0-1 0,-1 1 1,1-1-1,0 1 0,0-1 1,0 1-1,0 0 0,0-1 0,0 1 1,0-1-1,0 1 0,0 0 1,0-1-1,1 1 0,-1-1 1,0 1-1,0-1 0,0 1 1,1-1-1,-1 1 0,0 0 1,1-1-1,-1 0 0,0 1 1,1-1-1,-1 1 0,1-1 1,-1 1-1,0-1 0,1 0 1,-1 1-1,2-1 0,26-2 131,34-23-97,-48 18 10,94-46-584,-94 47 284,0 1 0,0 0-1,0 1 1,1 1-1,27-3 1,-41 6 242,0 0 0,0-1 0,-1 1-1,1 0 1,0 0 0,0 0 0,-1 1 0,1-1 0,0 0 0,-1 0-1,1 0 1,0 0 0,0 1 0,-1-1 0,1 0 0,0 1 0,-1-1-1,1 1 1,-1-1 0,1 0 0,0 1 0,-1-1 0,1 1-1,-1 0 1,1-1 0,-1 1 0,0-1 0,1 1 0,-1 0 0,1 1-1,-3 25 267,-26 30 652,26-52-803,1-4-97,0 0 0,0 0 0,0 0 0,1 0 0,-1 0 0,0 0 0,1 0 0,-1 1 0,1-1 0,0 0 0,-1 1 0,1-1 0,0 0 0,-1 0 0,1 1 0,0-1 0,0 1 0,0-1 0,0 0 0,1 1 0,-1-1 0,0 0 0,0 0 0,1 1 0,-1-1 0,1 0 0,0 2 0,1-2-152,0-1 1,-1 0-1,1 1 1,-1-1 0,1 0-1,0 0 1,-1 0 0,1-1-1,-1 1 1,1 0 0,-1 0-1,1-1 1,-1 1 0,1-1-1,-1 0 1,1 1-1,-1-1 1,1 0 0,-1 0-1,0 0 1,1 0 0,-1 0-1,0 0 1,2-2 0,23-19-5116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27 7207,'0'0'10442,"-48"-26"-13293,42 26-1569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265 270 5157,'-9'-7'1682,"-5"-7"-1889,12 8 5407,2-2 6121,0 6-11131,0 1 0,-1-1 0,1 0 0,0 1 0,-1-1 0,1 1 0,-1-1 1,1 1-1,-1 0 0,0-1 0,1 1 0,-1 0 0,0-1 0,0 1 0,0 0 0,0 0 1,0 0-1,0 0 0,-1 0 0,-1-2 0,-1 1-105,0-1 0,0 1 0,0 0 0,-1 0 0,1 1 0,-1-1 0,-4 0 0,0 0-128,1 1 0,-1 0 0,0 0 1,0 1-1,0 0 0,0 0 0,-13 3 0,16 0 51,0 0 0,0 0 0,0 1 0,0-1 1,0 1-1,1 1 0,0-1 0,0 1 0,0 0 0,0 0 0,1 0 0,0 1 1,0-1-1,0 1 0,1 0 0,0 0 0,0 1 0,0-1 0,1 1 0,0-1 0,0 1 1,1 0-1,-1-1 0,1 12 0,1-17 2,0 1 0,0 0 0,0 0 0,0-1 0,0 1 0,1 0 0,-1 0 0,1-1 0,-1 1 0,1 0-1,0-1 1,-1 1 0,1-1 0,0 1 0,0-1 0,0 1 0,0-1 0,0 0 0,1 1 0,-1-1 0,3 2 0,-1-1 7,0 0-1,1-1 0,-1 1 1,1-1-1,0 1 0,-1-1 1,1-1-1,0 1 1,7 0-1,2 0 28,0-2 0,1 1-1,-1-2 1,0 0 0,16-4 0,-6-1-72,0-2 1,-1 0-1,0-1 1,-1-2-1,0 0 1,0-1-1,36-31 1,-42 31-1,0-1 0,-1-1 1,0 0-1,-1-1 0,-1 0 1,0-1-1,-1 0 1,-1-1-1,14-35 0,-15 4-30,-9 48 53,0 1 0,0 0 1,0-1-1,0 1 0,0 0 1,0-1-1,-1 1 0,1 0 1,0-1-1,0 1 0,0 0 1,0-1-1,0 1 0,-1 0 1,1-1-1,0 1 0,0 0 1,0 0-1,-1-1 0,1 1 1,0 0-1,0 0 0,-1 0 1,1-1-1,0 1 0,-1 0 1,1 0-1,0 0 0,-1 0 1,1 0-1,0 0 0,-1 0 1,1 0-1,0-1 0,-1 1 1,1 0-1,0 0 0,-1 0 1,1 1-1,0-1 0,-1 0 1,1 0-1,0 0 0,-1 0 1,1 0-1,0 0 0,0 0 1,-1 0-1,1 1 0,0-1 1,-1 0-1,1 0 0,0 0 1,0 1-1,-1-1 0,1 0 1,0 0-1,0 1 0,-1-1 1,-17 15-149,1 9 211,0 1-1,-18 35 0,28-47 267,1 1-1,0-1 0,1 1 0,1 1 0,0-1 0,-3 25 0,7-37-300,0 0-1,0 0 1,0 0-1,0 0 0,0-1 1,1 1-1,-1 0 0,0 0 1,1 0-1,0 0 0,-1-1 1,1 1-1,0 0 1,0-1-1,0 1 0,0 0 1,0-1-1,0 1 0,0-1 1,1 0-1,-1 1 0,0-1 1,1 0-1,-1 0 0,1 0 1,0 0-1,-1 0 1,1 0-1,0 0 0,-1-1 1,1 1-1,0-1 0,2 1 1,31 3-2579,-2-8-6678,-18-3-2083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17713,'0'0'5525,"11"0"-4585,11 0-347,77-3 480,-92 2-977,1 0 1,0 0-1,-1-1 1,0 0-1,1-1 1,-1 1-1,0-1 1,0-1-1,0 1 1,-1-1-1,9-6 1,-14 9-46,-1 1 1,1-1 0,0 1 0,-1-1-1,1 1 1,0-1 0,-1 1-1,1-1 1,-1 1 0,1-1 0,-1 1-1,1-1 1,-1 0 0,0 0 0,1 1-1,-1-1 1,0 0 0,1 1 0,-1-1-1,0 0 1,0 0 0,0 0 0,0 1-1,0-1 1,0 0 0,0 0 0,0 1-1,0-2 1,-1 1-5,1 0 0,-1 1-1,0-1 1,0 0 0,0 1-1,0-1 1,0 1 0,0-1 0,0 1-1,0-1 1,0 1 0,0 0 0,0-1-1,0 1 1,0 0 0,-2 0 0,-49 1 273,41 1-312,0 1 0,1 0 1,-1 1-1,0 1 0,1-1 0,0 1 0,-11 8 0,16-10-9,1 0 0,-1 0 0,0 0 0,1 1 0,0 0 0,0 0 0,0 0 0,0 0 0,1 1 0,-1 0 0,1-1 0,0 1-1,1 0 1,-1 0 0,-3 11 0,6-15 3,0-1 0,0 1 0,0 0-1,0 0 1,0 0 0,0 0 0,0-1-1,0 1 1,1 0 0,-1 0 0,0 0-1,0-1 1,1 1 0,-1 0 0,0 0-1,1-1 1,-1 1 0,1 0 0,-1 0-1,1-1 1,-1 1 0,1-1-1,-1 1 1,1 0 0,0-1 0,0 1-1,27 8-286,38-9-1745,-58 0 1341,38-6-3283,0-7-2140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99 255 13229,'0'0'4457,"-6"8"-2391,-17 24-432,23-31-1589,0-1 0,0 0 1,-1 1-1,1-1 0,0 0 1,0 1-1,-1-1 0,1 0 1,0 1-1,0-1 0,0 1 1,0-1-1,-1 0 0,1 1 1,0-1-1,0 1 1,0-1-1,0 1 0,0-1 1,0 0-1,0 1 0,0-1 1,0 1-1,0-1 0,1 0 1,-1 1-1,0-1 0,0 1 1,0-1-1,0 0 0,1 1 1,-1-1-1,0 0 1,0 1-1,1-1 0,-1 0 1,0 1-1,1-1 0,-1 0 1,0 1-1,1-1 0,-1 0 1,0 0-1,1 0 0,-1 1 1,0-1-1,1 0 0,-1 0 1,1 0-1,-1 0 1,0 0-1,1 0 0,-1 0 1,1 0-1,-1 0 0,1 0 1,-1 0-1,1 0 0,28-1-148,-25 0 258,4 0-152,1-1-1,0 0 1,-1 0-1,1-1 1,-1 0-1,0-1 1,0 1-1,9-7 1,-15 9 47,1 0 0,-1-1 0,1 0 1,-1 1-1,1-1 0,-1 0 0,0 0 1,0 0-1,0 0 0,0-1 0,-1 1 0,1 0 1,0-1-1,-1 1 0,0-1 0,0 0 1,1 0-1,-2 1 0,1-1 0,0 0 0,0 0 1,-1 0-1,0 0 0,1 0 0,-1 1 1,0-1-1,-1 0 0,1-4 0,-2 6-13,1-1 0,0 0-1,0 1 1,-1-1 0,1 0 0,-1 1-1,1 0 1,-1-1 0,1 1 0,-1 0-1,0 0 1,0 0 0,0 0 0,0 0-1,0 0 1,0 1 0,0-1 0,0 1-1,0-1 1,0 1 0,0 0 0,0 0-1,-3 0 1,-1-1-44,1 1 1,-1 0-1,1 0 0,0 0 1,-1 1-1,1 0 1,0 0-1,-8 3 0,3 2 89,0 0 0,1 1 0,0 0 0,0 1 0,1 0 0,-1 0 0,2 1 0,0 0 0,0 0 0,0 1 0,1 0 0,1 0 0,-1 0 0,2 1-1,-1 0 1,2 0 0,-1 0 0,2 0 0,-3 17 0,5-26-73,-1 0-1,1-1 1,0 1-1,1 0 1,-1-1-1,0 1 0,0 0 1,1 0-1,-1-1 1,1 1-1,-1 0 1,1-1-1,0 1 1,-1-1-1,1 1 1,0-1-1,0 1 1,0-1-1,1 0 0,-1 1 1,0-1-1,0 0 1,1 0-1,-1 0 1,2 1-1,0 0 8,1-1 0,-1 0 0,1 0 0,-1 0 0,1-1 0,-1 1 0,1-1 0,0 0 0,-1 0 0,1 0 0,5-1 1,4-1 13,0-1 0,0 0 0,0-1 0,-1 0 0,23-12 0,-14 2-56,-1 0 1,0-1-1,-1-1 0,-1 0 1,0-2-1,-1 0 1,23-32-1,-11 7-41,-2-1 0,36-76 0,-62 119 46,0-1 1,0-1-1,-1 1 1,1 0-1,0 0 1,0 0-1,-1 0 0,0 0 1,1-1-1,-1 1 1,0-4-1,0 5 14,0 1-1,-1 0 1,1-1 0,0 1-1,0 0 1,0-1 0,-1 1-1,1 0 1,0-1 0,0 1 0,-1 0-1,1-1 1,0 1 0,-1 0-1,1 0 1,0 0 0,-1-1-1,1 1 1,0 0 0,-1 0-1,1 0 1,0 0 0,-1 0 0,1 0-1,-1-1 1,1 1 0,0 0-1,-1 0 1,1 0 0,-1 0-1,1 0 1,0 1 0,-1-1-1,1 0 1,0 0 0,-1 0 0,0 0-1,-3 2-9,0 0 0,0 0 0,0 0 1,0 0-1,0 1 0,0-1 0,1 1 0,-1 0 0,-5 7 0,-7 9 14,0 1-1,2 0 1,0 1 0,-15 32-1,22-40 44,2 1 0,0-1 1,0 1-1,2 0 0,-1 0 0,2 0 0,0 1 0,0-1 0,2 16 0,0-28-52,0-1-1,1 1 0,-1 0 1,1-1-1,-1 1 1,1 0-1,0-1 0,-1 1 1,1-1-1,0 1 0,0-1 1,0 0-1,0 1 0,1-1 1,-1 0-1,0 0 0,0 0 1,1 0-1,-1 0 1,1 0-1,-1 0 0,1 0 1,-1 0-1,1-1 0,-1 1 1,1-1-1,0 1 0,-1-1 1,1 1-1,0-1 0,0 0 1,-1 0-1,1 0 1,0 0-1,-1 0 0,3-1 1,3 1-420,-1-1 1,0 1-1,0-1 1,0-1-1,1 1 1,-1-1 0,-1 0-1,12-6 1,33-32-7876,-28 15 2739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14286,'0'0'4046,"-12"3"-880,-70 22-55,73-22-2735,0 1 1,0 0 0,0 1 0,1 0 0,0 0-1,0 1 1,0 0 0,-9 9 0,17-15-372,-1 1 0,1-1 0,0 0 0,-1 1 0,1-1 0,0 1 0,-1-1 0,1 1 0,0-1 0,-1 1 0,1-1 0,0 0 0,0 1 0,0-1 0,0 1 0,0 0 0,-1-1 0,1 1 0,0-1 1,0 1-1,0-1 0,0 1 0,0-1 0,0 1 0,1-1 0,-1 1 0,0-1 0,0 1 0,0-1 0,0 1 0,1 0 0,17 9-168,37-3-543,-43-6 506,-3 1 22,0-2 98,-1 1 1,0 0-1,1 0 1,-1 1-1,0 0 1,0 1-1,0 0 1,-1 0-1,1 0 1,-1 1-1,1 0 1,5 6-1,-12-10 90,-1 1 0,1 0-1,-1-1 1,1 1 0,-1 0-1,0 0 1,1-1-1,-1 1 1,0 0 0,0 0-1,0-1 1,1 1 0,-1 0-1,0 0 1,0 0-1,0-1 1,0 1 0,0 0-1,0 0 1,-1 0 0,1-1-1,0 1 1,0 0-1,-1 0 1,1-1 0,0 1-1,-1 0 1,1-1 0,-1 1-1,1 0 1,-1-1-1,1 1 1,-1 0 0,1-1-1,-1 1 1,1-1 0,-1 1-1,0-1 1,1 1-1,-1-1 1,0 0 0,0 1-1,1-1 1,-1 0 0,0 0-1,0 1 1,1-1-1,-2 0 1,-45 15 624,42-14-618,-17 5-8,-1-2 1,-41 4 0,18-13-4434,29-3-1618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9673,'0'0'9898,"-3"8"-9477,-6 15-156,1-1 1593,0 0 1,-23 38-1,10-30-973,8-14-704,1 1 1,1 0 0,1 0-1,0 1 1,2 0 0,0 0 0,1 1-1,0 0 1,-5 29 0,12-48-172,0 1 0,0 0 1,0 0-1,0-1 0,0 1 1,0 0-1,0 0 0,0-1 0,0 1 1,0 0-1,0 0 0,1-1 1,-1 1-1,0 0 0,0 0 1,1-1-1,-1 1 0,1 0 0,-1-1 1,0 1-1,1 0 0,-1-1 1,1 1-1,-1-1 0,1 1 1,0-1-1,-1 1 0,1-1 1,0 1-1,-1-1 0,1 0 0,1 1 1,1 0 30,-1-1 1,1 0-1,0 0 0,-1 0 1,1 0-1,0 0 0,-1 0 1,1-1-1,5 0 0,54-25 700,-4-7-493,76-58-1,-107 70-244,-1-1 1,-1-2 0,-1 0-1,34-45 1,-46 45-565,-13 24 466,1 0 1,0 0-1,-1-1 1,1 1 0,0 0-1,-1 0 1,1 0-1,0 0 1,-1-1-1,1 1 1,0 0 0,-1 0-1,1 0 1,-1 0-1,1 0 1,0 0-1,-1 0 1,1 0 0,-1 0-1,1 0 1,0 0-1,-1 0 1,1 0 0,0 0-1,-1 1 1,1-1-1,-1 0 1,1 0-1,0 0 1,-1 1 0,1-1-1,-1 0 1,-46 28-8593,38-23 6755,-19 12-4992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3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96 11499,'0'0'5776,"-3"8"-3555,-5 24-550,8-32-1592,0 1 0,0 0 1,0-1-1,0 1 0,0-1 1,1 1-1,-1 0 0,0-1 1,0 1-1,1-1 1,-1 1-1,0-1 0,0 1 1,1-1-1,-1 1 0,1-1 1,-1 1-1,0-1 0,1 1 1,-1-1-1,1 0 0,-1 1 1,1-1-1,-1 0 0,1 1 1,-1-1-1,1 0 0,0 0 1,-1 0-1,1 1 1,-1-1-1,1 0 0,0 0 1,-1 0-1,1 0 0,0 0 1,25 0 880,-22 0-746,227-4 512,-229 3-729,-1 1 0,0 0 0,0 0 0,1 0 0,-1 0 0,0 0 0,0 1 0,0-1 0,1 0 0,-1 0 0,0 1 0,0-1 0,0 1 0,0-1 0,0 1 0,0 0 0,0-1 0,0 1 0,0 0 0,0 0 0,0-1 0,0 1 0,0 0-1,-1 0 1,1 0 0,0 0 0,-1 0 0,1 0 0,0 2 0,0 34 430,0 1 748,0-38-1163,0 1 0,-1-1 0,1 0 0,-1 1 0,1-1-1,-1 0 1,1 1 0,0-1 0,-1 0 0,1 0 0,0 1 0,-1-1 0,1 0 0,0 0 0,-1 0 0,1 0 0,0 0-1,-1 0 1,1 0 0,0 0 0,-1 0 0,1 0 0,0 0 0,-1-1 0,1 1 0,0 0 0,-1 0 0,1-1-1,-1 1 1,1 0 0,0-1 0,-1 1 0,1-1 0,-1 1 0,1-1 0,0 0 0,22-16 188,-15 5-190,1-1 1,-1 0 0,-1 0-1,-1 0 1,1-1 0,-2 0-1,0 0 1,3-19-1,-6 27-15,-2 5-75,0 36-283,0-34 365,0 1 0,0-1 0,0 1 0,0-1 0,1 0-1,-1 1 1,0-1 0,1 1 0,-1-1 0,0 0 0,1 1 0,0-1-1,-1 0 1,1 0 0,0 1 0,0-1 0,-1 0 0,1 0 0,0 0-1,0 0 1,0 0 0,0 0 0,1 0 0,1 1 0,0-1 4,-1 0 1,1 0-1,0-1 1,-1 1-1,1-1 1,0 1-1,0-1 1,-1 0-1,1 0 1,0 0-1,0-1 1,3 0-1,2 0-12,1-2 1,0 1-1,-1-1 0,1-1 1,-1 1-1,0-1 0,10-7 1,-14 8-249,0 0 0,0 0 1,-1 0-1,1 0 0,-1-1 1,0 1-1,0-1 0,0 0 1,-1 0-1,0 0 0,1 0 0,-1 0 1,0 0-1,-1-1 0,1 1 1,-1-1-1,0 1 0,0-1 1,0 0-1,-1 1 0,0-1 1,0-5-1,0 9-65,0 0-1,-1 0 1,1 1 0,0-1-1,-1 0 1,1 0 0,-1 1-1,1-1 1,-1 0 0,1 1-1,-1-1 1,0 1-1,1-1 1,-1 0 0,0 1-1,1 0 1,-1-1 0,0 1-1,0-1 1,1 1 0,-1 0-1,0-1 1,0 1 0,0 0-1,1 0 1,-1 0 0,0 0-1,0 0 1,0 0 0,0 0-1,1 0 1,-1 0 0,-2 0-1,3 0 53,-11 0-5344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14125,'0'0'10250,"6"58"-21525,3-49 2275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102 165 8840,'0'0'5221,"0"8"-2285,-3 31-1347,-1 0 0,-3-1 0,-1 0 0,-20 57-1,14-51-874,2 0 0,2 0 0,-6 60 0,20-129-722,0 0 0,1 0-1,2 0 1,0 1 0,2 0 0,1 1-1,18-35 1,-20 43-63,1 0 1,0 1-1,1 0 0,0 0 0,1 1 0,1 0 1,0 1-1,1 1 0,0-1 0,0 2 0,1 0 1,1 1-1,21-11 0,-33 19 30,0 0 0,0 0 1,0 0-1,1 0 0,-1 0 0,0 0 1,1 1-1,-1 0 0,0-1 0,1 1 1,-1 1-1,0-1 0,1 0 0,-1 1 1,6 1-1,-7-1 32,-1 0 0,0 0 0,1 1 1,-1-1-1,0 0 0,0 0 0,0 1 1,0-1-1,0 0 0,-1 1 0,1-1 1,0 1-1,0-1 0,-1 1 0,1 0 1,-1-1-1,0 1 0,1-1 0,-1 1 0,0 0 1,0-1-1,0 1 0,0 0 0,0-1 1,-1 1-1,1 0 0,0-1 0,-1 1 1,1-1-1,-1 1 0,1-1 0,-1 1 0,-1 1 1,-1 4 7,-1-1 0,1 1 0,-2-1 0,1 0 1,-1 0-1,0 0 0,0 0 0,0-1 0,-1 0 1,0 0-1,-12 7 0,-9 5 35,-40 20 0,56-31 77,-1-1 1,1 0-1,-1 0 0,0-1 0,0-1 0,0 0 0,-1-1 0,1 0 0,-16 0 0,28-2-119,-1 0 0,1 0 0,-1 0 0,1-1 0,-1 1 0,1 0 0,-1-1 0,1 1 0,-1 0 0,1-1 0,-1 1 0,1 0 0,0-1 0,-1 1 0,1-1 0,0 1 0,-1-1 0,1 1 0,0-1 0,0 1 0,0-1 0,-1 1 0,1-1 0,0 1 0,0-1 0,0 0 0,0 1 0,0-1 0,0 1 0,0-1 0,0 1 0,0-1 0,0 0 0,0 1 0,0-1 0,1 1 0,-1-1 0,0 1 0,0-1 0,1 1 0,-1-1 1,0 1-1,0-1 0,1 1 0,-1-1 0,1 1 0,-1 0 0,0-1 0,2 0 0,16-25-960,24-17-3464,89-71-1,-71 64 278,2 0 471,37-32-1321,-41 24 9994,-47 41 505,-20 19-259,-9 9-1927,2 2-3593,1 3 772,0 0 1,1 1-1,1 1 0,1 0 0,-11 20 1,18-30-374,1 1 0,0-1 1,1 1-1,0-1 1,0 1-1,1 0 0,0 0 1,0 0-1,1 1 0,0-1 1,1 0-1,0 0 0,0 1 1,4 16-1,-4-24-108,1-1-1,-1 1 1,1-1-1,-1 1 1,1-1-1,-1 1 1,1-1 0,0 0-1,0 1 1,0-1-1,0 0 1,0 0-1,0 0 1,0 1-1,0-1 1,0 0-1,1 0 1,-1-1 0,0 1-1,0 0 1,1 0-1,-1-1 1,1 1-1,-1 0 1,1-1-1,-1 0 1,1 1 0,-1-1-1,1 0 1,-1 0-1,1 0 1,0 0-1,-1 0 1,1 0-1,-1 0 1,4-1 0,-2 0-60,0 0 1,0 0 0,1-1 0,-1 1-1,0 0 1,-1-1 0,1 0 0,0 0 0,0 0-1,-1 0 1,1 0 0,-1-1 0,0 1-1,1-1 1,-1 0 0,2-4 0,0 1-22,-1 0 1,-1 0 0,1 0-1,-1 0 1,0-1 0,-1 1-1,1-1 1,-1 1 0,-1-1-1,1 1 1,-1-1 0,0 0-1,-2-12 1,1 19 74,1-1 0,0 0 0,-1 1-1,1-1 1,-1 0 0,1 1 0,-1-1 0,1 1 0,-1-1 0,1 1 0,-1-1 0,1 1 0,-1-1 0,0 1-1,1 0 1,-1-1 0,0 1 0,0 0 0,1 0 0,-1-1 0,0 1 0,0 0 0,1 0 0,-1 0 0,0 0-1,0 0 1,1 0 0,-1 0 0,0 0 0,0 0 0,1 0 0,-1 0 0,0 1 0,0-1 0,1 0 0,-1 1-1,0-1 1,1 0 0,-1 1 0,0-1 0,1 1 0,-1-1 0,1 1 0,-1-1 0,1 1 0,-1-1 0,0 2-1,-1 0 15,-1 0 0,1 1 0,0-1 0,0 1-1,0-1 1,0 1 0,0 0 0,1 0-1,-3 5 1,3-6 10,0 1 0,0-1 1,1 0-1,-1 1 0,1-1 0,-1 0 0,1 1 0,0-1 0,0 1 0,0-1 0,0 0 1,1 1-1,-1-1 0,0 1 0,1-1 0,0 0 0,0 0 0,-1 1 0,1-1 0,1 0 1,-1 0-1,0 0 0,0 0 0,1 0 0,-1 0 0,1 0 0,0-1 0,-1 1 0,1 0 1,0-1-1,0 1 0,0-1 0,4 2 0,4 0 22,-1-1 1,0 0-1,1-1 0,0 0 1,-1 0-1,1-1 0,13-2 1,-9 1-14,1-1 0,-1-1 0,0 0 0,0-1 0,-1 0 0,20-9 0,-25 9-65,0 1 1,-1-1-1,1-1 0,-1 0 0,0 0 1,0 0-1,-1-1 0,1 0 0,-1 0 1,-1 0-1,11-15 0,-17 15-242,-9 9 116,-11 9 51,-47 52 452,63-59-147,0 1 0,1 0 0,-1 0 1,1 1-1,0-1 0,0 1 1,1 0-1,0 0 0,-4 14 1,7-20-180,0 0 1,0-1-1,0 1 1,0 0 0,1 0-1,-1-1 1,0 1 0,0 0-1,1 0 1,-1-1-1,0 1 1,1 0 0,-1-1-1,1 1 1,-1 0 0,1-1-1,-1 1 1,1 0-1,-1-1 1,1 1 0,0-1-1,-1 0 1,1 1-1,0-1 1,-1 1 0,1-1-1,0 0 1,0 1 0,-1-1-1,1 0 1,0 0-1,0 0 1,0 0 0,-1 0-1,1 0 1,0 0-1,0 0 1,0 0 0,-1 0-1,1 0 1,0 0 0,1-1-1,40-5 168,-10-4-618,0-2 0,-1-2 0,0-1 0,44-29 0,-6 5 264,-68 38 173,0 0 0,0 1 0,-1-1 0,1 1 0,0-1 0,0 1 0,0-1 0,0 1 0,0 0 0,0 0 0,0-1 0,0 1 0,0 0 1,0 0-1,0 0 0,0 0 0,0 0 0,2 1 0,-3-1 3,0 0 0,1 1 0,-1-1 0,0 1-1,1-1 1,-1 1 0,0-1 0,0 1 0,0-1 0,0 1 0,1-1 0,-1 1 0,0-1 0,0 1 0,0-1 0,0 1 0,0 0 0,0-1-1,0 1 1,-1-1 0,1 1 0,0-1 0,0 1 0,0-1 0,-1 1 0,-23 51 532,11-25-340,13-26-201,0 0 0,-1 0 0,1 0 0,0 0 0,0 0 1,0 0-1,0 0 0,0 0 0,0 0 0,0 0 0,1 0 0,-1 0 1,0 0-1,0 0 0,1-1 0,-1 1 0,1 0 0,-1 0 0,1 0 1,-1 0-1,1-1 0,-1 1 0,1 0 0,0 0 0,-1-1 0,1 1 1,0-1-1,0 1 0,-1-1 0,1 1 0,0-1 0,0 1 0,0-1 0,0 1 1,0-1-1,0 0 0,0 0 0,-1 1 0,1-1 0,0 0 0,0 0 1,0 0-1,0 0 0,0 0 0,0 0 0,0-1 0,0 1 0,1 0 1,68-9-754,-38 4 1120,-21 3-375,-1-1 1,1 0 0,-1-1-1,0 0 1,0 0 0,-1-1-1,1-1 1,-1 1 0,0-2-1,-1 1 1,0-1 0,1 0-1,-2-1 1,1 0 0,7-11-1,-14 18 3,-1 1-1,1-1 1,0 0-1,-1 0 1,1 0-1,0 0 1,-1 0-1,1-1 1,-1 1-1,0 0 1,1 0-1,-1 0 1,0 0 0,0 0-1,0-1 1,0 1-1,0 0 1,0 0-1,0 0 1,0-2-1,0 2 1,-1 1 1,1-1-1,-1 1 0,1 0 0,-1-1 1,1 1-1,-1-1 0,1 1 0,-1 0 1,1-1-1,-1 1 0,1 0 1,-1 0-1,1-1 0,-1 1 0,0 0 1,1 0-1,-1 0 0,1 0 0,-1 0 1,0 0-1,1 0 0,-1 0 0,1 0 1,-1 0-1,-1 0 0,1 1 18,-1-1 0,0 0-1,0 1 1,1 0 0,-1-1-1,0 1 1,1 0 0,-1 0-1,1 0 1,-1 0 0,1 0-1,-1 0 1,1 0 0,0 0-1,0 0 1,-1 1 0,1-1 0,0 1-1,0-1 1,0 1 0,1-1-1,-1 1 1,0-1 0,1 1-1,-1 0 1,0 0 0,1 1-1,0-2 1,0 0-1,0 0 0,0-1 0,0 1 0,0 0 0,0 0 0,1 0 1,-1 0-1,0-1 0,0 1 0,1 0 0,-1 0 0,1 0 1,-1-1-1,1 1 0,-1 0 0,1-1 0,-1 1 0,1 0 0,0-1 1,-1 1-1,1-1 0,0 1 0,-1-1 0,1 1 0,0-1 0,0 0 1,0 1-1,0-1 0,37 6 226,40-13-440,-41-1-486,-26 5 511,1 0 0,0 1 0,0 0 0,0 1 0,0 0 0,19 2 0,-30-1 198,0 0 0,0 1 0,0-1 0,0 1 0,0 0 0,-1-1 0,1 1 0,0 0 0,0-1 0,-1 1 1,1 0-1,0 0 0,-1-1 0,1 1 0,-1 0 0,1 0 0,-1 0 0,0 0 0,1 0 0,-1 0 0,0 0 1,1 0-1,-1 0 0,0 0 0,0 0 0,0 0 0,0 1 0,0 36 947,-1-29-717,1-7-222,0-1-1,0 1 1,0-1-1,0 1 0,0-1 1,0 1-1,0-1 1,1 1-1,-1-1 0,0 1 1,1-1-1,-1 1 1,1-1-1,0 0 1,-1 1-1,1-1 0,0 0 1,0 0-1,0 0 1,0 1-1,0-1 0,0 0 1,0 0-1,0 0 1,2 1-1,1-1-19,1 0 1,-1 0-1,0 0 0,1 0 0,-1-1 1,1 0-1,6 0 0,-6 0-16,0 0-216,-1 0 0,1-1-1,-1 1 1,1-1 0,-1 0-1,1 0 1,-1 0 0,0-1-1,0 1 1,0-1 0,5-3-1,-7 4-295,0-1 0,0 1 0,0-1 0,-1 1 0,1-1-1,0 0 1,-1 0 0,0 0 0,1 0 0,-1 0 0,0 0 0,0 0-1,0 0 1,0 0 0,0-4 0,1-19-9218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18930,'-5'-4'993,"5"2"865,5 2-2051,6 0-1536,7 0-4229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14157,'0'0'4389,"4"52"-2724,-9-14-800,-4 7 96,-2-2-481,6-4-352,5-3-96,0-4 0,0-7-96,5-7-1281,0-5-897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12716,'0'-8'2098,"0"4"-1910,0 0 0,0 0 0,0 0 0,1 0 0,-1 0-1,1 0 1,0 0 0,0 0 0,1 0 0,-1 0 0,1 0 0,-1 1 0,1-1 0,1 1 0,-1-1 0,0 1 0,1 0-1,-1 0 1,1 0 0,0 0 0,0 0 0,1 0 0,-1 1 0,0 0 0,1 0 0,-1 0 0,1 0 0,0 0-1,4-1 1,15-5-151,1 1 0,0 1 0,0 2 0,0 0 0,1 1 0,-1 1 0,1 2 0,0 0 0,-1 2 0,1 1 0,42 10-1,-61-12 58,0 1-1,-1 1 0,0-1 1,1 1-1,-1 0 0,0 1 0,0-1 1,-1 1-1,8 6 0,-11-8-31,1-1 1,-1 1-1,1 0 0,-1 0 0,0 0 0,0 0 0,1 1 0,-1-1 1,-1 0-1,1 0 0,0 1 0,-1-1 0,1 0 0,-1 1 0,1-1 0,-1 0 1,0 1-1,0-1 0,0 1 0,-1-1 0,1 0 0,-1 1 0,1-1 1,-1 0-1,0 1 0,-1 2 0,-3 3 193,1-1 0,-2 0-1,1 0 1,-1-1 0,0 0 0,0 0 0,-1 0 0,1-1 0,-1 0 0,-9 5-1,-79 40 979,70-41-906,6-2 19,35-6-309,14-3-418,4-1-879,67 3 0,-92 1 1033,0 0 1,0 1-1,0-1 1,0 2-1,-1-1 1,1 1-1,-1 1 1,1-1-1,-1 1 1,0 1-1,0 0 1,9 7-1,-15-11 232,-1 0 0,1 1 0,-1-1 1,1 0-1,-1 1 0,1-1 0,-1 1 0,0 0 0,0-1 0,0 1 0,0 0 0,0 0 0,0 0 0,0-1 0,-1 1 0,1 0 1,0 0-1,-1 0 0,0 0 0,0 0 0,1 0 0,-1 0 0,0 0 0,-1 0 0,1 0 0,0 0 0,0 0 0,-1 0 1,0 0-1,1 0 0,-1 0 0,0 0 0,0 0 0,0 0 0,0-1 0,0 1 0,0 0 0,0-1 0,-1 1 0,1-1 0,-1 1 1,1-1-1,-3 2 0,-5 4 392,0 1 0,-1-2 0,0 1-1,-1-2 1,-20 10 0,-11 1 999,-55 15 0,83-27-1261,0-1 0,0 0-1,0-1 1,0-1 0,-1 0-1,1-1 1,0-1-1,-16-2 1,28 3-198,0-1-1,1 1 1,-1-1-1,1 1 1,-1-1-1,1 1 1,-1-1-1,1 0 1,-1 0-1,1 0 1,0 0-1,-1 0 1,1 0-1,0 0 1,0 0-1,0 0 1,0-1-1,0 1 1,0 0-1,0-1 1,0 1-1,0-1 1,1 1-1,-1-1 1,1 1 0,-1-1-1,1 1 1,0-1-1,-1 0 1,1 1-1,0-1 1,0 0-1,0 1 1,0-1-1,0 1 1,1-1-1,-1 0 1,0 1-1,1-3 1,1-1-812,0-1 1,0 1-1,0 0 0,0 0 1,1 0-1,-1 0 1,1 0-1,1 1 0,6-9 1,20-15-7310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 15567,'0'0'6320,"10"2"-4515,1 1-1387,0-1 0,0 0 0,0-1 0,19-1 0,-25 0-367,0 0 0,0-1 0,0 0 0,0 0 0,0 0 0,0-1 0,0 0 1,0 0-1,0 0 0,-1 0 0,1-1 0,-1 0 0,1 0 0,5-5 0,-8 6-48,1 0 1,-1-1-1,0 1 1,0 0-1,0-1 1,-1 0-1,1 1 1,0-1-1,-1 0 0,0 0 1,2-3-1,-3 5-2,0 0 0,-1 0 0,1 0-1,0 0 1,0 0 0,0 1 0,0-1 0,-1 0-1,1 0 1,-1 0 0,1 1 0,0-1-1,-1 0 1,1 1 0,-1-1 0,1 0-1,-1 1 1,0-1 0,1 0 0,-1 1 0,0-1-1,1 1 1,-1-1 0,0 1 0,1 0-1,-1-1 1,0 1 0,0 0 0,0-1-1,0 1 1,1 0 0,-1 0 0,0 0 0,0 0-1,0 0 1,0 0 0,1 0 0,-1 0-1,0 0 1,0 0 0,0 0 0,-1 1 0,-5-1 34,-1 1 1,0-1 0,1 2 0,-1-1 0,1 1 0,-1 0 0,1 1 0,0 0 0,0 0 0,0 0 0,0 1-1,0 0 1,-5 5 0,7-5 79,0-1 1,1 1-1,0 0 0,0 0 0,0 0 0,0 1 0,1-1 0,0 1 1,0 0-1,0 0 0,0 0 0,1 0 0,0 0 0,0 1 0,0-1 1,0 1-1,1 0 0,0 6 0,1-11-80,0 1 1,0 0-1,0-1 1,0 1-1,0 0 1,1-1-1,-1 1 0,1 0 1,-1-1-1,1 1 1,0-1-1,0 1 0,-1-1 1,1 1-1,0-1 1,0 0-1,0 0 1,1 1-1,-1-1 0,0 0 1,0 0-1,1 0 1,-1 0-1,1 0 0,-1 0 1,1 0-1,-1-1 1,1 1-1,-1-1 1,1 1-1,-1-1 0,1 1 1,2-1-1,6 2-10,1-1-1,0 0 1,0-1-1,12-1 1,-5 1 15,-5 0-72,1-1 0,-1-1 1,0 0-1,0-1 0,0 0 1,14-6-1,22-17-2984,-44 23 1693,0-1 0,-1 0 0,1 0 1,-1-1-1,0 1 0,6-10 1,0-6-9846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0:4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5509,'0'0'10976,"-1"13"-8734,-24 114 941,10-63-1230,-9 107 0,23-148-1619,-2 47 266,3-66-578,0 0 0,1 0-1,-1 0 1,1 0 0,0 0 0,0-1 0,0 1-1,0 0 1,1 0 0,-1-1 0,1 1-1,0-1 1,3 4 0,-5-6-17,1 0-1,0 0 1,0 0-1,0 0 1,0 0 0,0 0-1,0-1 1,0 1-1,0 0 1,0-1 0,0 1-1,1-1 1,-1 1-1,0-1 1,0 0 0,1 1-1,-1-1 1,0 0-1,0 0 1,1 0-1,-1 0 1,0 0 0,0 0-1,1 0 1,-1 0-1,0-1 1,0 1 0,1 0-1,0-1 1,1-1 2,0 0 0,0 0-1,0-1 1,0 1 0,-1 0 0,1-1 0,-1 0-1,1 0 1,-1 1 0,2-5 0,5-8 0,-2 1 0,1-1-1,6-22 1,-9 18-94,-1 0 0,-1 0 0,0 0-1,-1-1 1,-2-26 0,-2 30 5,-2 19-45,0 26 21,5-26 105,-1 0 0,1 0 0,0 0 0,0 0 0,0-1 0,0 1 0,0 0 0,0 0 0,1-1 0,0 1 0,-1-1 0,1 0 0,0 1 0,0-1 0,0 0 0,0 0 0,1 0 0,3 2 0,0 0 4,0-1 0,0 0 1,1 0-1,0-1 0,0 1 1,-1-1-1,12 1 0,5 0 18,1-1 0,-1-1 0,41-5 0,-46 2 17,0-1 0,-1-1-1,0 0 1,1-1 0,-1-1 0,-1-1 0,0-1 0,0 0 0,23-16 0,-39 24-39,1 0 0,-1-1-1,0 1 1,0 0 0,1 0 0,-1 0 0,0-1 0,0 1 0,1 0 0,-1 0-1,0 0 1,1 0 0,-1 0 0,0-1 0,1 1 0,-1 0 0,0 0 0,0 0-1,1 0 1,-1 0 0,0 0 0,1 0 0,-1 0 0,0 0 0,1 0 0,-1 0-1,0 0 1,1 1 0,-1-1 0,0 0 0,1 0 0,-1 0 0,0 0 0,0 0-1,1 1 1,-1-1 0,0 0 0,0 0 0,1 1 0,-1-1 0,0 0 0,0 0-1,0 1 1,1-1 0,-1 0 0,0 0 0,0 1 0,5 21 119,-5-19-96,0-1-1,0 1 0,0-1 1,1 1-1,-1-1 0,1 1 1,0-1-1,0 0 0,0 1 0,2 3 1,1-3 0,-1-1 0,1 0 0,1 0 0,-1 0 1,0 0-1,0 0 0,1-1 0,-1 0 0,1 0 0,-1 0 0,1 0 1,-1-1-1,1 0 0,7 0 0,66-8 84,-54 2-530,-1 0 1,31-13 0,-33 10-1626,1 1 1,37-7-1,-64 19 2052,0-1 0,0 2-1,1-1 1,-1 0 0,1 1 0,0 0-1,-4 7 1,6-9 57,0 1 0,0 0-1,0-1 1,0 1 0,0 0 0,1 0 0,0 0 0,0 1-1,0-1 1,0 0 0,1 0 0,0 0 0,0 8 0,13 56-1380,1 1-1177,-13-51 2256,-1 0 0,-1 1 0,-1-1 1,0 1-1,-9 32 0,10-47 491,0 0 1,0 0-1,-1 1 1,1-2 0,-1 1-1,0 0 1,0 0-1,0-1 1,-1 1-1,1-1 1,-1 1-1,0-1 1,0 0-1,0 0 1,0 0-1,0-1 1,-1 1-1,1-1 1,-1 0-1,0 0 1,0 0-1,0 0 1,0-1-1,0 1 1,0-1-1,0 0 1,0 0 0,0-1-1,0 1 1,-1-1-1,-6 0 1,9 0-78,0-1 0,0 1 0,0-1 0,0 1 0,0-1 0,0 0 0,0 1 0,0-1 0,1 0 0,-1 0 0,0-1 0,1 1 0,-1 0 0,0 0 0,1-1 1,0 1-1,-1-1 0,1 0 0,-2-2 0,0-1 2,1 1 1,0-1 0,0 0-1,0 0 1,1 0-1,-1 0 1,0-9 0,1 1-102,0 0 0,1 0 0,0 0 1,1 0-1,4-22 0,-3 26-112,1 0-1,-1 1 0,2-1 0,-1 0 1,1 1-1,0 0 0,1 0 1,0 0-1,0 0 0,0 1 1,1 0-1,1 0 0,-1 0 0,1 1 1,0 0-1,0 0 0,1 1 1,0 0-1,0 0 0,0 1 0,0 0 1,1 0-1,-1 1 0,1 0 1,0 1-1,0 0 0,16-2 1,-16 4-418,52-6-7662,-24-2-3584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11403,'0'0'8360,"-63"51"-7079,42-17-256,-2 5-32,3 8-32,0-1-64,10-2-97,-3-2-95,8-4-225,5-9 1,0-7-321,5-8-64,8-6-128,1-8-1281,2 0-2114,-7-18-4229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18353,'0'0'2723,"-19"61"-2467,15-31-32,3-1-31,1-2-97,0-1-64,0-3 0,0-6-128,5-6-577,2-7-64,2-4-256,-6-4-448,3-17-1634,-6-5-2498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11659,'0'0'7527,"-27"51"-7463,34-45-64,9-4-224,2-2-929,5 0-1121,8 1-801,-6 2 320,2 0-31,-2 4-2339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5285,'0'0'13469,"-12"8"-11371,-21 16-1077,-80 60 2287,112-84-3310,1 0 1,0 0-1,-1 0 0,1 0 1,0 1-1,0-1 0,-1 0 1,1 0-1,0 0 0,-1 1 1,1-1-1,0 0 0,0 1 1,0-1-1,-1 0 0,1 0 1,0 1-1,0-1 0,0 0 1,0 1-1,-1-1 0,1 0 1,0 1-1,0-1 0,0 1 1,0-1-1,0 0 0,0 1 1,0-1-1,0 0 0,0 1 0,0-1 1,0 0-1,0 1 0,1-1 1,-1 0-1,0 1 0,0-1 1,0 0-1,0 1 0,1-1 1,-1 1-1,21 5-482,44-6-1206,-47 0 973,-8 0 454,1 0 0,-1 1 0,1 1 0,-1 0 0,1 0 0,-1 1 0,19 8 0,-27-10 294,0 0 0,0 0 0,0 0 0,0 0 0,0 0-1,-1 1 1,1-1 0,0 1 0,0-1 0,-1 1 0,1 0 0,-1-1-1,0 1 1,0 0 0,1 0 0,-1 0 0,0 0 0,0 0 0,-1 0-1,1 0 1,0 0 0,-1 1 0,1-1 0,-1 0 0,0 0 0,0 1 0,0-1-1,0 0 1,0 0 0,0 1 0,-1-1 0,1 0 0,-1 0 0,1 0-1,-1 0 1,0 1 0,0-1 0,0 0 0,0 0 0,0-1 0,0 1-1,-1 0 1,1 0 0,-3 2 0,-2 4 233,0-1-1,-1 0 1,0 0-1,0 0 1,-1-1-1,0 0 1,0 0-1,0-1 1,-1 0-1,0 0 1,0-1 0,0 0-1,0-1 1,0 0-1,-1-1 1,0 0-1,1 0 1,-14 0-1,22-2-283,0 0-1,0 0 0,0 0 0,0 0 0,0 0 0,1 0 1,-1 0-1,0-1 0,0 1 0,0 0 0,0-1 1,1 1-1,-1 0 0,0-1 0,0 1 0,1-1 0,-1 1 1,0-1-1,1 0 0,-1 1 0,1-1 0,-1 1 1,1-1-1,-1 0 0,1 0 0,-1 1 0,1-1 0,-1 0 1,1 0-1,-1-1 0,1-1-257,-1-1 0,1 1 0,0-1 0,0 1 0,0-1 1,0 1-1,1 0 0,0-6 0,3-4-1574,-1 0 0,2 1 0,8-19 0,12-13-5136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0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12524,'0'0'6310,"1"11"-4298,0 44 318,-6 67 1,1-65-1458,5 104-1,-1-157-948,1 1-1,-1-1 0,1 0 1,0 1-1,0-1 0,0 0 1,0 0-1,1 0 0,0 0 0,0 0 1,0 0-1,0 0 0,1 0 1,0-1-1,-1 1 0,1-1 0,0 0 1,5 3-1,-8-10-6787,-9-21 1482,-27-28-3092,-6 4 7687,12 13 4838,2 0 3748,28 36-7688,0 0 1,0 0-1,-1-1 1,1 1-1,0 0 0,0 0 1,0 0-1,0-1 1,0 1-1,0 0 1,0 0-1,-1-1 0,1 1 1,0 0-1,0-1 1,0 1-1,0 0 0,0 0 1,0-1-1,0 1 1,0 0-1,0 0 0,0-1 1,1 1-1,-1 0 1,0-1-1,0 1 1,0 0-1,0 0 0,0-1 1,0 1-1,0 0 1,1 0-1,-1 0 0,0-1 1,0 1-1,0 0 1,1 0-1,-1-1 1,15-4 1062,27 3-2063,-34 2 1314,18 0-440,70-6-1528,-48-2-2573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13581,'0'0'3843,"4"49"-1184,1-25-705,4-2-961,13-6-32,1-6-129,11-7-223,3-4-417,4-9-128,2-7-64,0-6-1249,-9-5-2050,-4 1-3972</inkml:trace>
  <inkml:trace contextRef="#ctx0" brushRef="#br0" timeOffset="1">402 14 16367,'0'0'1762,"-39"59"929,16-26-65,-1 4-704,-2 2-353,2 2-351,7-1-514,4-2-479,4-5-161,7-3-64,2-7-97,0-6-927,2-4-674,7-5-1121,-4-4-1345,1-4-4420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15086,'0'0'6534,"-29"66"-4676,8-27-545,-1 8-127,-5 2-97,2 3-353,-1-4-576,8-6-128,5-8-64,8-12-736,5-13-1058,0-15-3715,5-20-1410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16624,'0'0'5824,"10"7"-4602,-5-3-1036,-2-1-79,0-1 0,1 1 0,-1-1 0,0 1 0,1-1 1,0 0-1,-1-1 0,1 1 0,0 0 0,0-1 0,0 0 0,0 0 0,0 0 0,0-1 0,0 1 0,0-1 0,0 0 0,0 0 0,1-1 0,-1 1 0,6-2 0,23-12 44,-2 0 0,1-2-1,-2-2 1,0 0 0,-1-2-1,-1-2 1,-1 0 0,44-48-1,-62 61-132,0-1-1,-1 0 0,0-1 1,0 0-1,-1 0 1,-1-1-1,7-16 0,-19 54-75,1 0 0,0-1 1,3 2-1,0-1 0,1 0 0,4 39 0,0-44-1866,0-1 0,9 33 1,-2-28-8204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165 234 8136,'0'0'6689,"-2"-8"-4399,-5-26-320,6 33-1874,0 0 0,1 0 0,-1-1 0,0 1 0,0 0 0,0 0 1,0 0-1,0 0 0,0 0 0,0 0 0,-1 0 0,1 0 0,0 0 0,0 0 0,-1 1 1,1-1-1,0 0 0,-1 1 0,1-1 0,-1 1 0,1 0 0,-1 0 0,1-1 0,-1 1 1,1 0-1,-1 0 0,1 0 0,-1 0 0,-2 1 0,0 0-32,0-1-1,1 1 1,-1-1-1,0 1 1,1 1-1,-1-1 1,1 0-1,-1 1 1,1 0-1,-4 2 1,0 3 28,0 0 1,1 1-1,-1 0 0,1 0 1,1 1-1,0 0 1,0 0-1,1 0 1,0 1-1,0-1 0,1 1 1,0 0-1,1 0 1,0 0-1,-1 18 1,3-27-83,0-1 0,0 1 0,0 0 0,0-1 0,0 1 1,0 0-1,0-1 0,1 1 0,-1-1 0,0 1 0,0 0 1,0-1-1,1 1 0,-1-1 0,0 1 0,0-1 0,1 1 1,-1-1-1,1 1 0,-1-1 0,0 1 0,1-1 0,-1 1 1,1-1-1,-1 0 0,1 1 0,-1-1 0,1 0 0,-1 1 1,1-1-1,0 0 0,-1 0 0,2 1 0,24-6 324,23-24 236,-8-3-421,68-71 0,-92 85-145,-1 0 1,-1-2 0,-1 0 0,-1 0-1,0-2 1,11-27 0,-18 25 48,-6 24-50,0-1 1,0 1-1,0 0 1,0 0-1,0 0 1,0-1 0,0 1-1,0 0 1,0 0-1,0 0 1,0-1-1,0 1 1,-1 0 0,1 0-1,0 0 1,0 0-1,0-1 1,0 1-1,0 0 1,0 0 0,-1 0-1,1 0 1,0 0-1,0 0 1,0-1 0,-1 1-1,1 0 1,0 0-1,0 0 1,0 0-1,0 0 1,-1 0 0,1 0-1,0 0 1,0 0-1,-1 0 1,1 0-1,0 0 1,0 0 0,0 0-1,-1 0 1,1 0-1,0 0 1,0 0-1,0 0 1,-1 0 0,1 1-1,-4 1 18,1 0 1,0 0-1,0 1 0,0-1 1,0 1-1,0 0 0,0 0 1,-4 5-1,-9 15 32,0 1 0,1 0 0,-13 32 0,21-42 6,1 1-1,1-1 0,1 2 0,0-1 0,1 0 1,0 1-1,0 21 0,3-36-49,0 0 1,0 0-1,0 1 0,0-1 0,0 0 1,0 0-1,0 0 0,1 1 0,-1-1 1,1 0-1,-1 0 0,1 0 0,-1 0 1,1 0-1,-1 1 0,1-1 0,0 0 1,0-1-1,0 1 0,-1 0 0,1 0 1,0 0-1,0 0 0,0-1 0,0 1 1,0 0-1,1-1 0,-1 1 0,1 0 1,2 0 24,0-1 0,0 1-1,0-1 1,0 0 0,-1 0 0,1 0 0,0 0 0,0 0 0,6-3 0,6-1-214,1-1 1,-2 0-1,25-12 1,-39 16 171,6-2-541,0 0 1,0-1 0,0 1 0,-1-1 0,1-1 0,-1 1 0,0-1-1,-1 0 1,1-1 0,-1 1 0,0-1 0,0 0 0,7-12 0,-7 8 610,1 0 0,0 0 1,0 0-1,1 1 0,12-13 0,-43 42 5499,-44 22-2660,66-40-2746,-1 0-131,0 0 0,0 1 1,0 0-1,1-1 0,-1 1 1,1 0-1,0 0 0,0 0 1,0 1-1,0-1 0,0 1 1,1-1-1,-1 1 0,1-1 1,0 1-1,0 0 0,1-1 1,-1 1-1,1 0 0,-1 0 1,1-1-1,0 1 0,1 0 1,0 5-1,-1-9-21,0 1 1,0 0-1,0 0 0,0-1 1,0 1-1,0 0 0,1 0 1,-1-1-1,0 1 1,0 0-1,1 0 0,-1-1 1,0 1-1,1 0 0,-1-1 1,1 1-1,-1 0 0,1-1 1,-1 1-1,1-1 0,-1 1 1,1-1-1,-1 1 0,1-1 1,0 1-1,-1-1 0,1 0 1,0 1-1,0-1 0,-1 0 1,2 1-1,30-3 125,-22-1-403,-1 0-1,1 0 1,-1-1-1,12-7 1,54-44-10130,-51 37 3439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6566,'0'0'10282,"-11"0"-7266,0 0-2547,0 2 0,1-1 0,-1 1 0,1 1 0,0 0 0,-1 0 0,1 1 0,0 1 0,1-1 0,-1 2 0,1-1 0,-13 11 0,19-14-334,-40 36 868,41-36-978,1-1 0,-1 1 0,0 0 0,0 0 0,1 0 0,-1 0 0,1 0 0,0 0 0,-1 1 0,1-1-1,0 0 1,1 1 0,-1-1 0,0 1 0,0-1 0,1 0 0,0 1 0,-1 3 0,3-5-23,0 0 0,0 0 0,0 0 1,-1 0-1,1 0 0,0 0 0,0 0 1,0-1-1,1 1 0,-1-1 0,0 0 0,0 1 1,0-1-1,0 0 0,0 0 0,0-1 0,0 1 1,4-1-1,1 1-50,210-12-5151,-216 12 5213,0 0 0,0 0 0,0 0 0,0 0-1,-1 0 1,1 0 0,0 0 0,0 0 0,0 0 0,0 0 0,0 1 0,0-1 0,0 0 0,0 1 0,0-1 0,0 0 0,0 1 0,-1-1-1,1 1 1,0 0 0,0-1 0,-1 1 0,1-1 0,0 1 0,-1 0 0,1 0 0,-1-1 0,1 1 0,-1 0 0,1 0 0,-1 0 0,1 0-1,-1 0 1,0 0 0,1 0 0,-1-1 0,0 1 0,0 0 0,0 0 0,0 0 0,0 0 0,0 0 0,0 0 0,0 0 0,0 0-1,0 0 1,-1 2 0,0 0 191,-1 1 0,1 0-1,-1-1 1,0 1 0,0-1-1,0 1 1,0-1 0,-1 0 0,1 0-1,-6 5 1,0 0-52,-1-1 0,0 0 0,-1 0 0,1 0-1,-1-2 1,-1 1 0,1-1 0,-1-1 0,0 1 0,0-2 0,0 0 0,0 0 0,-20 2 0,31-6-271,-1 1 0,1 0 0,-1-1 0,0 1 0,1 0 0,-1-1 0,1 1 0,0-1 0,-1 1 0,1 0 0,-1-1 0,1 1 0,0-1 0,-1 0 0,1 1 0,0-1 0,-1 1 1,1-1-1,0 1 0,0-1 0,0 0 0,-1 1 0,1-1 0,0 0 0,0 1 0,0-1 0,0 1 0,0-1 0,0 0 0,0 1 0,1-1 0,-1 0 0,0 1 0,0-1 0,1 0 0,6-26-6056,8 10-93,2-1-1815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11275,'0'0'14248,"-6"12"-13773,-10 20 93,1 0 0,-16 56 1,25-70-417,2 0 1,0 0-1,1 1 1,1-1 0,1 1-1,0 0 1,4 33-1,-14-64-6905,-14-9 4044,-36-34 4297,61 55-1519,0 0-1,0-1 0,-1 1 0,1 0 1,0-1-1,0 1 0,0 0 0,0-1 1,-1 1-1,1 0 0,0-1 0,0 1 1,0-1-1,0 1 0,0 0 0,0-1 1,0 1-1,0-1 0,0 1 0,0 0 1,0-1-1,0 1 0,0-1 0,1 1 1,-1 0-1,0-1 0,0 1 0,0 0 1,0-1-1,1 1 0,-1 0 0,0-1 1,0 1-1,1 0 0,-1-1 0,0 1 1,1 0-1,-1 0 0,0 0 0,1-1 1,-1 1-1,0 0 0,1 0 1,-1 0-1,0-1 0,1 1 0,-1 0 1,1 0-1,-1 0 0,0 0 0,1 0 1,-1 0-1,1 0 0,29-6-398,-23 6 583,108-15-311,-41 7-2085,-1-4-3797,-34 3 57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15 197 10602,'0'0'11520,"0"10"-11146,-6 31 86,3-28-177,1 1 0,0-1-1,1 0 1,0 1 0,2 14 0,0-27-239,-1-1 0,1 1 0,-1 0 0,1-1 0,0 1 0,-1-1 0,1 1-1,0-1 1,-1 0 0,1 1 0,0-1 0,0 1 0,-1-1 0,1 0 0,0 0 0,0 0 0,0 1 0,-1-1 0,1 0 0,0 0 0,0 0 0,0 0 0,-1 0 0,1-1 0,0 1 0,0 0 0,0 0 0,0-1 0,25-5 586,-13-1-578,0 0 0,0-2-1,-1 1 1,0-2-1,-1 1 1,0-2 0,-1 1-1,0-2 1,0 1 0,-1-1-1,14-26 1,-28 88-650,5-49 596,-5 20-4,1 0-1,-2 40 0,6-60 9,-1 0 0,1-1 0,0 1 0,0 0 0,0 0 0,1-1 0,-1 1-1,0 0 1,0-1 0,0 1 0,0 0 0,1-1 0,-1 1 0,0 0-1,1-1 1,-1 1 0,1-1 0,-1 1 0,0 0 0,1-1 0,-1 1 0,1-1-1,-1 1 1,1-1 0,0 0 0,-1 1 0,1-1 0,-1 0 0,1 1-1,1-1 1,24-2 101,23-24 78,-36 17-159,0 0 0,-1-1 0,0-1-1,0 0 1,-1 0 0,-1-1 0,0-1-1,0 0 1,-2 0 0,1-1 0,7-18 0,-42 87-247,19-43 221,0 0 0,1 0 1,1 1-1,0-1 0,1 1 0,-4 21 1,8-34 9,-1 1 0,1-1 1,0 1-1,0-1 0,0 1 1,0 0-1,0-1 0,0 1 1,0-1-1,0 1 0,0-1 1,0 1-1,1-1 0,-1 1 1,0 0-1,0-1 0,0 1 1,1-1-1,-1 1 1,0-1-1,0 1 0,1-1 1,-1 0-1,1 1 0,-1-1 1,0 1-1,1-1 0,-1 0 1,1 1-1,-1-1 0,1 0 1,-1 1-1,1-1 0,21-3 141,22-20-55,-27 10-140,0-1 0,-1-1 0,0 0 0,-1-2 1,24-33-1,-19 24-386,-16 26-9,-4 10 238,-4 13 106,-5 9 74,6-22 22,0-1 1,1 1 0,0 0 0,0 1 0,1-1-1,1 0 1,0 15 0,0-24 8,1 0 1,-1 0-1,1 0 1,-1 0-1,1 0 0,-1 0 1,1 0-1,0-1 1,-1 1-1,1 0 1,0-1-1,0 1 0,-1 0 1,1-1-1,0 1 1,0-1-1,0 1 1,0-1-1,0 1 0,0-1 1,0 0-1,0 0 1,0 1-1,0-1 1,0 0-1,0 0 1,0 0-1,0 0 0,0 0 1,0 0-1,0 0 1,0 0-1,0-1 1,0 1-1,0 0 0,1-1 1,39-13 182,-22 1-176,-1 0-1,0-1 1,-1-1 0,-1-1-1,0 0 1,-2-2 0,1 1-1,-2-2 1,-1 1 0,0-2-1,-1 0 1,-1 0 0,-1-1-1,-1 0 1,10-40 0,-16 36-136,-13 39-116,-13 39-99,12-26 416,2 0 0,1 0 0,2 1 0,0 0-1,2 0 1,-3 56 0,8-83-72,0-1 1,0 1 0,0 0-1,0 0 1,0 0-1,0-1 1,0 1-1,0 0 1,0 0-1,0 0 1,1-1 0,-1 1-1,0 0 1,0 0-1,1-1 1,-1 1-1,1 0 1,-1 0-1,1-1 1,-1 1 0,1-1-1,-1 1 1,1 0-1,-1-1 1,1 1-1,0-1 1,-1 1-1,1-1 1,0 0 0,0 1-1,-1-1 1,1 0-1,0 1 1,0-1-1,-1 0 1,1 0-1,0 0 1,0 0 0,0 0-1,0 0 1,-1 0-1,1 0 1,0 0-1,0 0 1,0 0 0,-1 0-1,1 0 1,0-1-1,0 1 1,-1 0-1,2-1 1,0 0 4,0 0 0,0 0 0,0 0 0,0 0 0,0 0 0,0-1 0,0 1 0,-1 0 0,1-1 0,0 0 0,-1 1 0,1-1 0,-1 0 0,0 0 0,0 0 0,1 0 0,-1 0-1,0 0 1,0-2 0,0-2-37,-1 1-1,1 0 0,-1-1 0,0 1 1,-1-1-1,1 1 0,-1 0 0,0-1 0,-1 1 1,1 0-1,-1 0 0,0 0 0,-6-10 0,7 12 2,-2-1 0,1 1 0,0 0-1,-1 0 1,1-1 0,-1 2-1,0-1 1,0 0 0,0 1 0,0-1-1,-1 1 1,1 0 0,-1 0-1,1 0 1,-1 0 0,0 1-1,1 0 1,-1-1 0,-8 0 0,9 2-34,23 0 4,11 1-394,1-2-1,-1-1 1,57-11-1,-87 13 263,0 0 0,0 0-1,0 0 1,0 0-1,0-1 1,0 1 0,0 0-1,0-1 1,0 1-1,0 0 1,-1-1 0,1 1-1,0-1 1,0 0-1,0 1 1,-1-1 0,1 1-1,0-1 1,-1 0-1,1 0 1,-1 1 0,1-1-1,-1 0 1,1 0-1,-1 0 1,1 0 0,-1 0-1,0 0 1,1 1-1,-1-1 1,0 0-1,0 0 1,0 0 0,0 0-1,0 0 1,0 0-1,0-1 1,-3-13-6059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9129,'0'0'5461,"-9"2"-3539,-1 1-1375,1 0 0,-1 1 1,1 0-1,-1 1 1,1 0-1,1 0 0,-17 13 1,21-14-312,-1-1 1,1 1-1,0 0 1,0 0-1,1 1 1,-1-1-1,1 1 1,0 0-1,0 0 1,0 0-1,1 0 1,0 0-1,0 0 1,0 1-1,1-1 1,0 1-1,0-1 1,-1 7-1,2-11-211,0 0 1,0 1-1,0-1 0,1 0 0,-1 0 1,0 0-1,0 0 0,1 0 0,-1 0 1,1 0-1,-1 0 0,1 0 0,-1 0 1,1-1-1,0 1 0,-1 0 0,1 0 1,0 0-1,-1-1 0,1 1 0,0 0 1,0-1-1,0 1 0,0-1 1,0 1-1,2 0 0,0 0 9,1 0 1,-1 0-1,1 0 0,0 0 1,0-1-1,-1 0 0,1 0 0,4 0 1,1-1-1,0 0-1,0 0 1,0-1 0,0 0 0,0-1 0,10-4 0,-12 3-25,0 0 0,-1-1 0,1 0 1,-1 0-1,0 0 0,9-10 0,-14 13 41,1 0 0,0 0 0,-1 0 0,1 0 1,-1 0-1,0 0 0,0 0 0,0-1 0,0 1 0,0 0 0,0-1 0,-1 1 0,1-1 0,-1 1 0,0 0 1,1-1-1,-1 1 0,0-1 0,0 1 0,-1-1 0,1 1 0,-1-1 0,1 1 0,-1-1 0,-1-2 0,1 4 0,0-1 0,-1 1-1,1 0 1,-1 0-1,0 0 1,1 0-1,-1 0 1,0 0-1,1 0 1,-1 0-1,0 0 1,0 1-1,0-1 1,0 1-1,0 0 1,0-1-1,0 1 1,0 0-1,-2 0 1,-46 1-141,39-1 131,10 0-185,-1 0 0,0 0 1,1 0-1,-1 1 0,0-1 0,1 0 0,-1 0 1,1 1-1,-1-1 0,1 1 0,-1 0 0,1-1 1,-1 1-1,1 0 0,0 0 0,-1 0 0,1 0 1,0 0-1,0 0 0,-1 0 0,1 0 0,0 0 1,-1 3-1,3-1-5114,8-2-4515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39 113 13805,'0'0'11606,"1"9"-10918,-1 1-633,-1 0-1,0 1 0,0-1 0,-1 0 1,0 0-1,-1 0 0,0 0 1,-1-1-1,0 1 0,-1-1 0,-8 14 1,36-36 254,24-24-976,74-77 0,-121 114 656,1 0 0,-1 1 1,0-1-1,1 1 0,-1 0 1,0-1-1,1 1 0,-1-1 1,0 1-1,0-1 0,0 1 1,0 0-1,0-1 0,0 1 1,0-1-1,0 1 0,0 0 0,0-1 1,0 1-1,0-1 0,0 1 1,0-1-1,0 1 0,-1 0 1,1-1-1,0 1 0,0-1 1,-1 1-1,1-1 0,-1 1 1,-6 31 116,3-20-32,0-1-1,1 1 0,1 0 0,0 0 0,0 15 0,1-26-58,1 1 1,0-1-1,1 1 0,-1-1 0,0 1 0,0-1 0,1 1 1,-1-1-1,1 1 0,-1-1 0,1 0 0,-1 1 1,1-1-1,0 0 0,0 1 0,0-1 0,0 0 0,0 0 1,0 0-1,0 0 0,1 1 0,0-1 9,0-1 0,1 1 0,-1-1 0,0 1 0,0-1 0,1 0 0,-1 0 0,0 0 0,0 0 0,1 0 0,-1-1 0,0 1 0,0-1 0,1 1-1,-1-1 1,0 0 0,0 0 0,4-2 0,3-2 5,0 0-1,0-1 1,-1 0 0,0-1-1,0 0 1,0 0-1,-1-1 1,8-10-1,-2 1-88,0-1-1,19-37 0,-22 33-9,-16 32-75,-18 35-62,21-40 246,0 1 1,1-1-1,0 1 0,0 0 0,1 0 0,-1 0 0,1 0 0,0 0 1,1 0-1,0 1 0,0 10 0,1-17-28,-1 1 1,1 0-1,-1-1 1,1 1-1,0 0 1,-1-1-1,1 1 0,0-1 1,0 1-1,-1-1 1,1 1-1,0-1 0,0 0 1,0 1-1,0-1 1,-1 0-1,1 0 0,0 1 1,0-1-1,0 0 1,0 0-1,0 0 0,0 0 1,0 0-1,-1 0 1,3-1-1,25-3 172,-11-3-182,-1-1 0,0-1 0,0 0 0,0-1-1,-1-1 1,0 0 0,-1-1 0,-1-1 0,0 0-1,-1 0 1,0-2 0,12-18 0,-22 30-4,1-1 0,-1 1 0,-1 0 0,1-1 0,0 0 0,-1 1 0,0-1 1,0 0-1,0 0 0,0-5 0,-2 9 30,1 0 1,-1 0-1,0 0 1,0 0-1,0 0 1,0 0-1,1 0 1,-1 0-1,0 0 1,0 0-1,0 1 1,1-1-1,-1 0 1,0 0-1,0 1 1,1-1-1,-1 1 1,0-1-1,1 0 1,-1 1-1,0-1 0,1 1 1,-1 0-1,0-1 1,1 1-1,-1 0 1,-6 7 128,0 0 0,1 1 0,0-1 0,0 1 0,1 1 0,0-1 0,1 1 0,0 0 0,1 0 0,0 0 0,0 0 0,-2 19 0,6-28-145,-1 0-1,0 0 1,1 1-1,0-1 0,-1 0 1,1 0-1,0 0 0,-1 0 1,1 0-1,0 0 0,0 0 1,0 0-1,0 0 0,0 0 1,0 0-1,0 0 0,0-1 1,0 1-1,0-1 0,1 1 1,-1 0-1,0-1 0,0 0 1,1 1-1,-1-1 0,0 0 1,1 0-1,-1 0 0,0 0 1,0 0-1,3 0 0,55 0 67,-43 0-170,-13 0-50,-1 0-1,1 0 0,0 0 0,-1-1 0,1 1 0,-1-1 1,1 1-1,-1-1 0,1 0 0,-1 0 0,1 0 0,2-1 1,-4 1-263,-1 0-1,1 0 1,0-1 0,0 1 0,0 0 0,0 0 0,-1 0 0,1 0 0,-1-1 0,1 1 0,-1 0 0,1-1 0,-1 1 0,0 0 0,1-1-1,-1 1 1,0-1 0,0 1 0,0 0 0,0-1 0,0 1 0,-1-1 0,1 1 0,0 0 0,-1-3 0,-5-14-7869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17649,'0'0'8616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197 191 12139,'0'0'11046,"-12"-7"-10032,5 2-830,5 3-135,-1 0 0,1 0 0,-1 0 0,0 0 0,1 1 0,-1-1 0,0 1 0,0 0 0,0-1 0,0 1 0,0 0 0,-1 1 0,1-1 0,0 1 0,0-1 0,0 1 0,-1 0 0,1 0-1,0 0 1,0 1 0,-1-1 0,1 1 0,0 0 0,0 0 0,-5 2 0,1 1 14,0 1 0,0 0 0,0 0-1,1 1 1,-1-1 0,1 2 0,1-1 0,-1 1 0,1-1-1,0 1 1,1 1 0,-1-1 0,2 1 0,-1 0-1,1 0 1,-4 15 0,7-23-60,0 1-1,0-1 1,-1 1 0,1 0-1,0-1 1,0 1 0,0-1 0,0 1-1,1 0 1,-1-1 0,0 1-1,0 0 1,0-1 0,0 1-1,1-1 1,-1 1 0,0-1 0,1 1-1,-1 0 1,0-1 0,1 1-1,-1-1 1,1 0 0,-1 1 0,0-1-1,1 1 1,-1-1 0,1 0-1,0 1 1,0 0 0,22-2 81,23-17 79,-14-4-233,-1-1 0,-1-1-1,-1-2 1,-1 0 0,-1-3 0,37-49 0,-60 74 68,-1-1 1,1 0 0,-1-1-1,0 1 1,0-1 0,0 1-1,2-11 1,-5 16 1,1 0 0,-1 0 0,0 0-1,0 0 1,0-1 0,0 1 0,0 0 0,0 0 0,0 0 0,0-1-1,0 1 1,0 0 0,0 0 0,0 0 0,0-1 0,0 1-1,0 0 1,0 0 0,0-1 0,0 1 0,0 0 0,0 0 0,0 0-1,0-1 1,0 1 0,0 0 0,0 0 0,0 0 0,0-1-1,-1 1 1,1 0 0,0 0 0,0 0 0,0 0 0,0 0-1,0-1 1,-1 1 0,1 0 0,0 0 0,0 0 0,0 0 0,-1 0-1,1 0 1,0 0 0,0-1 0,0 1 0,-1 0 0,1 0-1,0 0 1,0 0 0,0 0 0,-1 0 0,1 0 0,0 0 0,0 0-1,-1 0 1,1 0 0,0 1 0,0-1 0,0 0 0,-1 0-1,1 0 1,0 0 0,0 0 0,0 0 0,0 0 0,-1 1-1,-10 5-9,-1 7 79,0 0 1,1 0-1,1 1 0,0 0 1,1 0-1,0 1 1,1 1-1,1-1 0,0 1 1,1 1-1,1-1 1,1 1-1,0 0 0,1 0 1,1 0-1,0 23 1,2-38-63,0 0 1,0 0 0,0 0-1,0-1 1,1 1 0,-1 0 0,1 0-1,0 0 1,-1 0 0,1 0-1,0-1 1,0 1 0,0 0 0,0-1-1,0 1 1,0-1 0,1 1-1,-1-1 1,1 1 0,-1-1 0,1 0-1,-1 0 1,1 0 0,0 0 0,-1 0-1,1 0 1,0 0 0,0 0-1,0-1 1,-1 1 0,1-1 0,0 1-1,0-1 1,0 0 0,0 0-1,0 0 1,0 0 0,0 0 0,0 0-1,0 0 1,0-1 0,0 1-1,2-2 1,5 0 4,1 0 1,-1-1-1,0 0 0,0 0 1,0-1-1,-1-1 0,15-8 0,-10 3-46,0-1-1,0 0 0,-1-1 0,17-21 1,-24 27 10,-1 0 1,0 0 0,0-1 0,-1 1 0,1-1 0,-2 0-1,1 0 1,-1 0 0,0 0 0,0-1 0,-1 1-1,1-13 1,-2 20 23,0 0 0,0-1 0,0 1 0,0 0 0,0 0-1,0-1 1,0 1 0,0 0 0,0 0 0,0-1 0,0 1 0,-1 0-1,1 0 1,0 0 0,0-1 0,0 1 0,0 0 0,-1 0 0,1 0 0,0 0-1,0-1 1,-1 1 0,1 0 0,0 0 0,0 0 0,0 0 0,-1 0-1,1 0 1,0 0 0,0 0 0,-1 0 0,1-1 0,0 1 0,0 0 0,-1 0-1,1 0 1,0 1 0,0-1 0,-1 0 0,1 0 0,0 0 0,0 0-1,-1 0 1,1 0 0,0 0 0,0 0 0,-1 0 0,1 1 0,0-1 0,0 0-1,0 0 1,-1 0 0,1 0 0,0 1 0,0-1 0,0 0 0,0 0-1,0 0 1,-1 1 0,1-1 0,0 0 0,0 1 0,-14 12-8,6-3 60,0-1 0,2 1 1,-1 1-1,1-1 0,1 1 0,-1 0 0,2 0 0,0 0 1,0 1-1,1 0 0,0-1 0,0 16 0,3-26-45,0-1-1,0 1 0,0 0 1,0-1-1,0 1 1,0-1-1,1 1 1,-1 0-1,0-1 1,1 1-1,-1-1 1,0 1-1,1-1 0,-1 1 1,0-1-1,1 1 1,-1-1-1,1 1 1,-1-1-1,1 0 1,-1 1-1,1-1 1,-1 0-1,1 1 0,-1-1 1,1 0-1,0 0 1,-1 0-1,1 1 1,27 1 57,27-10-76,163-37-1083,-217 45 1123,0 0-1,-1 0 1,1 0-1,-1 0 1,1-1-1,-1 1 1,1 0-1,0 0 1,-1 0-1,1-1 1,-1 1-1,1 0 1,-1 0-1,1-1 1,-1 1-1,1 0 1,-1-1-1,1 1 1,-1-1-1,0 1 1,1-1-1,-1 1 1,1-1-1,-1 1 1,0-1-1,0 1 1,1-1-1,-1 1 1,0-1-1,0 1 1,0-1-1,0 0 1,1 1-1,-1-1 1,0 1-1,0-1 1,0 0-1,0 1 1,0-1-1,-1 1 1,1-1-1,0 0 1,0 1-1,0-1 1,0 1-1,-1-1 1,1 1-1,0-1 1,0 1-1,-1-1 1,1 1-1,-1-1 1,1 1-1,0-1 1,-1 1-1,1-1 1,-1 1-1,-36-33 574,23 22-336,6 4-128,-25-25 373,32 31-498,0 0 0,-1 0 1,1 0-1,0-1 0,0 1 0,1 0 1,-1-1-1,0 1 0,0 0 1,1-1-1,-1 1 0,1-1 0,-1 1 1,1-1-1,-1 1 0,1-1 1,0 1-1,0-1 0,0 1 0,0-1 1,0 1-1,1-4 0,1 4-19,0 0 1,0 0-1,0 0 0,1 0 1,-1 0-1,0 0 0,1 1 1,-1-1-1,1 1 0,-1 0 0,0 0 1,1 0-1,-1 0 0,1 0 1,4 1-1,1 0-142,60-5-2597,-21-3-2035,-3-5-2426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11403,'0'0'8210,"-2"8"-6485,-23 131 3367,8 9-3789,18-125-3656,7-39-1023,7-42-6953,-8 19-1346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2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12780,'0'0'9481,"21"37"-10570,2-36-2787,2-1-4612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2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13773,'0'0'3534,"-12"4"-625,-51 18 866,-102 21-1,164-43-3747,34 0-679,-2-1 121,-11-1 84,1 2 0,36 4 0,-52-4 428,0 1 0,0 0 0,0 1 0,-1-1 0,1 1 0,0 0 1,-1 0-1,1 0 0,-1 0 0,0 1 0,0 0 0,0 0 0,0 0 0,0 0 0,-1 1 0,7 7 0,-9-9 24,0-1 0,1 1 0,-1 0 0,0 0 0,0 1 0,0-1 0,0 0 0,0 0 0,-1 1 0,1-1 0,-1 0 0,1 0-1,-1 1 1,0-1 0,0 1 0,0-1 0,0 0 0,0 1 0,-1-1 0,1 0 0,-1 1 0,1-1 0,-2 2 0,0 0 76,0 0 0,-1-1 0,0 1 0,1-1 0,-1 0 1,0 0-1,-1 0 0,1 0 0,0 0 0,-1-1 0,-6 4 0,-5 2 172,0-1-1,0-1 0,-1 0 0,0-2 0,-22 5 0,30-7-155,0-1 0,0 0 0,0-1 0,0 1 0,0-1 0,-8-2 0,15 2-145,-1 0-1,1-1 0,0 1 0,-1 0 0,1-1 0,0 1 1,0-1-1,0 0 0,-1 1 0,1-1 0,0 0 0,0 0 1,0 0-1,0 0 0,0 1 0,0-1 0,0-1 0,1 1 1,-1 0-1,0 0 0,1 0 0,-1 0 0,0-1 0,1 1 1,-1 0-1,1 0 0,0-1 0,-1 1 0,1 0 0,0-1 1,0 1-1,0 0 0,0-1 0,0 1 0,0 0 0,0-1 1,1 1-1,-1 0 0,0-1 0,1 1 0,0-3 0,0 2-486,1-1 0,-1 0 0,0 1 0,1-1 0,0 1 0,-1 0-1,1-1 1,0 1 0,0 0 0,0 0 0,0 0 0,3-2 0,-3 3-132,18-16-7319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2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12524,'0'0'11670,"-3"13"-10768,-15 74 149,4 1 1,-4 170 0,25-283-2894,-8 16 1047,0 0 0,0 0 1,-1 0-1,0 1 0,-1-1 0,0 0 0,0 1 1,-1-1-1,0 1 0,-9-13 0,-5-5-554,-37-42 1,55 68 1486,0 0 0,0 0 0,0 0 0,0 0 0,-1-1 0,1 1 0,0 0 0,0 0 0,0 0 0,0 0 0,0-1 0,0 1 0,0 0 0,0 0 0,0 0 0,0-1 0,0 1 0,0 0 0,0 0 0,0 0 0,0 0 0,0-1 0,0 1 0,0 0 0,0 0 0,0 0 0,0-1 0,0 1 0,0 0 0,0 0 0,0 0 0,1 0 0,-1 0 0,0-1 0,0 1 0,0 0 0,0 0 0,0 0 0,1 0 0,-1 0 0,0 0 0,0-1 0,0 1 0,0 0 0,0 0 0,1 0 0,-1 0 0,0 0 0,0 0 0,0 0 0,1 0 0,-1 0 0,0 0 0,21-4 2843,38 4-3061,-39 0 628,3-1-641,1-1 1,25-5-1,-11-4-3782,-17 0-3332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2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276 206 5221,'0'0'387,"1"-1"1,-1 1-1,0-1 0,1 1 1,-1-1-1,0 1 1,0-1-1,1 1 0,-1-1 1,0 1-1,0-1 1,0 1-1,0-1 0,1 0 1,-1 1-1,0-1 0,0 1 1,0-1-1,0 1 1,0-1-1,-1 0 0,1 1 1,0-1-1,0 1 1,0-1-1,0 1 0,-1-1 1,1 1-1,-1-1 0,-15-8 4008,-27 6-2956,40 3-738,-8 2-532,-1-1 1,1 2-1,0-1 1,0 1 0,0 1-1,0 0 1,1 1-1,-1 0 1,1 0-1,1 1 1,-1 0-1,1 1 1,0 0 0,0 1-1,1 0 1,0 0-1,0 0 1,1 1-1,0 1 1,-6 11-1,12-20-159,0 0 0,0 0-1,1 0 1,-1 0-1,0 0 1,1 0-1,-1 0 1,1 0 0,-1 0-1,1 0 1,0 1-1,-1-1 1,1 0-1,0 0 1,0 1 0,0-1-1,0 0 1,0 0-1,0 1 1,0-1-1,0 0 1,1 0-1,0 2 1,-1-2-2,1 0 1,0-1-1,0 1 0,0-1 0,0 1 1,0-1-1,0 1 0,0-1 0,0 0 1,0 0-1,0 1 0,1-1 0,-1 0 1,0 0-1,0 0 0,0 0 1,0 0-1,0 0 0,0 0 0,2-1 1,5-1 19,1 0 0,-1 0 0,1-1 0,-1 0 0,10-6 0,20-14-154,-2-2-1,0-2 1,-2-1 0,-1-1 0,-2-2 0,0-1 0,36-52 0,-48 46 218,-19 38-87,0 0 0,0 0-1,0 0 1,0 0 0,0-1 0,0 1 0,0 0 0,0 0 0,0 0 0,0 0 0,1 0 0,-1-1-1,0 1 1,0 0 0,-1 0 0,1 0 0,0 0 0,0-1 0,0 1 0,0 0 0,0 0 0,0 0-1,0 0 1,0 0 0,0-1 0,0 1 0,0 0 0,0 0 0,0 0 0,0 0 0,-1 0 0,1 0-1,0 0 1,0-1 0,0 1 0,0 0 0,0 0 0,0 0 0,-1 0 0,1 0 0,0 0 0,0 0-1,0 0 1,0 0 0,0 0 0,-1 0 0,1 0 0,0 0 0,0 0 0,0 0 0,0 0 0,0 0-1,-1 0 1,1 0 0,0 0 0,0 0 0,0 0 0,-19 15 329,0 4-154,1 1 0,1 1 1,-25 40-1,35-50-121,1 0-1,0 1 1,0 0 0,1 0-1,1 0 1,0 1 0,1-1-1,0 1 1,-1 24 0,4-36-55,0 1 0,0-1 0,0 1 0,0-1 1,0 0-1,0 1 0,0-1 0,1 0 1,-1 1-1,1-1 0,-1 0 0,1 1 0,-1-1 1,1 0-1,0 0 0,-1 0 0,1 0 0,0 1 1,0-1-1,0 0 0,0 0 0,0-1 0,0 1 1,0 0-1,1 0 0,-1 0 0,2 0 0,0 0 11,0 0 0,1-1-1,-1 1 1,0-1 0,1 0-1,-1 1 1,0-2 0,1 1-1,-1 0 1,1-1 0,3 0-1,8-3 32,0-1 0,-1-1 0,1 0 0,14-9 0,-8 4-224,-2-2 1,20-16-1,-33 25 133,-1 0 0,0-1 0,0 1 0,0-1 0,-1 0 0,0-1 0,0 1 0,0-1 0,-1 0 0,1 0 0,3-11 0,-6 16 43,-1 1-1,0 0 1,0 0 0,0-1-1,0 1 1,0 0 0,0-1 0,0 1-1,0 0 1,0-1 0,0 1-1,0 0 1,0 0 0,0-1 0,0 1-1,0 0 1,0-1 0,0 1-1,0 0 1,0-1 0,0 1 0,0 0-1,0 0 1,-1-1 0,1 1 0,0 0-1,0 0 1,0-1 0,0 1-1,-1 0 1,1 0 0,0-1 0,0 1-1,-1 0 1,1 0 0,0 0-1,0 0 1,-1-1 0,-13 5-68,-15 13 37,-97 89 406,126-106-369,-1 0 0,1 0 0,0 0 0,0 0-1,0 0 1,-1 0 0,1 0 0,0 0 0,0 1-1,0-1 1,0 0 0,0 0 0,-1 0 0,1 0 0,0 1-1,0-1 1,0 0 0,0 0 0,0 0 0,0 1-1,0-1 1,0 0 0,0 0 0,0 0 0,0 1 0,0-1-1,0 0 1,0 0 0,0 0 0,0 1 0,0-1-1,0 0 1,0 0 0,0 0 0,0 1 0,0-1 0,0 0-1,0 0 1,0 0 0,0 0 0,0 1 0,1-1-1,-1 0 1,12 4 58,25-3-55,-29-2 13,110 0-298,109 2-758,-226-1 1067,1-1 1,-1 1-1,1 0 0,-1 0 0,0 0 0,1 0 0,-1 0 0,1 1 1,-1-1-1,0 0 0,1 1 0,-1-1 0,0 0 0,1 1 0,-1 0 1,0-1-1,0 1 0,1 0 0,-1 0 0,0-1 0,0 1 0,0 0 1,0 0-1,0 0 0,0 1 0,0-1 0,0 0 0,-1 0 0,1 0 1,0 1-1,-1-1 0,1 0 0,-1 1 0,1-1 0,-1 2 0,-20-24 2244,9-1-1970,0-1 1,1 0-1,-6-24 1,15 46-314,1 1 1,0-1-1,0 0 1,0 1-1,0-1 1,0 0-1,0 0 0,0 1 1,0-1-1,0 0 1,0 1-1,0-1 1,0 0-1,1 0 1,-1 1-1,0-1 0,0 0 1,1 1-1,-1-1 1,0 1-1,1-1 1,-1 0-1,1 1 0,-1-1 1,1 1-1,-1-1 1,1 1-1,-1-1 1,1 1-1,0 0 1,-1-1-1,1 1 0,0 0 1,-1-1-1,1 1 1,0 0-1,-1 0 1,1 0-1,0-1 0,-1 1 1,3 0-1,37 0-610,-23 1 219,11-1-557,-5 0-1537,0 0 0,29-6 1,-11-5-7117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2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215 130 1121,'54'-44'5578,"-25"20"-79,57-38 0,-102 83-1002,0-1-4110,-50 53 192,-3-4-1,-148 114 0,247-227-471,46-46-3371,111-105-1,-186 194 3314,0 0-1,0 0 1,0 0-1,0 1 0,-1-1 1,2 0-1,-1 0 1,0 0-1,0 1 1,0-1-1,0 1 0,0-1 1,1 1-1,-1-1 1,0 1-1,0 0 1,1 0-1,-1-1 1,0 1-1,3 0 0,-3 1 6,-1-1-1,1 1 0,0 0 0,-1-1 0,1 1 1,-1 0-1,1-1 0,-1 1 0,1 0 1,-1-1-1,1 1 0,-1 0 0,0 0 0,1 0 1,-1-1-1,0 1 0,0 0 0,1 0 0,-1 0 1,0 0-1,0 0 0,0 1 0,-6 61 1402,5-60-1467,-20 98 1194,12-65-497,1 2 1,2-1-1,-2 52 0,18-100-220,-9-3-448,0 0 0,-1-1 0,-1 1 0,0 0 0,-1 0 0,0 0 0,-1 0 0,-1 1 0,0-1 0,-1 1 0,-8-16 0,8 15-24,5 14-2,0-1 0,0 1 1,0-1-1,1 1 0,-1-1 0,0 1 0,0-1 0,0 1 0,1 0 0,-1-1 0,0 1 0,0-1 0,1 1 0,-1 0 0,0-1 0,1 1 0,-1 0 0,1 0 0,-1-1 0,0 1 0,1 0 0,-1 0 0,1-1 0,-1 1 0,1 0 0,-1 0 0,0 0 0,1 0 0,-1 0 0,1 0 0,-1 0 0,1-1 1,-1 2-1,1-1 0,-1 0 0,1 0 0,-1 0 0,1 0 0,0 0 0,32 0-128,-22 0 2,64-2-694,-37 0 694,1 1 1,39 5-1,-77-3 142,0-1 0,0 1 0,0 0 0,0 0 0,0-1 0,0 1 0,0 0 0,0 0 0,-1 0 0,1 0 0,0 0 0,0 0 0,-1 0 0,1 0 0,-1 0 0,1 0-1,-1 0 1,1 0 0,-1 1 0,0-1 0,1 0 0,-1 0 0,0 0 0,0 1 0,0-1 0,0 0 0,0 0 0,0 1 0,0-1 0,-1 0 0,1 0 0,0 0 0,-1 1 0,0 1 0,-14 42 956,-18 17 622,47-66-1040,8-10-422,39-33 1,-45 33-288,1 0 0,1 1 1,0 2-1,28-15 1,-45 25 151,0 0 0,0 1 0,0-1 0,0 1 1,0-1-1,0 1 0,0 0 0,0-1 0,0 1 1,0 0-1,0 0 0,1-1 0,-1 1 0,0 0 1,0 0-1,0 1 0,0-1 0,0 0 0,0 0 1,0 0-1,0 1 0,0-1 0,0 0 0,0 1 1,0-1-1,0 1 0,2 1 0,-2-1 12,-1 0-1,1 1 0,0-1 0,-1 1 1,0 0-1,1-1 0,-1 1 1,0-1-1,0 1 0,1 0 1,-1-1-1,-1 1 0,1 0 1,0-1-1,0 1 0,-1 1 1,-3 11 112,0 0 1,-11 26-1,14-37-91,-20 58-227,17-51-8189,15-32-5217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13837,'0'0'7559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21 9417,'1'-21'8847,"-1"21"-8696,-8 35 3196,1-3-2933,-90 273 3968,94-277-4143,15-38 87,19-44 86,-22 35-483,-2 0 0,0 0 0,-1-1 0,-1 0-1,4-34 1,-20 110-350,11-54 415,0 1 1,0-1 0,0 0 0,0 0-1,0 1 1,0-1 0,1 0 0,-1 1 0,1-1-1,0 0 1,-1 0 0,1 0 0,0 0-1,0 0 1,1 0 0,-1 0 0,0 0 0,1 0-1,-1 0 1,3 2 0,-1-3 11,1 1 0,0 0 0,-1-1 0,1 0 0,0 0 0,-1 0 0,1-1 0,0 1 0,0-1 0,0 0 0,6 0 0,-2-1 11,0 0 0,0 0 1,0-1-1,-1 0 0,1-1 0,-1 1 0,1-2 0,-1 1 0,0-1 1,-1 0-1,12-8 0,-13 9-10,0-1 0,-1 1 0,0-1 0,0 0 0,0-1 0,0 1 0,0 0 0,-1-1 0,0 0 0,0 0 0,0 0 1,0 0-1,-1-1 0,0 1 0,0-1 0,2-10 0,-4 15-8,0 1-1,0-1 1,0 1 0,0-1 0,0 0-1,0 1 1,0-1 0,0 1 0,0-1 0,0 0-1,0 1 1,0-1 0,0 1 0,0-1-1,0 1 1,-1-1 0,1 0 0,0 1-1,0-1 1,-1 1 0,1-1 0,0 1 0,-1-1-1,1 1 1,-1 0 0,1-1 0,0 1-1,-1-1 1,1 1 0,-1 0 0,1-1-1,-1 1 1,1 0 0,-1 0 0,1-1 0,-1 1-1,0 0 1,1 0 0,-1 0 0,1 0-1,-1 0 1,0 0 0,1 0 0,-1 0-1,1 0 1,-1 0 0,1 0 0,-1 0 0,0 0-1,1 0 1,-1 0 0,1 1 0,-1-1-1,1 0 1,-1 0 0,1 1 0,-1-1-1,1 0 1,-1 1 0,0 0 0,-31 23-180,27-16 185,1-1-1,-1 0 1,1 1 0,0 0 0,1 0 0,0 0 0,0 1 0,1-1 0,0 1 0,0-1 0,1 1 0,0 0 0,1-1-1,0 13 1,0-20 7,1 1-1,-1-1 1,1 1-1,-1-1 1,1 1-1,0-1 1,0 1-1,0-1 1,0 0-1,0 0 1,0 1-1,0-1 1,0 0-1,0 0 1,0 0-1,1 0 1,-1 0-1,0 0 1,1 0-1,-1-1 1,1 1-1,-1 0 1,1-1-1,-1 1 1,1-1-1,-1 0 1,1 1-1,0-1 1,-1 0-1,1 0 1,-1 0-1,1 0 1,0 0-1,-1-1 1,1 1-1,1-1 1,5 0 25,0 0 1,0 0 0,0-1-1,0 0 1,14-6 0,-3-3-20,1 0-1,-2-2 1,0 0 0,0-1-1,-2 0 1,1-2 0,18-23-1,-21 26-108,-22 32-47,4-9 205,-1 0-12,0 0 1,1-1-1,1 1 1,0 1-1,0-1 1,1 0-1,0 1 0,1-1 1,0 19-1,1-28-37,1 0-1,-1 0 0,1 0 1,-1 0-1,1 0 0,0 0 1,0-1-1,-1 1 0,1 0 1,0 0-1,0 0 0,0-1 1,0 1-1,0 0 0,0-1 0,0 1 1,0-1-1,0 1 0,0-1 1,0 1-1,0-1 0,0 0 1,1 0-1,-1 0 0,0 1 1,0-1-1,0 0 0,0 0 1,1-1-1,-1 1 0,0 0 1,0 0-1,0-1 0,0 1 1,0 0-1,2-2 0,42-14-59,-29 3-2201,-13-1-2420,-3 2-1224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2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19 14670,'0'0'10698,"-50"-19"-10186,53 21-2561,4-2-3525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2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 8264,'0'0'7153,"2"-8"-5236,7-18 341,-10 48 1663,-13 61-609,-3-8-2272,9-41-734,1-1 0,2 1 0,-2 39 0,7-72-305,0-1 0,-1 0 0,1 0 1,0 1-1,0-1 0,0 0 0,0 1 0,0-1 1,0 0-1,0 1 0,0-1 0,0 0 0,0 1 0,0-1 1,0 0-1,0 1 0,0-1 0,0 0 0,0 1 1,0-1-1,0 0 0,0 1 0,1-1 0,-1 0 1,0 0-1,0 1 0,0-1 0,1 0 0,-1 1 0,0-1 1,0 0-1,0 0 0,1 0 0,-1 1 0,0-1 1,1 0-1,-1 0 0,0 0 0,0 0 0,1 1 1,-1-1-1,0 0 0,1 0 0,-1 0 0,0 0 0,1 0 1,-1 0-1,1 0 0,15-15-457,10-28-1837,-20 26-9,0 0-1,-1 0 0,-1-1 1,-1 1-1,2-30 1,-5-4-6565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10218,'0'0'11338,"-18"30"-12811,29-30-3428,1 0-4516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66 12204,'0'0'3080,"-5"10"-181,2-3-2383,0-1-88,0 0 0,0 0-1,0 0 1,1 0-1,0 0 1,0 0 0,1 0-1,0 1 1,0-1-1,0 1 1,1 9 0,2-13-390,0 0-1,0 0 1,0-1 0,0 1 0,0-1 0,1 1 0,-1-1 0,1 0 0,0 0 0,5 4 0,19 17-119,-21-10 68,-1 1 0,0-1-1,-1 1 1,0-1 0,-1 1 0,-1 0 0,0 1 0,-1-1-1,0 0 1,-1 0 0,-1 1 0,0-1 0,-1 0 0,-7 24-1,8-34 69,-1 0 0,0 0 0,0 0-1,0-1 1,0 1 0,-1 0-1,1-1 1,-1 0 0,0 1 0,0-1-1,0 0 1,0-1 0,-1 1 0,1-1-1,-1 1 1,0-1 0,-6 3-1,8-5 11,1 1-1,-1-1 1,1 1-1,-1-1 1,0 0-1,1 0 0,-1 1 1,1-1-1,-1-1 1,0 1-1,1 0 1,-1 0-1,1 0 0,-1-1 1,0 1-1,1-1 1,-1 0-1,1 1 0,-2-2 1,1 0-26,0 1 0,0-1 0,0 0 0,1 0 0,-1 0 0,1 0 0,-1 0 0,1 0 0,0-1 0,0 1 0,0 0 0,0-1 0,0 1 0,1 0 0,-1-1 0,0-3-1,0-1-38,0-1-1,0 1 0,1-1 0,0 1 1,0-1-1,1 0 0,0 1 0,0-1 0,1 1 1,0-1-1,0 1 0,1 0 0,-1 0 0,2 0 1,7-12-1,2 0-32,1 2 1,1-1-1,33-28 0,-27 28 8,-1-2 0,20-26 0,-37 42 25,-1 0 0,1 0 1,-1-1-1,0 1 1,-1 0-1,1-1 1,-1 1-1,0-1 0,0 1 1,0-1-1,-1-8 1,1 12 6,-1 0 0,0 0 0,-1 0 1,1 0-1,0-1 0,0 1 0,0 0 0,-1 0 1,1 0-1,-1 0 0,1 0 0,-1 0 1,1 0-1,-1 0 0,1 0 0,-1 0 1,0 0-1,0 0 0,1 0 0,-1 1 0,0-1 1,0 0-1,0 0 0,0 1 0,0-1 1,0 1-1,0-1 0,0 1 0,0-1 0,0 1 1,0 0-1,-1-1 0,1 1 0,0 0 1,0 0-1,0 0 0,0 0 0,0 0 1,-1 0-1,1 0 0,0 0 0,0 1 0,0-1 1,0 0-1,0 1 0,0-1 0,0 1 1,0-1-1,0 1 0,-2 0 0,0 1 33,0 0 0,0 0 0,0 1 0,1-1-1,-1 1 1,0 0 0,1-1 0,0 1 0,0 0-1,0 0 1,0 1 0,0-1 0,0 0 0,1 0-1,0 1 1,0-1 0,0 1 0,0 0 0,0-1 0,1 1-1,-1 0 1,1-1 0,0 6 0,1-9-38,0 1 0,0 0 0,-1 0 1,1-1-1,0 1 0,0 0 0,0-1 0,0 1 1,0-1-1,0 1 0,0-1 0,0 1 0,0-1 0,0 0 1,1 0-1,-1 1 0,0-1 0,0 0 0,0 0 1,0 0-1,2 0 0,34-1 49,-26 0-43,73 7 34,-83-6 711,-1-40 690,2 22-1205,-2 1 0,0-1 1,-2 1-1,0-1 0,-4-19 0,25 52-1214,7-7-3285,5-7-2818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97 5477,'0'0'2579,"2"-10"298,7-12-1113,13-43 6118,-40 139-2760,-25 41-3714,8-21-864,28-75-504,0-1-16,1 1-1,1 0 1,0 0-1,1 0 1,-1 25-1,5-44-19,0 0 0,0 1-1,0-1 1,0 0-1,0 0 1,0 1-1,0-1 1,0 0 0,0 0-1,0 1 1,0-1-1,0 0 1,0 0 0,0 1-1,0-1 1,0 0-1,0 0 1,0 1 0,0-1-1,0 0 1,0 0-1,1 0 1,-1 1-1,0-1 1,0 0 0,0 0-1,0 0 1,1 0-1,-1 1 1,0-1 0,0 0-1,0 0 1,1 0-1,-1 0 1,0 0 0,0 0-1,0 0 1,1 1-1,-1-1 1,0 0 0,1 0-1,10-7 143,7-14-491,-9 9-497,5-8-1855,-7 6-3666,-5 6-695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214 126 10634,'0'0'9300,"-9"-3"-7587,5 2-1546,-1 0-1,1-1 1,0 2 0,0-1-1,0 0 1,-1 1-1,1 0 1,0 0 0,0 0-1,-1 0 1,1 1-1,0-1 1,0 1 0,-1 1-1,1-1 1,0 0-1,0 1 1,0 0 0,1 0-1,-1 0 1,0 0-1,1 1 1,-6 4 0,-5 4 254,2 1 0,0 0 0,-19 24 1,27-32-381,1 1 1,0-1 0,-1 1 0,2 0-1,-1 0 1,1 1 0,-1-1 0,1 0 0,1 1-1,-1-1 1,1 1 0,0 0 0,0-1-1,0 11 1,2-15-37,-1 0 0,1 0 0,-1-1 0,1 1 0,-1 0 0,1 0 0,0-1 0,-1 1 0,1-1 0,0 1 0,-1 0 0,1-1 0,0 1 0,0-1 0,-1 0 0,1 1 0,0-1 0,0 0 0,0 1 0,0-1 0,0 0 0,-1 0 0,1 0 0,0 0 0,0 0 0,0 0 0,0 0 0,0 0 0,0 0 0,0 0 0,0 0 0,-1-1 0,1 1 0,0 0 0,0-1 0,1 0 0,35-12 114,-1-8-143,-1-2 0,-1-1-1,-2-2 1,0-1-1,-2-1 1,42-50 0,-61 66-28,-5 5 39,0 0 0,0 0 1,0 0-1,-1 0 0,8-17 0,-38 47-141,14-7 154,1 0 0,0 1 0,1 0 0,1 0 0,0 1 0,2 0 0,0 1 0,1-1 0,-5 35 0,9-51 7,1 1 0,0-1 1,1 0-1,-1 0 0,0 0 1,0 0-1,1 0 0,0 0 1,-1 0-1,1 0 0,0 0 1,0 0-1,0 0 0,0 0 1,0-1-1,0 1 0,1 0 1,-1-1-1,0 1 0,1-1 1,-1 1-1,1-1 0,0 0 1,0 0-1,-1 0 0,1 1 1,0-2-1,0 1 0,0 0 1,0 0-1,0-1 0,0 1 1,0-1-1,0 1 0,0-1 1,0 0-1,0 0 0,1 0 1,-1 0-1,2-1 1,8 1 20,-1-1 1,0 0 0,0-1-1,0 0 1,0-1 0,15-5-1,-11 1-18,0 1 0,0-2 0,-1 0 0,0-1 0,17-13 0,-25 18-6,-1-1-1,0 0 0,0 0 0,0-1 0,-1 1 0,0-1 0,0 0 0,0 0 1,0 0-1,-1-1 0,0 1 0,-1-1 0,0 0 0,3-11 0,-5 17-2,1 0 0,-1 0-1,0 0 1,0 0 0,0 0 0,0 0-1,0 0 1,0 0 0,0 0 0,0 0-1,0 0 1,-1 0 0,1 1 0,0-1-1,0 0 1,-1 0 0,1 0 0,-1 0-1,1 0 1,-1 1 0,1-1 0,-1 0-1,1 0 1,-1 1 0,0-1 0,1 0-1,-1 1 1,0-1 0,-1 0 0,0 0 0,-1 0 0,1 1 0,0-1 0,-1 1 1,1 0-1,-1 0 0,1 0 0,0 0 0,-1 0 0,1 0 1,-5 2-1,-1 0 3,0 0 1,1 0 0,-1 1 0,0 1-1,1-1 1,-10 7 0,4 0 39,0 1 0,1 0 0,1 1 0,-12 14 0,19-20 25,0-1 1,0 1 0,1 0 0,0 0-1,0 0 1,0 0 0,1 1-1,-1-1 1,2 1 0,-1-1 0,1 1-1,-1 11 1,2-17-61,0 0 1,0 1-1,0-1 0,0 0 1,1 0-1,-1 1 0,0-1 1,1 0-1,-1 0 0,1 0 1,0 1-1,-1-1 0,1 0 1,0 0-1,0 0 0,-1 0 1,1 0-1,0 0 0,0-1 1,0 1-1,0 0 0,0 0 1,0-1-1,1 1 0,1 1 1,1-1-5,1 1 0,0-1 0,-1 0 0,1 0 0,0 0 0,0-1 0,7 1 0,1-2-571,-1 0 0,1 0 0,0-1 0,-1-1 1,15-4-1,-11 0-2101,-1 0 1,0-1-1,22-15 1,2-6-7403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15054,'0'0'3353,"-11"4"-294,-70 24 836,75-26-3620,0 1 0,0 0 0,0 0-1,0 1 1,0 0 0,0 0 0,1 0 0,0 1 0,0-1-1,0 1 1,1 0 0,-6 8 0,10-12-272,0-1 1,0 1-1,0-1 0,0 1 0,1-1 1,-1 1-1,0-1 0,0 1 0,1-1 1,-1 0-1,0 1 0,0-1 0,1 1 1,-1-1-1,1 0 0,-1 1 0,0-1 1,1 0-1,-1 0 0,1 1 0,-1-1 1,0 0-1,1 0 0,-1 1 0,1-1 1,-1 0-1,1 0 0,-1 0 0,1 0 1,-1 0-1,1 0 0,-1 0 0,1 0 1,-1 0-1,1 0 0,-1 0 1,1 0-1,-1 0 0,1 0 0,0-1 1,31 2 30,-27-1-26,66-5-116,-54 3-17,0 0-1,1 1 1,-1 1 0,0 0 0,0 2-1,0 0 1,28 7 0,-43-9 123,0 0 1,-1 1 0,1-1-1,0 1 1,-1-1 0,1 1-1,0 0 1,-1 0 0,1 0-1,-1 0 1,1 0 0,-1 0-1,0 0 1,1 0 0,-1 0-1,0 1 1,0-1 0,0 1-1,0-1 1,0 1 0,0-1-1,0 1 1,0-1 0,-1 1-1,1 0 1,-1-1 0,1 1-1,-1 0 1,0 0 0,1-1-1,-1 1 1,0 0-1,0 0 1,-1 3 0,0-2 60,-1 1 0,0-1 1,0 1-1,0-1 0,0 0 1,0 0-1,-1 0 0,1 0 1,-1-1-1,0 1 0,0-1 1,0 1-1,0-1 0,0 0 1,-5 3-1,-7 2 136,0 1 1,-1-2-1,1 0 1,-1-1-1,-1 0 0,1-1 1,0-1-1,-1-1 0,-27 1 1,43-3-234,0 0-1,1 0 1,-1 0 0,0 0-1,0 0 1,1 0 0,-1 0-1,0-1 1,0 1 0,0 0-1,1 0 1,-1-1 0,0 1 0,1-1-1,-1 1 1,0 0 0,1-1-1,-1 1 1,0-1 0,1 1-1,-1-1 1,1 0 0,-1 1-1,1-1 1,0 0 0,-1 1 0,1-1-1,-1 0 1,1 1 0,0-1-1,-1-1 1,1 0-425,0 0 0,0 0 0,0 1 0,0-1 0,0 0 0,0 0 0,0 0 0,1 0 0,-1 0 1,1 0-1,-1 1 0,3-5 0,10-14-7134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34 12172,'0'0'12577,"2"16"-11371,-1-11-1116,1 10 80,0 0 0,0 0 0,-2 0 1,0 0-1,0 0 0,-5 21 0,-3 0 105,1-10-75,2 1-1,1 0 1,-1 31-1,5-57-190,-1 0 0,1 0 0,0 0-1,1 0 1,-1-1 0,0 1 0,0 0-1,0 0 1,0 0 0,1 0 0,-1 0-1,0 0 1,1-1 0,-1 1 0,1 0-1,-1 0 1,1-1 0,-1 1 0,1 0-1,-1 0 1,1-1 0,0 1 0,-1-1-1,1 1 1,0-1 0,0 1 0,0-1-1,1 1 1,0 0 13,1-1 0,-1 1 0,0-1 0,1 0 0,-1 0 0,1 0 0,-1 0 0,0-1 0,1 1 0,-1-1 0,3 0 0,5-2 44,0-1 1,0 0-1,0-1 0,12-8 0,13-10-29,-1-3 0,-1-1-1,34-35 1,-52 46-29,0 0 1,-2-1-1,1-1 0,-2 0 1,-1 0-1,0-2 0,16-39 1,-26 58-53,-1 0 0,1 0 1,-1 0-1,1 0 0,-1 0 1,0 0-1,0 0 0,1 0 0,-1 0 1,0-1-1,0 1 0,0 0 1,0 0-1,0 0 0,0 0 1,0 0-1,0 0 0,-1 0 0,1 0 1,0 0-1,-1 0 0,0-2 1,1 3-70,-1 0 1,0 0 0,0 0-1,0 0 1,0 0 0,0 0-1,1 0 1,-1 0 0,0 0-1,0 1 1,0-1 0,0 0 0,1 0-1,-1 1 1,0-1 0,0 1-1,0-1 1,1 0 0,-1 1-1,0-1 1,0 2 0,-46 38-5958,43-36 5217,-12 11-5420,-1-2-3160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9737,'0'0'6054,"-11"56"-3556,11-39-1184,4-1-129,5-3 0,7-1-513,2-2-479,3-3-129,2-4-385,6-3-2177,0-2-3011,5-10-5125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132 123 12300,'0'0'8360,"-8"-6"-6636,5 3-1548,-1 0 1,0 0-1,0 0 1,0 1 0,-1-1-1,1 1 1,0 0-1,-1 1 1,1-1-1,-1 1 1,-8-2-1,11 3-140,-1 0 1,1 1-1,0-1 0,-1 0 0,1 1 1,0-1-1,-1 1 0,1 0 0,0 0 1,0 0-1,0 0 0,0 0 0,0 0 0,0 0 1,0 1-1,0-1 0,0 1 0,1-1 1,-1 1-1,1 0 0,-1 0 0,1 0 1,-1 0-1,1 0 0,0 0 0,0 0 0,0 0 1,0 0-1,1 0 0,-1 1 0,0 3 1,0-5-28,-1 5 39,0 0 0,1-1 0,0 1 0,0 0 0,-1 11 0,2-16-39,0 0-1,0 0 1,0 0-1,1 0 1,-1 0-1,0 0 1,1 0-1,-1 0 1,0 0-1,1 0 1,-1 0-1,1 0 1,0 0-1,-1 0 1,1 0 0,0 0-1,-1-1 1,1 1-1,0 0 1,0 0-1,0-1 1,0 1-1,-1-1 1,1 1-1,0-1 1,0 1-1,0-1 1,0 1-1,0-1 1,0 0-1,1 0 1,-1 1-1,0-1 1,0 0-1,0 0 1,0 0-1,0 0 1,2-1 0,7 0 55,1-1 0,-1 0 1,1 0-1,-1-1 0,0-1 1,0 0-1,0 0 0,-1-1 1,1 0-1,-1 0 1,0-1-1,0-1 0,14-14 1,-8 8 2,-2 0 0,0-2 0,0 1 1,-1-2-1,-1 0 0,17-32 1,-48 65-175,8 1 88,2 1 0,0 1 1,1 0-1,-7 22 0,12-32 15,1 1-1,0 0 1,1-1-1,0 1 1,1 0-1,0 0 1,1 0-1,0 0 0,3 22 1,-2-31 8,0 0-1,0-1 1,0 1-1,0 0 1,1 0 0,-1-1-1,0 1 1,1-1-1,-1 1 1,1-1 0,0 1-1,-1-1 1,1 0-1,0 0 1,0 0 0,0 0-1,0 0 1,0-1-1,0 1 1,0 0 0,0-1-1,0 0 1,0 1-1,0-1 1,1 0 0,-1 0-1,0 0 1,0 0-1,0 0 1,0-1 0,0 1-1,3-2 1,4 1 16,0-1 1,0 0-1,-1 0 0,1-1 1,-1 0-1,13-7 1,-13 5-16,-1 0 1,1 0-1,-1-1 1,0 0 0,-1 0-1,1-1 1,-1 0 0,-1 0-1,1-1 1,-1 1 0,0-1-1,-1 0 1,0 0-1,0-1 1,-1 1 0,0-1-1,3-14 1,-6 23-9,0-1 0,0 1 1,0-1-1,1 1 0,-1 0 0,0-1 0,0 1 1,0-1-1,0 1 0,0 0 0,0-1 0,0 1 1,0-1-1,0 1 0,0-1 0,0 1 0,0 0 1,0-1-1,0 1 0,0-1 0,-1 1 0,1 0 1,0-1-1,0 1 0,0 0 0,-1-1 0,1 1 1,0 0-1,0-1 0,-1 1 0,1 0 0,0-1 1,-1 1-1,1 0 0,0 0 0,-1-1 0,1 1 1,0 0-1,-1 0 0,1 0 0,-1 0 0,1-1 1,0 1-1,-1 0 0,1 0 0,-1 0 1,1 0-1,-1 0 0,1 0 0,0 0 0,-1 0 1,1 0-1,-1 0 0,1 0 0,0 1 0,-1-1 1,1 0-1,-1 0 0,1 0 0,0 0 0,-1 1 1,1-1-1,-24 17-205,18-10 213,0 1 1,0 0 0,1 0 0,0 1-1,1-1 1,0 1 0,1 0 0,-1 0-1,2 1 1,-1-1 0,1 1 0,0 9-1,2-18 1,0 0 0,0 0 0,0 0 0,0 0 0,1 0-1,-1 0 1,0-1 0,1 1 0,-1 0 0,0 0 0,1 0-1,-1 0 1,1-1 0,0 1 0,-1 0 0,1 0 0,-1-1 0,1 1-1,0 0 1,0-1 0,0 1 0,-1-1 0,1 1 0,2 0-1,30 7 113,42-10 27,-67 2-132,31-5-234,0-2 1,68-21-1,-107 28 229,1 0 0,-1 0 0,1 0 0,-1 0-1,0 0 1,1-1 0,-1 1 0,0 0 0,1 0 0,-1 0 0,0-1 0,1 1-1,-1 0 1,0 0 0,0-1 0,1 1 0,-1 0 0,0 0 0,0-1-1,1 1 1,-1 0 0,0-1 0,0 1 0,0 0 0,0-1 0,1 1 0,-1-1-1,0 1 1,0 0 0,0-1 0,0 1 0,0 0 0,0-1 0,0 1-1,0-1 1,0 0 0,-10-16 357,-26-17 234,31 29-541,0 1 17,3 3-41,-1-1 1,1 0 0,0 0 0,-1 0-1,1 0 1,0 0 0,0 0 0,1-1-1,-1 1 1,0-1 0,1 1-1,-1-1 1,1 0 0,0 0 0,0 1-1,0-1 1,0-5 0,2 7-60,1 0 1,-1 0-1,1-1 0,0 1 1,0 1-1,0-1 1,0 0-1,0 0 1,-1 1-1,1-1 1,0 1-1,1-1 1,-1 1-1,0 0 0,0 0 1,0 0-1,0 0 1,3 1-1,2-2-208,12 0-541,87-9-8883,-56 0-1345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19 11050,'0'0'6310,"-11"-4"-3710,3 1-2294,0 0-1,-1 1 1,1 0 0,0 0-1,-1 1 1,1 0 0,-1 0-1,1 1 1,-1 0-1,0 1 1,1 0 0,-1 0-1,1 1 1,0 0 0,-16 6-1,14-3-129,1 1 1,-1 1-1,-15 12 0,23-17-137,-1 1 0,1-1 0,0 0-1,0 1 1,0-1 0,0 1 0,0-1-1,1 1 1,-1 0 0,1 0 0,0 0-1,-1 0 1,1 0 0,1 0 0,-1 0-1,0 0 1,1 0 0,-1 4 0,2-6-35,-1-1 0,0 1 1,1 0-1,-1-1 1,0 1-1,1 0 1,-1-1-1,1 1 1,-1-1-1,1 1 1,0 0-1,-1-1 1,1 0-1,0 1 1,-1-1-1,1 1 1,0-1-1,-1 0 0,1 1 1,0-1-1,0 0 1,-1 0-1,1 0 1,0 1-1,0-1 1,-1 0-1,1 0 1,0 0-1,1-1 1,30 1 80,-26-1-59,18-3-118,0 0 0,0-2 0,-1-1 0,0 0 0,0-2 0,25-13 0,-19 8-61,0 2-1,56-15 0,-84 26 168,0 1 0,0-1 0,0 1 0,0-1 0,0 1 0,1 0 0,-1 0-1,0-1 1,0 1 0,0 0 0,0 0 0,1 0 0,-1 0 0,0 0 0,0 1 0,0-1 0,1 0 0,-1 0 0,0 1-1,0-1 1,0 1 0,0-1 0,0 1 0,0-1 0,0 1 0,0 0 0,0-1 0,0 1 0,0 0 0,0 0 0,-1 0 0,1 0-1,0 0 1,0 0 0,-1 0 0,1 0 0,-1 0 0,1 0 0,-1 0 0,1 0 0,-1 0 0,0 0 0,1 3 0,-1 2 102,-1 0 0,1 1 0,-1-1 0,-1 0 0,1 1 0,-5 10 0,4-12-62,0 1 61,0 0 0,0 0 0,1 0 0,-1 0 1,1 1-1,0 11 0,1-18-99,0 1-1,0 0 1,0 0-1,0 0 1,1-1 0,-1 1-1,0 0 1,1 0 0,-1-1-1,0 1 1,1 0 0,-1-1-1,1 1 1,-1 0-1,1-1 1,-1 1 0,1-1-1,0 1 1,-1 0 0,1-1-1,0 0 1,0 1 0,1 0-1,0 0 0,0-1 0,0 1 0,1-1 0,-1 0 0,0 0 0,0 0 0,0 0 0,0 0 0,1 0 0,-1 0 0,2-1 0,12-4 21,0 0 0,0-1 0,0 0 0,-1-2 0,0 1-1,26-20 1,-26 17-240,-1 0-1,2 2 1,-1 0 0,1 0-1,1 2 1,22-7-1,-39 13 199,0 0-1,0-1 1,0 1-1,1 0 0,-1 0 1,0 0-1,0 0 1,0 0-1,1 0 0,-1 0 1,0 0-1,0 0 1,1 0-1,-1 0 1,0 0-1,0 0 0,0 0 1,1 0-1,-1 0 1,0 0-1,0 0 0,0 0 1,1 0-1,-1 0 1,0 0-1,0 1 1,0-1-1,1 0 0,-1 0 1,0 0-1,0 0 1,0 0-1,0 1 0,1-1 1,-1 0-1,0 0 1,0 0-1,0 1 1,0-1-1,0 0 0,0 0 1,0 0-1,0 1 1,1-1-1,-1 0 0,0 0 1,-6 14-63,-14 15 109,19-28-54,-29 37-2068,35-38-3227,17-5 1116,4-10-2763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6022,'0'0'12839,"-8"1"-10192,-1 1-2280,-1 0 1,1 1-1,0 0 0,0 1 0,0 0 0,0 0 0,-8 7 0,13-9-274,0 0 0,0 0 0,0 1 0,1-1 0,-1 1 0,1 0 0,0 0 0,0 0 0,0 1 0,0-1 0,1 1 0,-1 0 0,1-1 0,0 1 0,0 0 0,0 0 0,1 1 0,-1-1 0,1 0 0,-1 6 0,2-9-86,1 0-1,0 0 1,-1-1 0,1 1-1,-1 0 1,1-1-1,0 1 1,0 0-1,-1-1 1,1 1 0,0-1-1,0 1 1,0-1-1,0 1 1,0-1-1,-1 0 1,1 0 0,0 1-1,0-1 1,0 0-1,0 0 1,0 0-1,0 0 1,0 0 0,0 0-1,2 0 1,36-1 86,-29 1-118,60-3-866,-42 1 67,-1 2 0,47 3 0,-73-3 839,0 0 0,0 0 1,0 0-1,0 1 1,0-1-1,1 0 0,-1 0 1,0 0-1,0 1 0,0-1 1,0 1-1,0-1 0,0 1 1,0-1-1,0 1 1,0 0-1,0-1 0,0 1 1,-1 0-1,1 0 0,0-1 1,0 1-1,-1 0 1,1 0-1,0 0 0,-1 0 1,1 0-1,-1 0 0,1 0 1,-1 0-1,0 0 1,1 0-1,-1 0 0,0 1 1,0-1-1,0 0 0,0 0 1,0 0-1,0 0 0,0 0 1,0 1-1,0-1 1,0 0-1,-1 0 0,1 0 1,-1 0-1,1 0 0,0 0 1,-1 0-1,0 0 1,1 0-1,-1 0 0,0 0 1,1 0-1,-2 0 0,-2 6 258,-1 0 0,-1-1 0,1 1 0,-1-1 0,0-1-1,-7 7 1,-5 0 288,0-1 0,-33 16 0,44-24-419,0 0-1,-1 0 1,1 0-1,-1-1 1,0-1 0,0 1-1,0-1 1,0 0-1,0-1 1,-11 0 0,18-1-174,0 1 0,0 0 0,0-1 0,1 1 0,-1 0 0,0-1 0,0 1 0,1-1 1,-1 1-1,0-1 0,1 0 0,-1 1 0,1-1 0,-1 0 0,0 1 0,1-1 0,0 0 0,-1 0 1,1 0-1,-1 1 0,1-1 0,0 0 0,0 0 0,-1 0 0,1 0 0,0 1 0,0-1 0,0 0 1,0 0-1,0 0 0,0 0 0,0 0 0,0 0 0,1 1 0,-1-1 0,0 0 0,0 0 0,1 0 0,-1 0 1,0 1-1,1-1 0,-1 0 0,2-1 0,20-36-4410,6 10-784,5-1-2840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13869,'0'0'9049,"-6"9"-7768,0 0-949,1-4-103,1 1 1,-1 0-1,1 0 1,1 0-1,-1 1 0,1-1 1,0 1-1,1 0 1,0 0-1,-3 11 1,6-17-224,0 1 1,0-1-1,0 0 1,1 0-1,-1-1 0,0 1 1,0 0-1,1 0 1,-1-1-1,0 1 0,1 0 1,-1-1-1,1 0 1,-1 1-1,1-1 0,-1 0 1,1 0-1,-1 1 1,1-1-1,-1 0 1,1-1-1,-1 1 0,1 0 1,-1 0-1,2-1 1,46-5 7,-23-1-438,0-2-1,44-23 1,-49 21 316,0 2-1,0 0 1,1 1 0,37-8-1,-58 16 140,-1 0 0,0 0 0,1 1 0,-1-1 0,1 0 0,-1 0 0,1 0 0,-1 0 0,0 0-1,1 1 1,-1-1 0,1 0 0,-1 0 0,0 1 0,1-1 0,-1 0 0,0 1 0,1-1 0,-1 0 0,0 1-1,0-1 1,1 1 0,-1-1 0,0 0 0,0 1 0,0-1 0,0 1 0,1-1 0,-1 0 0,0 1 0,0-1-1,0 1 1,0-1 0,0 1 0,0-1 0,0 1 0,0-1 0,0 0 0,0 1 0,-1-1 0,1 1 0,0-1-1,0 1 1,0-1 0,0 0 0,-1 1 0,1-1 0,0 1 0,0-1 0,-1 0 0,1 1 0,-1-1 0,-13 34 669,9-25-460,5-8-214,-1 0 0,1 0 0,0 0 1,-1 0-1,1 0 0,0 0 0,0 0 0,0 0 1,0-1-1,-1 1 0,1 0 0,0 0 1,1 0-1,-1 0 0,0 0 0,0 0 0,0 0 1,0 0-1,1 0 0,-1 0 0,1 0 0,-1-1 1,0 1-1,1 0 0,-1 0 0,1 0 0,0-1 1,0 2-1,1-1-1,-1 0 0,1 0 0,0-1 0,0 1 0,0 0 1,0-1-1,-1 1 0,1-1 0,0 0 0,0 1 0,0-1 0,0 0 0,2 0 1,10-2 20,0 1 0,0-2 0,14-3 0,-26 5-40,64-18 37,-42 11-245,1 1 0,-1 1 1,2 1-1,43-3 0,-68 8 199,-1 0 0,0 0 0,1 0 0,-1 0 0,1 0 0,-1 0 0,1 0 0,-1 0 0,1 0 0,-1 0 0,1 0 0,-1 0 0,1 0 0,-1 1 0,1-1 0,-1 0 0,0 0 0,1 1 0,-1-1 0,1 0 0,-1 0 0,0 1 0,1-1 0,-1 0 0,0 1 0,0-1 0,1 1 0,-1-1 0,0 0 0,0 1-1,1-1 1,-1 1 0,0-1 0,0 1 0,0-1 0,0 0 0,1 2 0,-8 19 191,-22 19 470,20-31-437,7-7-115,-1 1 0,0-1 0,1 1 0,-1 0 0,1 0 0,0 0 1,0 0-1,0 0 0,-1 5 0,4-8-85,-1 1 0,1-1-1,0 0 1,-1 1 0,1-1 0,0 1 0,-1-1 0,1 0 0,0 0 0,0 1 0,-1-1 0,1 0 0,0 0 0,0 0 0,0 0 0,-1 0 0,1 0-1,0 0 1,0 0 0,-1 0 0,1 0 0,0 0 0,0-1 0,0 1 0,-1 0 0,2-1 0,25-5 54,10-9-209,-1-1-1,36-23 1,-34 19-540,55-24 0,-91 43 684,0 0-1,0 1 0,0-1 1,0 0-1,0 1 0,0-1 0,0 1 1,0 0-1,0 0 0,0 0 1,0 0-1,3 0 0,-5 0-1,1 0 0,-1 1 0,0-1 0,0 0 0,1 1 0,-1-1-1,0 0 1,0 1 0,0-1 0,1 0 0,-1 1 0,0-1 0,0 0-1,0 1 1,0-1 0,0 1 0,0-1 0,0 0 0,0 1 0,0-1 0,0 1-1,0-1 1,0 0 0,0 1 0,0-1 0,0 0 0,0 1 0,0-1 0,0 1-1,0-1 1,-1 0 0,1 1 0,0-1 0,0 0 0,0 1 0,-1-1 0,1 0-1,-38 49 541,23-30-613,9-4-81,5-8-4967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63 8456,'0'0'6000,"9"-7"-2978,1 1-2147,-6 4-562,0 0-1,-1 0 1,0 0 0,1-1 0,-1 1-1,0-1 1,0 0 0,-1 0 0,1 0 0,0 0-1,2-5 1,-5 7-200,0 1 0,1 0-1,-1 0 1,0-1-1,0 1 1,0 0 0,0 0-1,1-1 1,-1 1 0,0 0-1,0 0 1,0-1-1,0 1 1,0 0 0,0-1-1,0 1 1,0 0 0,0 0-1,0-1 1,0 1-1,0 0 1,0-1 0,0 1-1,0 0 1,0 0 0,0-1-1,-1 1 1,1 0-1,0-1 1,0 1 0,0 0-1,0 0 1,-1 0 0,1-1-1,0 1 1,0 0 0,0 0-1,-1-1 1,1 1-1,0 0 1,0 0 0,-1 0-1,1 0 1,0 0 0,-20-3 844,-22 9-1287,24-2 379,0 1 0,0 0 0,1 2 0,-1 0-1,1 0 1,-26 18 0,43-26-47,1 1 1,-1 0-1,1 0 1,-1 0-1,0 0 1,1 0-1,-1 0 1,1 0-1,-1 0 1,1 0-1,-1 1 1,0-1-1,1 0 1,-1 0-1,1 0 1,-1 0-1,0 0 1,1 1-1,-1-1 1,0 0-1,1 0 1,-1 1-1,0-1 0,1 0 1,-1 1-1,0-1 1,0 0-1,1 1 1,-1-1-1,0 0 1,0 1-1,0-1 1,1 0-1,-1 1 1,0-1-1,0 1 1,0-1-1,0 0 1,0 1-1,0-1 1,0 1-1,0-1 1,0 0-1,0 1 1,0-1-1,0 1 1,0-1-1,0 0 1,0 1-1,-1-1 0,1 1 1,0-1-1,0 0 1,0 1-1,-1-1 1,1 0-1,0 1 1,0-1-1,-1 0 1,1 1-1,0-1 1,-1 0-1,1 0 1,0 1-1,-1-1 1,1 0-1,0 0 1,-1 1-1,44 2-126,-33-3 8,2 1-49,90 9-1343,-92-8 1385,0 0 0,0 0-1,-1 1 1,1 0 0,-1 1 0,0 0-1,17 11 1,-24-14 126,-1-1 1,0 1-1,1 0 1,-1 0-1,0 0 0,0 0 1,1 0-1,-1 0 0,0 0 1,0 0-1,0 0 0,0 0 1,-1 1-1,1-1 1,0 0-1,0 1 0,-1-1 1,1 0-1,-1 1 0,1-1 1,-1 1-1,0-1 1,1 1-1,-1-1 0,0 1 1,0-1-1,0 1 0,0 0 1,-1 1-1,0-1 68,0 0-1,-1 1 1,0-1-1,0 0 1,1 0-1,-1 0 1,0 0-1,0 0 1,-1-1 0,1 1-1,0 0 1,-1-1-1,1 0 1,-5 2-1,-8 3 276,0 0 0,-1-1 0,0-1-1,-20 4 1,30-8-312,-66 7 784,68-7-914,0 0 0,0 0 0,0 0 0,0 0 0,0-1 0,0 1 0,0-1 0,0 0 1,0 0-1,0-1 0,1 1 0,-1-1 0,0 0 0,-3-2 0,1-9-3134,5-3-2551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15951,'15'0'2627,"4"0"-930,15-1-512,11-4-704,7-1-161,-2 0-32,5-1-256,-5 3-32,-11 3-1057,-14 1-1185,-11 0-1986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1730,'0'0'20243,"64"35"-19250,-12-35-705,5 0-256,3-5 32,-6 0-64,0-3-737,-15 2-1537,-11-2-993,-13 0-1890,-5 0-2530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2306,'0'0'11163,"10"-3"-8441,-3 0-2290,-2 1-223,0 0 1,0 0-1,0 0 1,0 0 0,0 1-1,0 0 1,1 0-1,-1 1 1,0 0 0,1-1-1,-1 2 1,0-1-1,1 1 1,-1-1 0,6 3-1,-2 1 19,-1 1 0,1 0 1,-1 1-1,-1 0 0,1 0 0,-1 0 0,0 1 0,0 0 0,-1 0 1,8 12-1,-12-16-143,0 0-1,-1 0 1,1 0 0,0 0 0,-1 1 0,0-1 0,1 0 0,-1 1-1,-1-1 1,1 1 0,0 0 0,-1-1 0,0 1 0,0-1 0,0 1 0,0 0-1,-1-1 1,1 1 0,-1-1 0,0 1 0,0-1 0,0 1 0,-1-1-1,1 1 1,-1-1 0,1 0 0,-1 0 0,0 0 0,-5 5 0,-8 8 25,0-2 1,0 0 0,-1 0-1,-1-2 1,-21 12 0,31-20-764,0 0 1,-1 0-1,0-1 1,0-1-1,-9 3 1,5-4-4377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3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172 208 15887,'0'0'2546,"-9"-1"-464,2 0-1785,-10 0 374,1 1 0,-1 0 0,-25 3-1,38-2-543,0 0-1,-1 0 1,1 0-1,0 1 0,-1-1 1,1 1-1,0 0 1,-6 4-1,8-4-104,1-1 1,-1 0-1,1 1 0,-1-1 0,1 1 1,0-1-1,0 1 0,0 0 1,0-1-1,0 1 0,0 0 0,0 0 1,0 0-1,1 0 0,-1 0 1,1 0-1,-1 0 0,1 0 1,0 0-1,0 2 0,0-3-20,1-1 0,-1 1 0,1-1 0,0 1 0,-1-1 0,1 0 0,0 1 0,-1-1 0,1 0 0,0 1 0,-1-1 0,1 0 0,0 0 0,0 0-1,-1 1 1,1-1 0,0 0 0,0 0 0,-1 0 0,1 0 0,0-1 0,0 1 0,-1 0 0,1 0 0,0 0 0,-1 0 0,1-1 0,0 1 0,0 0 0,-1-1 0,2 0 0,25-8 133,3-9-98,-1-1 0,-1-1 1,-1-1-1,-1-2 0,-1-1 1,43-51-1,-61 66-22,-4 6-7,0 1 1,-1-1 0,1 0 0,-1 0-1,0 0 1,0 0 0,0-1 0,0 1-1,-1-1 1,1 1 0,-1-1 0,2-5-1,-16 18 30,-4 10-8,0 0-1,2 1 1,0 1 0,1 1 0,2 0 0,0 1 0,1 0 0,1 0 0,-6 27 0,14-46-6,1 0 1,0 0 0,0 0-1,1 0 1,-1 1 0,1-1-1,0 0 1,0 1 0,0-1 0,1 0-1,1 7 1,-1-9-9,0-1-1,0 1 1,0-1-1,0 1 1,0-1-1,0 0 1,1 0-1,-1 1 1,1-1-1,-1 0 1,0 0 0,1 0-1,0-1 1,-1 1-1,1 0 1,0-1-1,-1 1 1,1-1-1,0 1 1,-1-1 0,1 0-1,0 1 1,0-1-1,0 0 1,-1 0-1,1-1 1,0 1-1,3-1 1,8-1 19,0-1 1,-1 0-1,1-1 0,-1 0 1,0-1-1,0-1 0,0 0 1,-1 0-1,0-1 0,0 0 1,14-14-1,-15 13-18,-1 0-1,0 0 1,0-1 0,-1-1-1,-1 1 1,1-1 0,-1 0-1,-1-1 1,0 1 0,-1-2-1,0 1 1,5-17 0,-9 27-14,-1 0 1,0-1-1,1 1 1,-1 0-1,0-1 1,1 1-1,-1 0 1,0-1-1,0 1 1,0 0-1,-1-1 1,1 1-1,0 0 1,0-1-1,-1 1 1,1 0-1,0-1 1,-2-1-1,1 2-3,1 1 0,-1 0 0,0 0 0,1 0 0,-1 0-1,0 0 1,1-1 0,-1 1 0,0 0 0,1 0 0,-1 1 0,0-1 0,1 0-1,-1 0 1,0 0 0,1 0 0,-1 1 0,0-1 0,1 0 0,-1 0-1,1 1 1,-1-1 0,1 0 0,-1 1 0,0 0 0,-39 36 97,-3 23 45,40-55-94,0 0 0,0 0-1,0 1 1,1 0 0,-1-1-1,1 1 1,1 0 0,-1 0-1,0 12 1,2-17-40,1 0-1,-1 0 1,1 0-1,0-1 1,-1 1 0,1 0-1,0 0 1,0 0-1,-1 0 1,1-1 0,0 1-1,0 0 1,0-1-1,0 1 1,0-1 0,0 1-1,0-1 1,0 1-1,0-1 1,0 0 0,0 0-1,0 1 1,0-1-1,1 0 1,-1 0 0,0 0-1,0 0 1,0 0-1,0 0 1,0-1 0,0 1-1,0 0 1,2-1-1,43-7 146,-1-7-232,-36 11-50,1 0 0,0 0 0,-1 1 0,1 0 0,0 1 0,0 0 0,1 1 0,-1 0 0,0 0 0,1 1 0,-1 1 0,12 1 0,-20 0 151,0-1 1,0 1 0,0 0-1,-1 0 1,1 0 0,0 0 0,-1 0-1,1 1 1,-1-1 0,0 0-1,0 1 1,0-1 0,0 1-1,0-1 1,-1 1 0,1-1-1,-1 1 1,1 0 0,-1-1 0,0 1-1,0 0 1,0-1 0,0 1-1,-1 0 1,1-1 0,-1 1-1,-1 3 1,2-6 4,0 0 0,0 0-1,0 0 1,0 1 0,0-1 0,0 0 0,0 0 0,0 0-1,0 0 1,0 0 0,0 0 0,0 0 0,0 1-1,0-1 1,0 0 0,0 0 0,0 0 0,0 0 0,0 0-1,0 0 1,0 0 0,-1 0 0,1 0 0,0 0-1,0 1 1,0-1 0,0 0 0,0 0 0,0 0 0,0 0-1,0 0 1,-1 0 0,1 0 0,0 0 0,0 0 0,0 0-1,0 0 1,0 0 0,0 0 0,0 0 0,-1 0-1,1 0 1,0 0 0,0 0 0,0 0 0,0 0 0,0 0-1,0 0 1,0 0 0,-1 0 0,1 0 0,0-1-1,0 1 1,0 0 0,0 0 0,0 0 0,0 0 0,0 0-1,0 0 1,0 0 0,-1 0 0,-2-12 629,2-12-332,1-90-42,0 113-393,1 0 0,-1 0 1,1 0-1,0 0 0,0 0 0,0 0 0,-1 0 0,1 0 0,0 0 0,0 1 0,0-1 0,0 0 0,0 1 0,1-1 0,-1 1 0,0-1 0,0 1 0,0-1 0,0 1 0,1 0 0,-1 0 0,0 0 0,0 0 0,0-1 0,1 2 0,-1-1 0,0 0 0,0 0 0,2 0 0,51 3-4815,-42-2 2286,25 0-6526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188 180 10442,'1'0'190,"-1"-1"1,1 0-1,0 1 1,-1-1-1,1 0 0,0 0 1,-1 0-1,0 0 1,1 0-1,-1 0 0,1 0 1,-1 1-1,0-1 1,0 0-1,1 0 0,-1 0 1,0 0-1,0 0 1,0 0-1,0 0 1,0 0-1,0 0 0,-1 0 1,1 0-1,0 0 1,0 0-1,-1 0 0,1 0 1,-1 0-1,1 0 1,-1 0-1,1 0 0,-1 0 1,1 1-1,-1-1 1,0 0-1,1 0 1,-1 1-1,0-1 0,0 1 1,-1-2-1,-1 1-13,0 1 0,0-1 0,-1 1 0,1 0 0,0 0 0,-1 0 0,1 0 0,0 0 0,-1 1 0,1-1 0,0 1 0,-4 1 0,-2 2-7,0 0 0,0 0 0,0 1 1,1 0-1,-1 1 0,1 0 1,1 0-1,-9 9 0,10-10-56,1 0 0,0 0 0,0 1 0,1-1-1,0 1 1,0 0 0,0 1 0,1-1 0,0 0 0,0 1 0,-4 13-1,7-20-99,0 1-1,0 0 1,0-1-1,0 1 0,0 0 1,0-1-1,0 1 1,0-1-1,0 1 0,0 0 1,0-1-1,0 1 1,0-1-1,1 1 0,-1 0 1,0-1-1,0 1 0,1-1 1,-1 1-1,0-1 1,1 1-1,-1-1 0,1 1 1,-1-1-1,0 1 1,1-1-1,-1 1 0,1-1 1,-1 0-1,1 1 1,1-1-1,23 1 224,26-18 85,-21 2-265,-1-1-1,-1-2 1,41-32-1,-55 38-47,0 0-1,0-1 0,-1-1 1,-1 0-1,-1-1 1,0 0-1,17-32 1,-27 45 2,1-1 0,-1 1 0,0-1 0,0 0 1,-1 1-1,1-1 0,-1 1 0,1-1 0,-1 0 1,0 0-1,0 1 0,0-6 0,0 8-8,0 0 0,0-1 0,-1 1 0,1 0 0,0 0 0,0-1 0,0 1 0,0 0 0,0 0 0,-1-1 0,1 1 0,0 0 0,0 0 0,0 0 0,-1 0 0,1-1 0,0 1 0,0 0 0,-1 0 0,1 0 0,0 0 0,0 0 0,-1 0 0,1 0 0,0 0 0,0 0 0,-1-1 0,1 1 0,0 0 0,0 0 0,-1 1 0,1-1 0,0 0 0,0 0-1,-1 0 1,1 0 0,0 0 0,-1 0 0,-17 14 35,3 4 50,0 0 1,2 0 0,-14 24 0,22-33 73,-1 1-1,1 0 1,1 1 0,0-1-1,1 1 1,0 0-1,0-1 1,-1 18-1,4-26-135,0 0 0,-1-1-1,1 1 1,1-1-1,-1 1 1,0 0 0,0-1-1,0 1 1,1-1 0,-1 1-1,1 0 1,-1-1-1,1 1 1,0-1 0,0 0-1,0 1 1,-1-1 0,1 0-1,0 1 1,1-1 0,-1 0-1,0 0 1,2 2-1,0-2 0,-1 0-1,0 0 1,1-1-1,-1 1 0,0-1 1,1 1-1,-1-1 1,1 0-1,-1 0 0,1 0 1,-1 0-1,1 0 0,4-1 1,3-2 12,-1 1 0,1-2 0,-1 1 1,1-1-1,-1-1 0,15-9 0,-11 5-61,-1-1 0,1-1 0,17-20 1,-26 27 5,0-1 0,-1 1 0,0-1 0,0 0 0,0 1 0,0-2 0,-1 1 0,0 0 0,0 0 0,0-1 0,0 1 0,-1-1 0,1-9 0,-13 22-222,5-1 286,-1 2-1,1-1 1,0 1-1,1 0 1,0 0-1,0 0 1,1 1-1,0-1 1,0 1 0,1 0-1,0 0 1,1 1-1,0-1 1,1 0-1,-1 1 1,1 10-1,1-20-28,1 1-1,-1 0 1,0 0 0,0 0-1,0 0 1,1 0-1,-1 0 1,0 0 0,1-1-1,-1 1 1,0 0-1,1 0 1,0 0 0,-1-1-1,1 1 1,-1 0-1,1-1 1,0 1 0,-1 0-1,1-1 1,0 1-1,0-1 1,-1 1 0,1-1-1,0 1 1,1-1-1,31 3 298,-24-4-269,0 0 0,-1-1-1,1-1 1,-1 1 0,12-6 0,-7 1-13,0-1 1,0-1 0,18-15 0,-27 20-45,1-1 0,0 0 0,-1 1 0,0-1 0,0-1 0,0 1 0,-1 0 0,1-1 0,-1 0 1,4-12-1,-7 19 8,0-1 1,-1 0 0,1 0 0,0 0 0,0 1 0,0-1 0,-1 0 0,1 0 0,0 0 0,0 0 0,0 0-1,-1 1 1,1-1 0,0 0 0,0 0 0,-1 0 0,1 0 0,0 0 0,0 0 0,0 0 0,-1 0 0,1 0 0,0 0-1,0 0 1,-1 0 0,1 0 0,0 0 0,0 0 0,-1 0 0,1 0 0,0 0 0,0 0 0,-1 0 0,1 0-1,0-1 1,0 1 0,-1 0 0,1 0 0,0 0 0,0 0 0,0 0 0,0-1 0,-1 1 0,1 0 0,0 0 0,0 0-1,0-1 1,0 1 0,0 0 0,-1 0 0,1-1 0,0 1 0,0 0 0,0 0 0,0-1 0,0 1 0,0 0-1,0 0 1,0-1 0,0 1 0,0 0 0,0 0 0,0-1 0,-17 15-98,12-10 104,0 2 0,1-1 1,-1 0-1,1 1 1,0 0-1,1 0 1,-1 0-1,1 1 0,0-1 1,1 1-1,0-1 1,0 1-1,-2 12 1,4-19 9,1 1-1,-1 0 1,1-1 0,-1 1 0,1 0 0,-1-1 0,1 1 0,-1 0 0,1-1-1,-1 1 1,1-1 0,0 1 0,-1-1 0,1 0 0,0 1 0,0-1 0,-1 0-1,1 1 1,0-1 0,0 0 0,-1 0 0,1 0 0,0 1 0,0-1-1,0 0 1,-1 0 0,1 0 0,0 0 0,0-1 0,0 1 0,-1 0 0,1 0-1,0 0 1,1-1 0,32-7 348,-25 4-323,0 0 1,0-1-1,0 0 1,-1-1-1,16-13 1,-21 17-39,1-1 1,-1 0-1,0 0 1,-1-1-1,1 1 1,0 0 0,-1-1-1,0 0 1,0 0-1,0 1 1,0-1-1,-1 0 1,1 0 0,-1-1-1,0 1 1,0-7-1,-2 11-99,0 0-1,0 0 0,0 0 1,0 0-1,1 0 0,-1 0 1,0 0-1,0 0 0,0 0 1,0 0-1,0 1 1,0-1-1,0 0 0,0 1 1,0-1-1,0 1 0,0-1 1,1 1-1,-1-1 0,0 1 1,0-1-1,1 1 0,-2 1 1,2-2-99,-1 1-1,1-1 1,0 1 0,0 0 0,0-1 0,-1 1 0,1-1-1,0 1 1,0 0 0,0-1 0,0 1 0,0-1 0,0 1-1,0 0 1,0-1 0,0 1 0,0 0 0,1-1 0,-1 1 0,0-1-1,0 1 1,0-1 0,1 1 0,-1 0 0,0-1 0,1 1-1,-1-1 1,1 1 0,-1-1 0,0 0 0,1 1 0,-1-1-1,1 1 1,-1-1 0,1 0 0,-1 1 0,1-1 0,0 1-1,27 1-4449,-20-2 3305,21 0-3552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205 189 11883,'0'0'7976,"-10"-6"-7079,4 3-793,1 0-1,0 1 1,-1-1 0,1 1 0,-1 0 0,0 0 0,0 1 0,0 0 0,0 0-1,0 0 1,0 1 0,0 0 0,0 0 0,0 0 0,0 1 0,0 0 0,0 0-1,0 0 1,1 1 0,-1 0 0,0 0 0,1 0 0,-8 5 0,-22 24 1447,33-30-1488,1 1 1,0-1-1,0 1 1,0-1-1,0 1 0,0-1 1,0 1-1,0 0 1,0-1-1,1 1 1,-1 0-1,0 0 1,1 0-1,0-1 1,-1 1-1,1 0 1,0 0-1,0 0 1,0 0-1,0 0 1,1 0-1,-1 1 1,1-1-49,0-1 0,0 0 1,1 0-1,-1 0 0,0 0 1,0 0-1,1 0 0,-1-1 1,0 1-1,1 0 0,-1-1 1,0 1-1,1 0 0,-1-1 1,1 0-1,-1 1 0,1-1 1,0 0-1,-1 0 0,1 0 1,2 0-1,40-2 99,-39 2-85,16-3-61,-1-1 1,0-1-1,0 0 0,-1-2 0,1 0 1,-1-1-1,-1-1 0,0-1 1,0 0-1,-1-2 0,0 0 1,-1 0-1,0-2 0,-1 0 1,20-24-1,-32 34 37,0 0 0,-1 0 0,1 0 0,-1 0 0,0-1 0,0 1 0,0-1 0,-1 1 0,1-1 0,-1 0 0,0 0 0,0-9 0,-1 13-5,0 0 1,0 0-1,-1 0 0,1 0 1,0-1-1,-1 1 0,1 0 1,-1 0-1,1 0 0,-1 0 1,1 0-1,-1 0 1,0 0-1,1 0 0,-1 0 1,0 0-1,0 1 0,0-1 1,1 0-1,-1 0 0,-2 0 1,1 0-7,-1 0 0,1 0 1,-1 0-1,0 1 1,1-1-1,-1 1 0,0 0 1,0 0-1,1 0 1,-1 0-1,0 0 0,-5 1 1,-5 3 33,0 1 0,1 0 0,-1 1 1,1 0-1,0 1 0,0 0 0,1 1 1,0 0-1,1 1 0,0 0 0,0 1 0,1 0 1,-9 11-1,18-20-25,-1-1 1,1 1 0,0-1-1,-1 1 1,1-1 0,0 1-1,0-1 1,-1 1-1,1 0 1,0-1 0,0 1-1,0 0 1,0-1-1,0 1 1,0-1 0,0 1-1,0 0 1,0-1-1,0 1 1,0 0 0,0-1-1,0 1 1,0-1 0,1 1-1,-1 0 1,0-1-1,1 1 1,-1-1 0,0 1-1,1-1 1,-1 1-1,0-1 1,1 1 0,-1-1-1,1 1 1,-1-1-1,1 1 1,-1-1 0,1 0-1,-1 1 1,1-1 0,0 0-1,-1 0 1,1 1-1,-1-1 1,1 0 0,0 0-1,-1 0 1,1 0-1,0 0 1,-1 0 0,2 0-1,44 5 120,-33-5-101,7 2-275,-1 1 1,1 0-1,-1 2 0,0 0 0,18 8 0,-32-11 173,-1 0 0,0 0 0,0 0 0,1 1 0,-2 0 0,1 0 0,0 0 0,0 0 1,-1 1-1,0-1 0,5 7 0,-6-7 64,-1 0 0,0-1 0,0 1 1,0 0-1,0 0 0,-1 0 0,1 0 0,-1 0 1,1 0-1,-1 0 0,0 0 0,0 0 0,0 0 1,-1 0-1,1 0 0,-1-1 0,0 1 1,0 0-1,0 0 0,-2 4 0,19-15-8774,8-12 4571,4-4-1066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1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13004,'0'0'6502,"30"52"-5092,-30-17-321,0 7-320,-4 3-545,-1 0-160,-2-3 0,-2-5-64,7-6 0,-3-7-320,5-9-545,-2-10-545,2-10-3650,0-18 223,0-9-3010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9353,'0'0'9630,"-10"3"-8082,-28 10 93,1 0 0,-64 34-1,165-45-3076,-24-7-368,82 3 0,-121 2 1830,0-1 1,0 1 0,0 0 0,0 0 0,-1 0-1,1 0 1,0 0 0,0 0 0,0 0 0,0 0-1,-1 0 1,1 1 0,0-1 0,0 0 0,0 1-1,-1-1 1,1 0 0,0 1 0,0-1 0,-1 1-1,1-1 1,0 1 0,-1-1 0,1 1 0,0-1-1,-1 1 1,1 0 0,-1-1 0,1 1 0,-1 0-1,0 0 1,1-1 0,-1 1 0,1 0 0,-1 0-1,0-1 1,0 1 0,0 0 0,1 0-1,-1 0 1,0 0 0,0 0 0,0-1 0,0 1-1,-1 0 1,1 1 0,-1 1 155,0 0-1,-1 0 1,1 0-1,-1-1 1,0 1-1,0-1 1,0 1-1,0-1 1,0 0-1,0 0 1,-1 0 0,-2 2-1,-7 5 167,-1 0-1,-1-1 1,1-1-1,-1 0 1,0-1 0,-1 0-1,0-1 1,-29 5-1,44-10-381,-1 0 0,1 0 0,0 0-1,0 0 1,-1 0 0,1 0 0,0 0-1,-1 0 1,1 0 0,0 0 0,-1 0 0,1 0-1,0 0 1,-1 0 0,1 0 0,0-1-1,0 1 1,-1 0 0,1 0 0,0 0-1,0-1 1,-1 1 0,1 0 0,0 0-1,0 0 1,0-1 0,-1 1 0,1 0 0,0-1-1,0 1 1,0 0 0,0 0 0,0-1-1,0 1 1,-1 0 0,1-1 0,0 1-1,0 0 1,0-1 0,0 1 0,0 0-1,0-1 1,0 1 0,0 0 0,0 0 0,1-1-1,-1 1 1,0 0 0,0-1 0,0 1-1,0 0 1,0-1 0,0 1 0,1 0-1,-1 0 1,0-1 0,0 1 0,0 0-1,1 0 1,-1-1 0,0 1 0,0 0 0,1 0-1,-1 0 1,0 0 0,0-1 0,1 1-1,16-18-3221,7-3-2023,5-2-2718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173 240 12011,'0'0'6807,"-12"3"-5942,3-1-766,-12 3 668,0 1 1,-21 9-1,38-14-556,-1 1 0,1 0-1,-1 0 1,1 1 0,0-1 0,0 1-1,0 0 1,0 0 0,0 0 0,1 0-1,0 1 1,-1 0 0,1-1 0,1 1-1,-1 0 1,-4 9 0,7-13-192,0 1 1,0 0-1,0 0 1,0 0-1,0 0 1,0-1-1,0 1 1,0 0-1,0 0 1,0 0-1,1 0 1,-1-1-1,0 1 1,1 0-1,-1 0 1,0-1-1,1 1 1,-1 0-1,1 0 1,-1-1-1,1 1 1,0-1-1,-1 1 1,1 0-1,-1-1 1,1 1-1,0-1 1,0 0-1,-1 1 1,1-1-1,0 1 1,0-1-1,-1 0 1,1 0-1,0 1 1,0-1-1,0 0 0,0 0 1,0 0-1,-1 0 1,1 0-1,1 0 1,46 1 185,-40-2-148,11 0-264,-1-1 1,1-1-1,0 0 1,-1-2-1,0 0 1,0-1-1,-1-1 0,0 0 1,0-2-1,0 0 1,24-18-1,-31 21 158,-1-2-1,0 1 1,0-1-1,-1 0 0,0-1 1,-1 0-1,1 0 1,-2-1-1,1 1 1,-1-1-1,-1-1 0,0 1 1,0-1-1,-1 0 1,-1 0-1,0-1 0,0 1 1,-1-1-1,1-18 1,-3 28 63,0 0 0,0 0 1,0-1-1,0 1 0,0 0 0,0 0 1,-1 0-1,1 0 0,-1-1 1,0 1-1,0 0 0,0 0 0,0 0 1,0 1-1,0-1 0,0 0 1,0 0-1,-1 0 0,1 1 0,-1-1 1,1 1-1,-1-1 0,0 1 1,1 0-1,-1-1 0,0 1 0,0 0 1,0 0-1,0 1 0,0-1 1,0 0-1,0 0 0,0 1 0,0 0 1,-1-1-1,1 1 0,0 0 1,0 0-1,0 0 0,-1 0 0,1 0 1,0 1-1,0-1 0,0 1 1,-3 0-1,-4 1 52,0 1 0,0-1 0,0 2 0,1-1 1,0 1-1,-1 0 0,1 1 0,1 0 0,-14 10 0,14-8 219,1 0 0,-1 0 1,1 1-1,0 0 0,1 0 0,0 1 0,-8 17 0,12-24-266,0 0 0,0 0 0,1 0 1,-1 0-1,1 0 0,-1 0 0,1 0 0,0 0 0,0 0 1,-1 0-1,2 1 0,-1-1 0,0 0 0,0 0 0,1 0 1,-1 0-1,1 0 0,-1 0 0,1 0 0,0 0 0,0 0 1,0 0-1,0 0 0,0-1 0,1 1 0,-1 0 0,0-1 1,1 1-1,-1-1 0,1 1 0,0-1 0,-1 0 0,1 1 1,0-1-1,0 0 0,0 0 0,0 0 0,0-1 0,0 1 1,0 0-1,3 0 0,11 2-178,1 0 0,-1-1 0,1-1 0,31-1 1,-27 0-482,0 0 1,29 5 0,-49-5 642,1 0 0,-1 0 1,1 0-1,-1 1 0,0-1 0,1 1 0,-1-1 0,1 1 1,-1-1-1,0 1 0,0 0 0,1 0 0,-1 0 1,0 0-1,0 0 0,0 0 0,0 0 0,0 0 1,0 0-1,0 0 0,0 0 0,0 1 0,-1-1 0,1 0 1,0 1-1,0 2 0,-1-1 103,1 1 0,-1-1 0,-1 0-1,1 1 1,0-1 0,-1 0 0,1 0 0,-1 1 0,0-1-1,0 0 1,-3 5 0,0 2 69,-2 0-1,1 0 1,-1 0 0,-1-1-1,0 0 1,-10 10-1,15-17-1391,2-15-10623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13869,'0'0'9097,"-3"9"-7934,-45 99 2195,44-87-3011,13-12-122,-6-9-206,1 0 0,0 0-1,-1-1 1,1 1-1,-1-1 1,1 0 0,-1 0-1,0 0 1,6-2-1,3-2-113,-1-1-1,1 0 0,-1-1 1,0 0-1,0-1 1,-1 0-1,0 0 0,0-1 1,-1 0-1,-1-1 0,9-11 1,-24 33 147,0 0 1,1 1 0,0-1 0,1 1 0,1 0-1,0 1 1,1-1 0,-3 22 0,6-35-38,0 1 0,0 0 0,0-1-1,0 1 1,0 0 0,0-1 0,0 1 0,1 0 0,-1-1 0,0 1 0,0-1 0,0 1 0,1 0 0,-1-1 0,0 1 0,1-1 0,-1 1 0,0-1-1,1 1 1,-1-1 0,1 1 0,-1-1 0,1 1 0,-1-1 0,1 0 0,-1 1 0,1-1 0,0 0 0,-1 1 0,1-1 0,-1 0 0,1 0 0,0 1-1,0-1 1,28-5 220,24-23-207,23-34-1119,-69 55 534,0 0 0,0-1 0,-1 1 0,0-1 0,0 0 0,-1 0 0,8-17 0,-39 65-1015,20-33 1662,0 1 1,1-1-1,0 1 0,0 0 1,1 0-1,0 0 1,-5 16-1,12-23-666,0 0 0,0-1 0,0 1 0,0-1 0,0 0 0,0 0 0,0 0 0,0 0 0,0 0 0,2-1-1,15-7-5348,-1-1-3775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8776,'4'-10'59,"-4"8"12,31-75 114,-5 34 2307,-24 40-1690,0 0 0,1 0 1,0 0-1,0 0 0,0 0 0,0 1 0,0-1 0,5-2 0,-6 16 2775,-5 10-2916,0 0 0,-2 0 1,0 0-1,-2 0 1,-9 20-1,1 2-81,6-16-265,3-14-118,1 1 1,0 1-1,1-1 1,1 0-1,0 1 1,1 0-1,1 0 1,1 26-1,0-40-229,0-1-1,1 1 0,-1 0 0,0 0 0,1-1 0,-1 1 0,1 0 0,0 0 0,-1-1 1,1 1-1,-1-1 0,1 1 0,0 0 0,-1-1 0,1 0 0,0 1 0,0-1 0,0 1 1,-1-1-1,1 0 0,0 1 0,0-1 0,0 0 0,0 0 0,0 0 0,-1 0 0,1 0 1,0 0-1,0 0 0,0 0 0,0 0 0,0 0 0,0 0 0,-1 0 0,1-1 0,0 1 1,0 0-1,0-1 0,-1 1 0,1-1 0,0 1 0,0-1 0,-1 1 0,1-1 1,0 1-1,-1-1 0,1 0 0,-1 1 0,1-1 0,-1 0 0,1 1 0,-1-1 0,1 0 1,-1 0-1,1-1 0,1-7-206,-1 0 1,0-1-1,-1 1 1,0 0-1,0-1 1,-1 1-1,0 0 1,-1-1-1,0 1 0,0 0 1,-1 0-1,0 0 1,-1 1-1,-4-10 1,-3-8 143,10 22 90,40 16 1078,-25-9-1004,1-1 0,0 0-1,0-1 1,-1 0 0,1-1 0,0-1 0,0 0 0,-1-1 0,1-1 0,-1 0 0,1-1 0,-1-1 0,0 0 0,-1-1 0,1 0 0,-1-1 0,0 0 0,-1-1 0,0-1 0,0 0 0,-1-1 0,0 0 0,-1 0 0,17-22 0,-8-6-23,-18 37-48,0-1-1,0 0 0,-1 0 1,1 1-1,-1-1 0,1 0 0,-1 0 1,0 0-1,0 0 0,0 0 0,0 1 1,0-1-1,0 0 0,0 0 0,-1 0 1,1 0-1,-1 0 0,0-3 1,0 5-2,0 0 0,0-1 0,1 1 0,-1 0 1,0-1-1,0 1 0,1 0 0,-1 0 0,0 0 0,0 0 1,1 0-1,-1 0 0,0 0 0,0 0 0,0 0 1,1 0-1,-1 0 0,0 0 0,0 0 0,1 1 1,-1-1-1,0 0 0,0 1 0,1-1 0,-1 0 1,0 1-1,1-1 0,-1 1 0,1-1 0,-1 1 1,0-1-1,1 1 0,-1 0 0,-20 20-59,7-2 169,0 0-1,1 1 1,2 0 0,0 1-1,0 0 1,2 1-1,1 0 1,1 1-1,1-1 1,0 1-1,2 1 1,-1 25-1,4-47-86,1-1 1,0 0-1,0 1 0,0-1 0,1 1 0,-1-1 0,0 1 1,0-1-1,1 1 0,-1-1 0,1 1 0,-1-1 0,1 0 0,0 1 1,-1-1-1,1 0 0,0 0 0,0 0 0,0 1 0,0-1 1,0 0-1,0 0 0,0 0 0,0 0 0,1-1 0,-1 1 0,0 0 1,0 0-1,1-1 0,-1 1 0,0-1 0,1 1 0,-1-1 0,1 0 1,-1 1-1,1-1 0,-1 0 0,1 0 0,-1 0 0,1 0 1,-1 0-1,1 0 0,1-1 0,1 0 3,0 1 1,-1-1-1,1-1 1,0 1-1,0 0 0,-1-1 1,1 0-1,-1 0 1,0 0-1,1 0 0,-1 0 1,0-1-1,0 1 1,0-1-1,4-5 0,-3 1-21,0-1 0,0 1 0,-1-1 0,0 0 0,0 0 0,-1 0 0,0 0 0,1-15 0,0-70-485,-3 64 324,0 28 32,79 14-27,-59-13 163,0-1 0,1-1 0,-1-1 0,22-5 0,-36 6-19,0 1 0,0-1 0,-1 0 0,1-1 0,0 1-1,-1-1 1,1 0 0,-1-1 0,0 1 0,0-1 0,-1 0 0,1 0 0,-1 0 0,1-1-1,-1 0 1,-1 0 0,7-9 0,-10 13 7,0 1-1,1-1 1,-1 1 0,0-1 0,1 1-1,-1 0 1,0-1 0,0 1-1,0-1 1,1 1 0,-1-1-1,0 0 1,0 1 0,0-1-1,0 1 1,0-1 0,0 1-1,0-1 1,0 1 0,0-1 0,0 1-1,0-1 1,0 1 0,-1-1-1,1 0 1,0 1 0,0-1-1,0 1 1,-1 0 0,1-1-1,0 1 1,-1-1 0,1 1-1,0-1 1,-1 1 0,1 0 0,-1-1-1,1 1 1,0 0 0,-1-1-1,1 1 1,-1 0 0,1 0-1,-1-1 1,1 1 0,-1 0-1,1 0 1,-1 0 0,0 0-1,1 0 1,-1 0 0,1 0 0,-1 0-1,1 0 1,-1 0 0,1 0-1,-1 0 1,1 0 0,-1 0-1,1 0 1,-1 0 0,1 1-1,-1-1 1,1 0 0,-1 0-1,0 1 1,-38 14-139,27-5 140,1 0 0,-1 0 0,2 1 1,-1 1-1,1-1 0,-15 25 0,20-27 76,0-1-1,1 1 0,-1-1 1,2 1-1,-1 1 0,1-1 1,1 0-1,-1 1 0,2-1 1,-1 1-1,1 18 1,1-27-64,0 0 1,0 1-1,1-1 1,-1 0-1,1 1 1,-1-1-1,1 0 1,-1 0-1,1 1 1,0-1-1,-1 0 1,1 0-1,0 0 1,0 0-1,0 0 1,0 0-1,0 0 1,0 0-1,0 0 1,0 0-1,3 1 1,-1-1 8,1 1-1,0-1 1,0 1 0,0-1-1,0 0 1,0-1 0,6 1 0,3 0 14,0-1 0,0-1 0,0 0 1,13-4-1,-12 1-128,0 0-1,-1-1 1,1 0 0,-1-1 0,-1-1-1,1 0 1,20-16 0,-26 18 43,0 0 0,-1-1 0,0 0 0,0 0 0,0-1 0,-1 1 0,0-1 0,0 0 0,-1-1 1,0 1-1,0-1 0,-1 0 0,0 0 0,3-11 0,-9 18 46,-6 9-1,-7 12 82,14-17-50,-33 56 453,33-56-469,1 0 0,0 0 0,0 0 0,0 0 0,0 0 0,0 0 0,0 0 0,1 0 0,0 0 0,-1 0 0,1 0 0,0 0 0,1 0 0,-1 0 0,0 0 0,1 0 0,0 0 0,-1 0 1,3 4-1,-2-6-126,0 0 1,0 0-1,0-1 1,0 1 0,0 0-1,1-1 1,-1 1 0,0-1-1,0 1 1,1-1 0,-1 0-1,0 0 1,0 1 0,1-1-1,-1 0 1,0 0 0,1 0-1,1-1 1,15-2-4839,0-7-2662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15919,'0'0'3523,"-10"59"-3459,31-38 1,8-3-1315,5-2-3202,8-3-4068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87 11339,'-14'2'2829,"9"-2"-2473,-93 19 3401,91-17-3303,0 0 0,0 0 0,0 1 0,1 0 0,-1 0 0,0 0 0,1 1 0,0 0 0,0 1 0,0-1 0,1 1 0,-9 9 0,13-13-399,0 0-1,1-1 1,-1 1 0,1 0 0,0-1 0,-1 1 0,1 0-1,-1-1 1,1 1 0,0 0 0,0 0 0,-1-1-1,1 1 1,0 0 0,0 0 0,0-1 0,0 1-1,0 0 1,0 0 0,0 0 0,0-1 0,0 1-1,0 0 1,1 0 0,-1 0 0,0-1 0,0 1-1,1 0 1,-1-1 0,1 2 0,0-1-13,1 0-1,-1 0 1,1 1 0,0-1 0,-1-1 0,1 1 0,0 0 0,0 0-1,-1-1 1,1 1 0,0-1 0,3 1 0,65 2-122,-60-3 218,11 0-376,0-2 1,1 0-1,-1-2 1,0 0 0,-1-1-1,32-13 1,-40 14 58,-1-1 0,-1 0 1,1-1-1,-1 0 0,0-1 1,0 0-1,-1 0 0,0-1 0,0-1 1,0 1-1,-2-1 0,1 0 0,7-13 1,-13 19 196,-1 1 0,0-1 0,0 1 0,0-1 0,0 0 0,0 0 0,0 1 0,-1-1 0,0 0 0,1 0-1,-1-5 1,0 7 7,-1 0-1,1 0 1,0 1-1,-1-1 1,1 0-1,0 1 1,-1-1-1,1 0 0,-1 1 1,1-1-1,-1 0 1,1 1-1,-1-1 1,0 1-1,1-1 1,-1 1-1,0-1 0,1 1 1,-1 0-1,0-1 1,0 1-1,1 0 1,-1 0-1,0-1 0,0 1 1,1 0-1,-1 0 1,0 0-1,0 0 1,0 0-1,1 0 1,-1 0-1,0 0 0,0 0 1,0 0-1,1 1 1,-1-1-1,0 0 1,0 0-1,1 1 1,-1-1-1,0 1 0,1-1 1,-1 0-1,-1 2 1,-2 0 101,-1 1 1,1 0-1,0 0 0,0 0 1,0 0-1,0 1 1,1 0-1,-1-1 0,1 1 1,0 1-1,0-1 1,1 0-1,-1 1 1,1-1-1,-3 8 0,2-5-2,0 1 0,1-1 0,0 1 0,0 0 0,0-1 0,1 1 0,0 0 0,1 0 0,1 12-1,-1-16-114,1-1-1,1 0 1,-1 0-1,0 1 1,1-1-1,-1 0 1,1 0-1,0-1 0,0 1 1,0 0-1,1 0 1,-1-1-1,1 0 1,-1 1-1,1-1 0,0 0 1,0 0-1,0-1 1,0 1-1,0 0 1,0-1-1,0 0 1,0 0-1,1 0 0,-1 0 1,7 0-1,10 3 40,0-2-1,1 0 1,25-1-1,-34-2-43,4 1-5,0-1 0,0 0 0,0-2 0,-1 0 0,22-7 0,-33 9 1,0-1 1,0 0-1,1 0 1,-1 0 0,-1 0-1,1-1 1,0 0-1,-1 1 1,1-1 0,4-6-1,-7 7 1,1 0 1,-1 0-1,0 0 0,0 0 0,0 0 0,0 0 1,0-1-1,-1 1 0,1 0 0,-1-1 1,1 1-1,-1-1 0,0 1 0,0 0 0,0-1 1,0 1-1,0 0 0,-1-1 0,1 1 0,-1-1 1,0-2-1,0 4 17,0 0 0,1 0 0,-1 0 0,0 0 0,1 0-1,-1 0 1,0 1 0,0-1 0,0 0 0,0 0 0,0 1 0,0-1 0,0 0 0,0 1 0,0-1 0,0 1 0,0-1 0,-1 1 0,1 0 0,0-1-1,0 1 1,0 0 0,0 0 0,-1 0 0,1 0 0,0 0 0,0 0 0,-1 0 0,1 0 0,0 1 0,-2 0 0,0-1 24,1 0 0,-1 1 0,0 0 0,1 0 0,-1 0 1,1 0-1,0 0 0,-1 0 0,1 0 0,0 1 0,0-1 0,0 1 1,-4 3-1,5-3-13,-1 1 0,0 0 0,1 0-1,-1 0 1,1 0 0,0 0 0,0 0 0,0 0 0,0 0 0,0 0 0,1 0 0,0 1 0,-1-1 0,1 0 0,0 0 0,1 1 0,-1-1 0,1 0 0,-1 0 0,1 0 0,0 1 0,0-1 0,0 0 0,0 0 0,1 0-1,-1-1 1,1 1 0,0 0 0,0-1 0,0 1 0,0-1 0,0 1 0,1-1 0,-1 0 0,1 0 0,-1 0 0,6 3 0,9 6-747,0-1-1,1-1 1,0 0 0,31 9 0,-48-18 662,4 2-1833,-20-11-11511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11563,'0'0'9737,"53"-8"-9673,5 8-32,8 0-192,3-1-4548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52 13421,'0'0'5301,"-9"11"-3993,-8 17-951,1-1-1,1 2 1,1 0 0,1 1 0,2 0 0,-7 33 0,14-49-298,0-2-29,1 1 1,0 0 0,1-1 0,1 1 0,-1 0 0,2 0 0,0 0-1,2 14 1,-1-25-10,-1 0-1,1 0 1,0 0-1,0 0 0,0 0 1,0-1-1,0 1 1,0-1-1,1 1 1,-1-1-1,0 1 1,1-1-1,0 1 0,-1-1 1,1 0-1,0 0 1,-1 0-1,1 0 1,0 0-1,0 0 0,0-1 1,0 1-1,0-1 1,0 1-1,0-1 1,0 0-1,0 1 1,0-1-1,0 0 0,0 0 1,0-1-1,0 1 1,0 0-1,0-1 1,2 0-1,5-1 186,1 0 0,-1 0 0,0-1 0,0-1 0,0 1 0,10-7 0,6-5-11,-2-2 0,0 0 0,-1-1 0,-1-1 0,0-1 0,-2-1 0,28-38 0,-36 43-139,0-1-1,-1 0 1,-1 0-1,-1-1 1,0 0-1,-1 0 1,-1-1-1,-1 0 1,-1 0-1,0-1 1,1-36-1,-5 56-78,0-1-1,0 1 0,0 0 1,0 0-1,0 0 0,0-1 1,0 1-1,0 0 0,0 0 1,0 0-1,0 0 0,0-1 1,0 1-1,0 0 0,0 0 1,0 0-1,0-1 0,0 1 1,0 0-1,0 0 0,0 0 1,-1 0-1,1-1 0,0 1 1,0 0-1,0 0 0,0 0 1,0 0-1,0 0 0,-1-1 1,1 1-1,0 0 0,0 0 1,0 0-1,0 0 0,-1 0 1,1 0-1,0 0 0,0 0 1,0 0-1,-1 0 0,1 0 1,0 0-1,0 0 0,0 0 0,-1 0 1,1 0-1,-11 7-1292,-7 13-993,-18 24-5501,17-21 2498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9769,'0'0'5894,"-2"69"-4068,2-46-513,2-2-641,3-2-191,8-3-193,3-4-224,2-5 32,7-7-640,5 0-2243,4-10-3395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12812,'0'0'4372,"-13"5"-2824,-5 3-941,0 1 0,0 0 0,-28 21 0,38-24-388,0 0 0,1 0 0,-1 1 0,1 0 0,0 0 0,1 1 0,0-1 0,0 1 0,1 1 0,0-1 0,-5 13 0,9-21-207,1 1 0,0 0 0,0-1 0,-1 1 0,1-1 1,0 1-1,0 0 0,0-1 0,0 1 0,0 0 0,0-1 0,0 1 1,0-1-1,0 1 0,0 0 0,0-1 0,0 1 0,1-1 0,-1 1 0,0 0 1,0-1-1,1 1 0,-1-1 0,0 1 0,1-1 0,-1 1 0,0-1 1,1 1-1,-1-1 0,1 1 0,-1-1 0,1 0 0,-1 1 0,1-1 0,-1 0 1,1 1-1,-1-1 0,2 1 0,32 0 247,36-19-36,26-27-162,-71 32-59,2 0 0,0 2 1,37-11-1,-63 22-6,0 0 0,0 0 0,-1 0 0,1 0 1,0 0-1,0 0 0,0 0 0,-1 0 0,1 0 0,0 1 1,0-1-1,-1 0 0,1 1 0,0-1 0,-1 0 0,1 1 0,0-1 1,-1 1-1,1-1 0,-1 1 0,1-1 0,0 1 0,-1-1 1,0 1-1,1 0 0,-1-1 0,1 1 0,-1 0 0,0 0 1,1-1-1,-1 1 0,0 0 0,0 0 0,1-1 0,-1 1 0,0 0 1,0 0-1,0-1 0,0 1 0,0 0 0,0 0 0,0 0 1,-1-1-1,1 1 0,0 0 0,0 0 0,-1 0 0,-9 58 121,5-29 58,6-29-142,1 0 0,-1-1 0,1 1 0,-1-1 0,1 0 0,-1 1 0,1-1 0,-1 0 0,1 0 1,0 0-1,-1 0 0,1 0 0,-1 0 0,1-1 0,0 1 0,-1 0 0,1-1 0,-1 1 0,2-2 1,11-5-167,0 0 0,-1-2 1,0 1-1,-1-2 0,16-14 1,-11 6-4105,-4 2-3788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7015,'0'0'6320,"2"10"-5135,8 55 383,-6-34-320,1 0 1,17 58 0,-20-82-1120,1 0 0,-1-1 0,1 0 0,0 0-1,0 0 1,1 0 0,0 0 0,0-1 0,0 1-1,1-1 1,0 0 0,0-1 0,0 1 0,0-1-1,1 0 1,-1 0 0,1-1 0,0 1 0,8 2 0,-11-5 8,1 0 0,-1 0 1,1 0-1,-1-1 1,1 1-1,-1-1 0,1 0 1,-1 0-1,1 0 1,0 0-1,-1-1 0,1 0 1,-1 1-1,1-1 1,-1 0-1,0-1 0,1 1 1,-1 0-1,5-4 1,-2 1-17,-1-1 0,-1 1 0,1-1 0,0 0 0,-1 0 0,0 0 0,0 0 0,-1-1 0,0 0 0,3-6 0,3-9 75,-2 1-1,0-1 1,-1-1-1,-2 1 1,4-33 0,-7 41-147,3-70 115,-4 80-167,0-1 1,0 0 0,-1 0-1,1 0 1,-1 0-1,0 1 1,0-1 0,0 0-1,-1 1 1,1-1 0,-1 1-1,0 0 1,0-1 0,0 1-1,-1 0 1,1 0 0,-5-5-1,6 8-41,0-1 0,0 0 0,1 1-1,-1-1 1,0 1 0,0-1-1,0 1 1,0-1 0,0 1 0,0-1-1,0 1 1,1 0 0,-1 0 0,0-1-1,0 1 1,0 0 0,0 0 0,0 0-1,0 0 1,0 0 0,0 0-1,0 0 1,0 1 0,0-1 0,0 0-1,0 0 1,0 1 0,0-1 0,-1 1-1,0 1-120,1-1-1,0 1 0,0 0 1,-1-1-1,1 1 1,0 0-1,0 0 0,1 0 1,-1-1-1,0 1 0,1 0 1,-1 0-1,0 3 1,0 6-1005,0 1-1,0-1 1,1 0 0,1 12 0,7 10-3405,8-2-1788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33 7335,'0'0'14125,"-10"-7"-12833,5 3-1196,3 2-40,1 0 0,-1 0-1,0 1 1,0-1 0,0 0 0,0 1 0,0 0 0,0-1 0,-1 1 0,1 0 0,0 0 0,-1 0 0,1 0 0,-1 1 0,1-1 0,-1 1-1,1-1 1,-1 1 0,1 0 0,-1 0 0,1 0 0,-1 0 0,1 1 0,-1-1 0,1 1 0,-1-1 0,1 1 0,-1 0 0,1 0 0,0 0-1,-1 0 1,1 0 0,0 1 0,0-1 0,0 1 0,0-1 0,-2 4 0,-32 35 227,34-38-275,0 0-1,1 1 1,-1 0 0,1-1-1,-1 1 1,1 0 0,0-1-1,0 1 1,0 0 0,0 0-1,1 0 1,-1 0 0,1 0-1,0 0 1,0 4 0,0-6-7,1 0 0,0 0 0,-1 0 1,1 0-1,0 0 0,-1-1 0,1 1 1,0 0-1,0 0 0,0-1 1,-1 1-1,1 0 0,0-1 0,0 1 1,0-1-1,0 1 0,0-1 0,1 0 1,-1 1-1,0-1 0,0 0 0,0 0 1,0 1-1,1-1 0,37 3-20,-27-2-47,11 1-171,-2-1 42,0 1 0,0 0 1,0 2-1,0 0 0,-1 2 0,27 10 0,-46-15 198,1-1-1,-1 0 1,0 1 0,0-1 0,0 1-1,0 0 1,0-1 0,0 1 0,0 0 0,0 0-1,0 0 1,0-1 0,0 1 0,0 0-1,-1 0 1,1 0 0,0 0 0,-1 1-1,1-1 1,-1 0 0,1 2 0,-1-2 21,0 0 1,0-1 0,-1 1-1,1 0 1,0 0-1,-1 0 1,1 0 0,-1-1-1,1 1 1,-1 0-1,1-1 1,-1 1 0,0 0-1,1-1 1,-1 1-1,0-1 1,0 1 0,1-1-1,-1 1 1,0-1-1,-1 1 1,-53 16 633,6-7-721,0-2 1,-69 2 0,118-10-3,0-1 0,1 1 0,-1 0 0,0 0 1,0 0-1,0 0 0,1 0 0,-1 0 0,0-1 0,0 1 0,0 0 1,1 0-1,-1 0 0,0 0 0,0-1 0,0 1 0,0 0 0,0 0 1,0-1-1,0 1 0,1 0 0,-1 0 0,0 0 0,0-1 0,0 1 1,0 0-1,0 0 0,0-1 0,0 1 0,0 0 0,0 0 0,0-1 1,0 1-1,0 0 0,0 0 0,-1 0 0,1-1 0,0 1 0,0 0 0,0 0 1,0-1-1,0 1 0,0 0 0,-1 0 0,1 0 0,0 0 0,0-1 1,0 1-1,0 0 0,-1 0 0,1 0 0,0 0 0,0 0 0,0-1 1,-1 1-1,1 0 0,0 0 0,0 0 0,-1 0 0,1 0 0,0 0 1,0 0-1,0 0 0,-1 0 0,1 0 0,0 0 0,17-14-3292,14-2-2590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4676,'0'0'9908,"-9"3"-5909,-4 3-3464,1 1 1,0 0 0,0 1-1,0 1 1,1-1-1,-11 12 1,15-14-288,1 1 0,0 0 0,0 0 0,0 0 0,1 1 1,0 0-1,0 0 0,1 0 0,0 1 0,0-1 0,-3 15 0,7-22-217,-1 1-1,1-1 1,0 1-1,0 0 1,0-1-1,0 1 1,0-1-1,0 1 1,0 0-1,0-1 1,1 1-1,-1-1 1,1 1-1,-1-1 1,1 1-1,0-1 1,-1 1-1,1-1 1,0 0-1,0 1 1,0-1-1,0 0 1,2 2-1,-1-1-7,1 0 1,0-1-1,0 1 0,0-1 0,0 1 0,0-1 0,0 0 0,0 0 0,1 0 0,5 0 0,7 0 24,-1 0 0,1-1 1,27-4-1,-21-1-43,1-1 1,-1-1-1,0-1 1,-1 0 0,1-2-1,-2-1 1,1 0-1,-2-1 1,0-2-1,0 1 1,-1-2 0,-1-1-1,27-31 1,-52 57 30,1 0 0,0 1 0,1-1 1,0 1-1,0 0 0,1 1 0,1-1 1,0 1-1,-5 20 0,10-30-13,-1-1 0,1 0 1,-1 0-1,1 0 0,-1 0 0,1 0 0,-1 0 0,1 0 0,0 0 1,0 0-1,0 0 0,-1 0 0,1 0 0,0 0 0,0-1 0,0 1 0,0 0 1,0-1-1,0 1 0,1-1 0,-1 1 0,0-1 0,0 1 0,0-1 1,0 0-1,1 0 0,-1 1 0,0-1 0,0 0 0,1 0 0,-1 0 1,0 0-1,0-1 0,2 1 0,47-5 208,-50 5-226,38-9 53,-1-1 1,68-29-1,-66 23-88,1 2 1,47-11-1,-86 24 24,0 1 0,0 0 0,0-1 0,0 1 0,0 0 0,0 0 0,0 0 0,0-1 1,0 1-1,0 0 0,0 1 0,0-1 0,0 0 0,0 0 0,0 0 0,0 1 0,0-1 0,0 0 0,0 1 0,0-1 0,0 1 0,0-1 0,0 1 0,-1-1 0,2 2 0,-1-1 10,-1 0 0,0 0 0,0 0 0,1 0 0,-1 1 0,0-1 0,0 0 0,0 0 0,0 0 0,-1 0 0,1 0 0,0 1 0,0-1 0,-1 0 0,1 0 0,0 0 0,-1 0 0,0 1 0,-33 50 633,32-50-555,1-1-35,0 0 1,0 0-1,0 0 1,0 0 0,1 0-1,-1 0 1,0 0-1,0 0 1,1 0 0,-1 1-1,1-1 1,-1 0-1,1 0 1,0 1 0,-1-1-1,1 0 1,0 1-1,0-1 1,0 0-1,0 1 1,0 1 0,1-2-15,-1-1 1,1 1-1,0-1 1,0 1 0,-1-1-1,1 0 1,0 1-1,0-1 1,0 0-1,0 0 1,0 1 0,-1-1-1,1 0 1,0 0-1,0 0 1,0 0 0,0 0-1,0 0 1,0 0-1,0 0 1,0-1-1,1 1 1,59-20 296,-16 0-322,-25 11-43,-1 0-1,1 0 1,1 2 0,0 1 0,0 0 0,0 2-1,23-3 1,-43 7 32,-1 1 1,1-1-1,-1 0 0,1 0 1,-1 1-1,1-1 0,-1 1 1,1-1-1,-1 0 0,0 1 1,1-1-1,-1 1 0,0-1 1,1 1-1,-1-1 0,0 1 1,1-1-1,-1 1 0,0-1 1,0 1-1,0-1 0,1 1 1,-1-1-1,0 1 0,0 0 1,0-1-1,0 1 0,0-1 1,0 1-1,0-1 0,0 1 1,0 0-1,0-1 0,-1 1 1,1-1-1,0 1 0,0-1 1,0 1-1,-1-1 0,1 1 1,0-1-1,-1 1 0,0 0 1,-13 32 18,12-30-8,2-2-7,-1 0 0,1-1 1,-1 1-1,1-1 0,0 1 0,-1 0 0,1-1 0,0 1 0,0 0 0,-1-1 0,1 1 0,0 0 0,0-1 1,0 1-1,0 0 0,0 0 0,0-1 0,0 1 0,0 0 0,0-1 0,0 1 0,1 0 0,-1-1 0,0 1 1,0 0-1,1-1 0,-1 1 0,0 0 0,1-1 0,-1 1 0,0 0 0,1-1 0,-1 1 0,1-1 0,-1 1 1,2 0-1,0-1 3,0 1 0,1 0 0,-1-1 0,0 1 0,1-1 0,-1 0 0,1 0 0,-1 0 0,1 0 1,-1 0-1,4-1 0,76-21-351,-73 19 159,8-2-121,0 0 1,0 1-1,0 1 0,23-2 1,-40 5 302,0 0 0,1 0 0,-1 0 0,0 0 0,0 0 0,1 0 0,-1 0 0,0 0 0,1 0 0,-1 0 0,0 0 0,1 0 0,-1 0 0,0 0 0,1 0 0,-1 0 0,0 1 0,0-1 0,1 0 0,-1 0 0,0 0 0,1 0 1,-1 1-1,0-1 0,0 0 0,0 0 0,1 0 0,-1 1 0,0-1 0,0 0 0,0 0 0,1 1 0,-1-1 0,0 0 0,0 1 0,0-1 0,0 0 0,0 0 0,0 1 0,0-1 0,0 1 0,-8 14-47,-19 10 48,3-12-855,5-9-6072,11-4-2921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3 587 5862,'0'0'9513,"-1"8"-7853,1-6-1599,-1-1 0,1 0 0,0 0 0,0 1 1,-1-1-1,1 0 0,0 0 0,0 1 0,0-1 1,0 0-1,0 0 0,1 1 0,-1-1 0,0 0 0,1 0 1,-1 1-1,1-1 0,-1 0 0,1 0 0,-1 0 0,1 0 1,0 0-1,-1 0 0,1 0 0,0 0 0,0 0 0,0 0 1,0 0-1,2 1 0,0-2 19,0 0 1,0-1-1,0 1 1,0-1-1,0 1 1,1-1-1,-1 0 1,0 0-1,-1 0 1,1-1-1,0 1 1,0-1-1,0 0 0,-1 1 1,1-1-1,2-3 1,55-38 440,-3-3-1,67-68 1,-94 82-124,-1 0 0,-2-2 1,-2-1-1,-1-1 0,25-49 0,-44 74-228,0 0-1,-1 0 1,0 0 0,-1-1-1,0 1 1,-1-1 0,0 0-1,-1 1 1,0-22 0,-1 32-151,0 1 0,0-1 0,0 1 0,0-1 0,0 0 0,0 1 0,0-1 0,0 0 0,0 1 0,0-1-1,-1 1 1,1-1 0,0 0 0,0 1 0,0-1 0,-1 1 0,1-1 0,0 1 0,-1-1 0,1 1 0,0-1 0,-1 1 0,1-1 0,-1 1 0,1-1 0,-1 1 0,1 0 0,-1-1 0,1 1 0,-1 0 0,1-1 0,-1 1 0,0 0 0,1 0 0,-1 0 0,1 0 0,-1-1 0,-1 1 0,1 1-9,-1-1-1,1 1 1,-1-1 0,0 1 0,1 0 0,-1-1 0,1 1 0,0 0 0,-1 0 0,1 0 0,0 0 0,-1 1 0,1-1-1,0 0 1,-2 3 0,-5 8-15,0 0 1,1 1-1,0 0 0,1 0 0,-8 28 1,-18 82 10,18-62-8,-77 240 174,66-226-53,18-55-216,2 0 1,0 1-1,-3 34 1,8-54 2,0-1 0,0 1 0,0-1 0,0 0 0,0 1 0,0-1 0,0 0 0,0 1-1,0-1 1,0 1 0,0-1 0,0 0 0,0 1 0,0-1 0,0 1 0,-1-1 0,1 0 0,0 1 0,0-1 0,0 0 0,-1 1 0,1-1 0,0 0 0,0 1 0,-1-1 0,1 0 0,0 0 0,-1 1 0,1-1 0,0 0 0,-1 0 0,1 0 0,0 1 0,-1-1 0,1 0 0,-1 0-1,-11-10-3074,-8-22-1359,15 18 3182,0 0 0,1-1 0,1 0 1,0 1-1,1-1 0,0-18 0,1-12-4493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1313,'3'-7'2318,"9"-21"1799,-12 27-3838,0 0-1,1 0 1,-1 0 0,1 1 0,-1-1-1,1 0 1,-1 0 0,1 1 0,0-1-1,-1 0 1,1 1 0,0-1 0,-1 0-1,1 1 1,0-1 0,0 1 0,0-1-1,-1 1 1,1 0 0,0-1 0,0 1-1,0 0 1,0 0 0,0-1 0,1 1 0,6 36 4367,-5-22-4045,-2-12-518,-1 0 0,1 0 0,-1 0 0,1-1 0,0 1 0,-1 0 0,1 0 0,0 0 0,0-1 0,1 1 0,-1 0 0,0-1 0,0 1 0,1-1 0,-1 0 0,1 1 0,-1-1 0,1 0 0,0 0 0,-1 0 0,1 0 0,2 1 1,-1-2 31,0 1 1,0-1 0,0 1-1,0-1 1,0 0 0,0-1 0,0 1-1,0 0 1,0-1 0,0 0 0,0 1-1,0-1 1,3-2 0,10-5 160,-1 0 0,0-1 0,-1-1 0,15-12 0,-21 16-360,6-4 15,60-50-2003,-28 16-4953,-26 20-262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137 349 10698,'0'0'12134,"-11"4"-11835,5-2-282,0 0-1,0 1 0,0 0 0,1 0 1,-1 1-1,1-1 0,0 1 1,0 0-1,0 1 0,0-1 0,1 1 1,0 0-1,0 0 0,0 0 1,0 1-1,1-1 0,0 1 1,-3 8-1,-1-1 12,-13 31-4,19-42-8,0 0 0,0 0 0,0 0 0,0 1 0,1-1 0,-1 0 1,1 1-1,0-1 0,0 0 0,0 1 0,0-1 0,0 1 0,0-1 0,1 4 0,1-6 32,0 0-1,-1 0 1,1 0-1,0 0 1,-1-1-1,1 1 0,0 0 1,-1-1-1,1 1 1,0-1-1,-1 0 0,1 0 1,-1 1-1,1-1 1,-1 0-1,2-2 1,17-11 47,-1-1 1,-1-1-1,-1 0 1,0-2 0,-1 0-1,-1-1 1,0 0 0,-2-1-1,0-1 1,-2 0 0,15-34-1,-21 17 42,-9 32-90,-7 21-103,-1 8 43,1 0 0,1 1 0,1 1 0,1-1 0,1 1 0,1 1 0,2-1 0,-2 36 0,5-60 20,1 0 0,0 0-1,0 0 1,1 0 0,-1 1 0,0-1-1,0 0 1,0 0 0,1 0 0,-1 0-1,0 0 1,1 0 0,-1 0 0,1 0-1,0 0 1,-1 0 0,1-1 0,0 1 0,-1 0-1,1 0 1,0 0 0,0-1 0,0 1-1,-1 0 1,1-1 0,0 1 0,0-1-1,0 1 1,0-1 0,0 1 0,0-1-1,0 0 1,1 0 0,-1 1 0,0-1 0,0 0-1,0 0 1,0 0 0,0 0 0,0 0-1,0 0 1,0 0 0,0-1 0,2 1-1,3-2 39,0 1-1,0-1 0,0 0 0,0 0 0,0-1 1,10-5-1,16-13 66,-2-1 0,0-1 0,-1-1-1,-2-2 1,-1-1 0,0-1 0,-3-1 0,0-1 0,-2-1 0,-1-1 0,28-60-1,-44 81-94,0 0-1,-1 0 1,0 0-1,-1 0 1,0 0-1,1-18 1,-3 28-16,0 1-1,0 0 1,0-1 0,0 1-1,0 0 1,0 0 0,0-1-1,0 1 1,0 0 0,0 0-1,0-1 1,0 1 0,0 0 0,-1 0-1,1-1 1,0 1 0,0 0-1,0 0 1,0-1 0,0 1-1,0 0 1,-1 0 0,1 0-1,0-1 1,0 1 0,0 0-1,-1 0 1,1 0 0,0 0-1,0-1 1,0 1 0,-1 0 0,1 0-1,0 0 1,0 0 0,-1 0-1,1 0 1,0 0 0,0 0-1,-1 0 1,1 0 0,0 0-1,-1 0 1,1 0 0,0 0-1,0 0 1,-1 0 0,1 0 0,0 0-1,0 0 1,-1 0 0,1 0-1,0 0 1,0 0 0,-1 1-1,1-1 1,0 0 0,0 0-1,0 0 1,-1 0 0,1 1-1,0-1 1,0 0 0,-15 13-91,-31 46 277,2 3 0,-61 112 0,103-171-171,-2 3 5,0 1 0,0 0 0,1 0 0,0 0 0,0 0 0,0 0 0,1 1 0,0-1 0,1 1 0,0-1 0,0 1 1,0 10-1,2-17-17,0 0 0,-1 0 1,1 0-1,0 0 1,0 0-1,0 0 1,0 0-1,0 0 0,0 0 1,0 0-1,0-1 1,0 1-1,0 0 1,1-1-1,-1 1 1,0-1-1,0 1 0,1-1 1,-1 1-1,0-1 1,1 0-1,-1 0 1,0 0-1,1 0 1,-1 0-1,0 0 0,1 0 1,1-1-1,43-4 88,-15-5-70,-1-1 0,0-2 1,-1-1-1,-1-1 1,44-31-1,-56 35-9,127-89 48,-130 90-6,0-1 1,-1-1-1,-1 0 0,0-1 1,0 0-1,-1 0 1,-1-1-1,11-21 0,-19 33-25,0 0-1,0 0 0,0 0 1,-1 0-1,1-1 0,-1 1 1,1 0-1,-1-1 0,0 1 1,0 0-1,0-1 0,0-3 1,0 6-24,0-1 0,-1 0 0,1 1 0,0-1 0,0 1 0,-1-1 0,1 1 0,-1-1 0,1 0 1,0 1-1,-1 0 0,1-1 0,-1 1 0,1-1 0,-1 1 0,0-1 0,1 1 0,-1 0 1,1 0-1,-1-1 0,1 1 0,-1 0 0,0 0 0,1-1 0,-1 1 0,0 0 0,1 0 0,-2 0 1,-2 1-12,0-1 0,-1 1 0,1 0 0,0 0 0,0 0 0,0 0 0,0 1 0,0 0 0,0 0 0,0 0 0,1 0 1,-5 4-1,-26 20-23,0 1 0,-52 58 1,70-69 24,2 2 0,0 0 0,1 1 0,1 0 0,1 1 0,0 0 0,-7 22 1,16-38-2,1 0 1,-1 0-1,1 0 1,0 0 0,0 0-1,1 0 1,-1 1 0,1-1-1,0 0 1,0 0-1,0 1 1,1-1 0,1 6-1,-1-8 5,0 0 0,0 0-1,1 0 1,-1-1-1,1 1 1,0 0 0,0-1-1,-1 0 1,1 1 0,0-1-1,0 0 1,0 0 0,0 0-1,0 0 1,0 0-1,1-1 1,-1 1 0,0-1-1,0 1 1,0-1 0,1 0-1,-1 0 1,0 0 0,1 0-1,-1 0 1,2-1-1,11 0 21,0-1-1,0 0 1,0-1-1,-1-1 1,0 0-1,1-1 1,-2-1-1,1 0 1,16-10-1,15-11 15,54-44 0,-71 51 9,-1-2 1,-1-1-1,-1-1 0,-1-2 0,-1 0 0,-1-1 0,-1-1 0,32-60 0,-51 84-22,-1 1 0,1-1-1,-1 1 1,0-1-1,0 0 1,0 0-1,-1 1 1,1-7 0,-15 17-181,-4 10 153,1 1-1,0 1 0,2 0 0,0 1 0,-16 30 0,10-12 127,1 2-1,-17 51 0,25-53 4,-7 48 0,11-49-124,-14 45-1,6-174-2585,12 60 2628,-16-189 995,20 219-1018,0 0 0,0 1 0,0-1 1,1 0-1,-1 1 0,0-1 0,1 0 0,-1 1 0,1-1 0,-1 0 0,1 1 1,0-1-1,0 1 0,0-1 0,0 1 0,0 0 0,0-1 0,0 1 0,0 0 1,0 0-1,1 0 0,-1-1 0,0 1 0,1 1 0,-1-1 0,1 0 0,-1 0 1,1 0-1,-1 1 0,1-1 0,0 1 0,-1-1 0,1 1 0,0 0 0,-1 0 1,1 0-1,0 0 0,0 0 0,-1 0 0,1 0 0,0 0 0,-1 1 0,3 0 1,12 2-85,0 0 0,-1 1 0,28 12 0,-21-8-92,-1 0-567,16 5-471,-13-12-5525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4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 15951,'-22'-3'1826,"13"3"608,18 6-1761,14 8-353,11-2-160,2 1-800,3-5-6087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74 281 12684,'0'0'2413,"4"-8"486,-4 7-2810,14-25 2388,-10 20-1005,-10 20-658,-12 25-129,3-9-472,2 1 1,0 1-1,2 0 0,-7 39 0,17-71-200,1 0-1,0 1 0,0-1 1,0 0-1,0 1 1,0-1-1,0 1 0,0-1 1,0 0-1,0 1 0,0-1 1,0 1-1,0-1 0,0 0 1,0 1-1,0-1 1,0 0-1,0 1 0,0-1 1,1 1-1,-1-1 0,0 0 1,0 1-1,0-1 1,1 0-1,-1 0 0,0 1 1,0-1-1,1 0 0,-1 0 1,0 1-1,1-1 1,-1 0-1,0 0 0,1 1 1,-1-1-1,0 0 0,1 0 1,-1 0-1,1 0 1,19-5 367,19-20 126,16-20-405,-1-3 0,66-75 1,-144 172-321,9-25 226,8-14-3,0 1-1,1-1 0,0 1 1,0 0-1,1 1 0,1-1 1,0 1-1,-3 17 0,7-28 3,-1 0-1,1-1 0,1 1 1,-1-1-1,0 1 0,0 0 0,0-1 1,0 1-1,0 0 0,0-1 1,1 1-1,-1-1 0,0 1 0,1 0 1,-1-1-1,0 1 0,1-1 1,-1 1-1,1-1 0,-1 1 0,0-1 1,1 1-1,-1-1 0,1 0 1,0 1-1,-1-1 0,1 0 0,-1 1 1,1-1-1,-1 0 0,1 0 1,0 0-1,-1 1 0,1-1 0,0 0 1,-1 0-1,1 0 0,0 0 1,-1 0-1,1 0 0,-1 0 1,1 0-1,0 0 0,-1-1 0,1 1 1,0 0-1,-1 0 0,1-1 1,-1 1-1,1 0 0,0-1 0,0 0 1,35-16 418,-1-6-255,41-35 0,-65 48-147,1-1 1,-2 1 0,1-2-1,-1 1 1,-1-1 0,15-27-1,-42 71-152,9-19 111,1 1 0,-12 27 1,18-34 14,-3 3-2,1 1 0,1 0 0,0 0 0,0 0 0,1 0 0,0 0 0,1 0 0,0 1 0,2 17 0,-1-28 7,0 0 0,0 0 0,1 0 1,-1-1-1,0 1 0,1 0 1,-1 0-1,1 0 0,-1-1 0,1 1 1,-1 0-1,1 0 0,-1-1 0,1 1 1,0-1-1,0 1 0,-1-1 1,1 1-1,0-1 0,0 1 0,-1-1 1,1 1-1,0-1 0,0 0 0,0 0 1,1 1-1,29-5 79,-22 1-47,0 0 0,0-1-1,-1 0 1,13-9-1,0-3 9,0 0 0,-1-2-1,-1-1 1,-1 0 0,0-1-1,-2-1 1,19-29 0,-34 48-34,1-1 1,-1 1-1,1-1 0,-1 1 1,0-1-1,0 0 0,0 1 1,0-1-1,0 0 0,-1 0 1,1 0-1,-1 0 0,1 1 1,-1-1-1,-1-5 0,-16 22-172,5 0 170,2 1 0,0 1-1,1-1 1,0 2 0,2-1 0,0 1 0,0 0 0,2 0-1,0 1 1,-3 22 0,8-39 6,-1 0 0,1 0-1,0 0 1,0 0 0,0 1 0,0-1-1,0 0 1,0 0 0,1 0-1,-1 0 1,0 1 0,0-1 0,1 0-1,-1 0 1,1 0 0,-1 0-1,1 0 1,0 0 0,-1 0 0,1 0-1,0 0 1,-1 0 0,1-1 0,0 1-1,0 0 1,0 0 0,2 1-1,-1-2 17,0 1 0,0-1 0,1 0 0,-1 1 0,0-1 0,0 0 0,1 0 0,-1 0 0,0-1 0,0 1 0,1 0 0,-1-1 0,3-1 0,6-2 70,0 0 1,0-1-1,0-1 0,14-9 0,13-12 11,-2-2 0,-1-1 0,-1-2 1,37-45-1,-56 60-98,-2-1 1,-1 0-1,0 0 1,-1-2 0,-1 1-1,-1-1 1,0-1-1,-2 1 1,0-1-1,-2-1 1,4-22-1,-11 38-206,-6 13 89,-6 14 31,-1 7 41,-60 125-52,68-134 106,1-1 1,0 1 0,1 0 0,1 0 0,1 0-1,-2 33 1,5-50-14,0 0-1,0 1 0,0-1 1,0 0-1,0 0 0,1 1 1,-1-1-1,0 0 0,1 0 1,0 1-1,0-1 0,-1 0 1,1 0-1,1 0 0,-1 0 1,0 0-1,0 0 0,1-1 1,-1 1-1,1 0 0,-1-1 1,1 1-1,0-1 0,0 1 1,0-1-1,0 0 0,0 0 1,0 0-1,0 0 0,0 0 1,0 0-1,0 0 0,0-1 1,1 1-1,-1-1 0,0 0 1,0 0-1,1 1 0,-1-1 1,0-1-1,0 1 0,1 0 1,-1-1-1,0 1 0,4-2 1,-5 1-22,0 1 0,-1-1 0,1 0 0,0 1 0,0-1 0,-1 0 0,1 0 0,0 0-1,-1 0 1,1 0 0,-1 0 0,1 0 0,-1 0 0,1 0 0,-1 0 0,0 0 0,0 0 0,1 0 0,-1 0 0,0 0 0,0 0 0,0 0 0,0-1 0,0 1 0,0 0 0,-1 0 0,1 0 0,0 0 0,0 0 0,-1 0 0,1 0 0,-1 0 0,1 0 0,-1 0 0,-1-1 0,-21-35-966,-52-57-1930,67 83 2925,1-1 1,0 0-1,1 0 0,0-1 1,1 0-1,-6-21 0,11 33 34,0 1 0,0-1-1,0 0 1,0 1-1,0-1 1,0 1 0,0-1-1,0 1 1,0-1-1,1 1 1,-1-1 0,0 1-1,0-1 1,0 1-1,1-1 1,-1 1 0,0-1-1,1 1 1,-1-1-1,0 1 1,1 0 0,-1-1-1,1 1 1,-1 0-1,0-1 1,1 1 0,-1 0-1,1-1 1,-1 1-1,1 0 1,-1 0 0,1 0-1,-1 0 1,1-1-1,0 1 1,-1 0 0,1 0-1,-1 0 1,1 0-1,-1 0 1,1 0 0,-1 0-1,1 0 1,-1 1 0,1-1-1,0 0 1,-1 0-1,1 0 1,-1 1 0,1-1-1,37 11-228,-33-10 342,164 46 169,-95-37-3242,-66-11-321,-8-6-2591,-3-9-8616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16752,'0'13'1537,"0"-3"-1088,5 0 896,6 0-640,5-2-545,2-5-224,-6-3-4132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306 148 14061,'3'-10'2056,"-1"3"-1868,2-4 476,-1 0-1,0 0 1,-1 0 0,2-18-1,-4 26-509,0 1 0,0 0-1,0 0 1,0 0 0,0 0-1,0 0 1,0 0 0,-1 0-1,1 0 1,-1 0 0,0 0-1,1 0 1,-1 0-1,0 0 1,0 0 0,0 0-1,0 1 1,-1-1 0,1 0-1,0 1 1,-1-1 0,1 1-1,-1-1 1,1 1-1,-1 0 1,0 0 0,0 0-1,1 0 1,-1 0 0,0 0-1,0 0 1,0 0 0,0 1-1,0-1 1,-3 1-1,-5-1 0,-1 1-1,0 0 1,1 1-1,-1 0 1,1 0-1,-1 1 1,1 1-1,0 0 1,-1 0-1,1 1 0,1 1 1,-1-1-1,-11 9 1,0 0-135,1 1 1,1 1-1,0 1 0,-28 31 1,47-47-26,-1 0 0,1 0 0,0 0 0,0 0 1,0 1-1,-1-1 0,1 0 0,0 0 1,0 0-1,0 0 0,0 0 0,0 1 1,-1-1-1,1 0 0,0 0 0,0 0 1,0 1-1,0-1 0,0 0 0,0 0 0,0 0 1,0 1-1,0-1 0,0 0 0,0 0 1,0 1-1,0-1 0,0 0 0,0 0 1,0 0-1,0 1 0,0-1 0,0 0 1,0 0-1,0 0 0,0 1 0,0-1 0,0 0 1,0 0-1,0 0 0,1 1 0,-1-1 1,0 0-1,0 0 0,0 0 0,0 1 1,15 0-405,33-10-453,-29 5 503,-3 3 276,1 0 1,-1 0 0,1 2-1,-1 0 1,0 1-1,0 0 1,0 2 0,0-1-1,25 11 1,-36-12 88,0 0 1,0 0 0,1 1 0,-2-1-1,1 1 1,0 0 0,-1 0-1,1 1 1,-1 0 0,0 0-1,0 0 1,-1 0 0,1 0-1,-1 1 1,0-1 0,0 1-1,0 0 1,-1 0 0,1 0 0,-1 0-1,0 0 1,-1 1 0,0-1-1,1 1 1,-2-1 0,1 1-1,-1-1 1,1 1 0,-2 0-1,1-1 1,-2 11 0,0-10 76,0-1 0,0 1 0,-1-1 0,0 0 0,0 1 0,0-1 0,0-1 0,-1 1 0,0 0 0,0-1 1,0 0-1,0 0 0,-1 0 0,0-1 0,1 1 0,-1-1 0,-10 5 0,2-2 55,-1 0 1,1 0-1,-1-1 0,0-1 0,-1 0 0,-15 2 1,20-5-94,0 0 0,1-1 0,-1 1 0,0-2 0,-11-1 0,18 2-84,1-1 0,-1 1 0,1-1 0,0 0 0,-1 0-1,1 0 1,0 0 0,0 0 0,-1 0 0,1-1 0,0 1-1,0-1 1,1 1 0,-1-1 0,0 0 0,0 0 0,1 1 0,-1-1-1,1-1 1,0 1 0,-1 0 0,1 0 0,0 0 0,0-1-1,-1-3 1,1-1-655,0-1-1,0 1 0,1-1 1,0 1-1,0-1 0,1 1 1,0-1-1,0 1 0,1-1 1,-1 1-1,2 0 0,-1 0 1,1 0-1,0 0 0,5-8 1,23-38-7093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11563,'0'0'7965,"0"7"-6641,0 20-386,-2 0 0,-1-1 0,0 1 0,-15 46 0,10-39-256,0 0 0,-4 64 1,11-73-533,0-17-117,0 0 0,1 0-1,0 0 1,1 0 0,-1 0-1,3 10 1,-2-18-28,-1 1 0,0 0 0,0-1 0,1 1 1,-1 0-1,0-1 0,1 1 0,-1-1 0,1 1 0,-1-1 0,1 1 1,-1 0-1,1-1 0,-1 0 0,1 1 0,-1-1 0,1 1 0,-1-1 1,1 0-1,0 1 0,-1-1 0,1 0 0,0 0 0,-1 1 1,1-1-1,0 0 0,-1 0 0,1 0 0,0 0 0,0 0 0,-1 0 1,1 0-1,0 0 0,-1 0 0,1 0 0,0-1 0,-1 1 0,1 0 1,0 0-1,-1-1 0,1 1 0,0 0 0,-1-1 0,1 1 0,-1-1 1,1 1-1,0-1 0,24-24 239,-20 11-238,0-1 1,-1 0-1,0 0 1,-2-1-1,1 1 0,-2-1 1,0 1-1,-1-1 1,-3-24-1,3 38-23,1 0 0,-1-1 0,-1 1-1,1 0 1,0-1 0,0 1 0,-1 0 0,0-1 0,1 1 0,-1 0 0,0 0-1,0-1 1,0 1 0,0 0 0,0 0 0,-1 0 0,1 0 0,-1 1 0,1-1-1,-1 0 1,0 0 0,1 1 0,-5-3 0,6 5 3,-1-1 0,0 1 1,0 0-1,0-1 0,1 1 0,-1 0 0,0 0 1,1-1-1,-1 1 0,0 0 0,1 0 0,-1 0 1,1 0-1,0 0 0,-1 0 0,1 0 1,0 0-1,-1 0 0,1 0 0,0 0 0,0 0 1,0 0-1,0 0 0,0 0 0,0 0 0,0 0 1,0 0-1,1 1 0,-1 44-38,0-41 18,0 0 34,1-1 0,-1 0 1,1 0-1,0 1 0,0-1 0,0 0 0,0 0 0,1 0 0,-1 0 0,1 0 1,0 0-1,1 0 0,-1-1 0,0 1 0,1-1 0,0 0 0,0 0 0,0 0 1,0 0-1,1 0 0,-1 0 0,1-1 0,-1 0 0,1 0 0,0 0 0,0 0 1,0 0-1,0-1 0,0 0 0,0 0 0,1 0 0,-1 0 0,0-1 0,0 1 1,1-1-1,3-1 0,2 2 12,0-2 1,0 1-1,0-1 0,0-1 1,-1 0-1,1 0 1,-1-1-1,1 0 0,-1-1 1,0 0-1,0 0 0,-1-1 1,1 0-1,-1-1 1,8-7-1,-11 9-4,0-2 0,0 1 0,0-1 1,-1 1-1,0-1 0,0-1 0,0 1 0,-1 0 0,0-1 0,-1 0 1,1 1-1,-1-1 0,0 0 0,-1-1 0,0 1 0,0 0 1,0 0-1,-1-9 0,0 15-9,0 0 1,0 1-1,0-1 1,0 1-1,0-1 1,0 1-1,0-1 1,0 1-1,0-1 1,-1 1-1,1-1 1,0 1-1,0-1 1,0 1 0,-1-1-1,1 1 1,0-1-1,0 1 1,-1-1-1,1 1 1,-1 0-1,1-1 1,0 1-1,-1 0 1,1-1-1,-1 1 1,1 0-1,-1-1 1,1 1-1,-1 0 1,1 0-1,-1 0 1,1-1-1,-1 1 1,1 0-1,-1 0 1,1 0-1,-1 0 1,1 0-1,-1 0 1,1 0-1,-1 0 1,1 0-1,-1 0 1,1 0-1,-1 1 1,1-1-1,-1 0 1,1 0-1,-1 0 1,1 1 0,-1-1-1,0 1 1,-2 0-9,1 0 1,-1 1 0,1-1-1,0 0 1,0 1 0,-1 0 0,1 0-1,0 0 1,0 0 0,-2 3-1,-4 10 25,1 1-1,0 1 1,1-1-1,1 1 0,0 0 1,2 0-1,-1 1 1,0 32-1,4-48 12,-1 1 0,1-1 1,0 0-1,0 0 0,0 1 0,0-1 0,0 0 0,0 0 1,1 0-1,-1 1 0,1-1 0,0 0 0,0 0 0,-1 0 1,1 0-1,0 0 0,1 0 0,-1 0 0,0 0 0,1-1 1,-1 1-1,1 0 0,-1-1 0,1 1 0,0-1 0,-1 0 1,1 1-1,0-1 0,0 0 0,0 0 0,0 0 0,0 0 0,0-1 1,0 1-1,1 0 0,-1-1 0,0 0 0,0 1 0,0-1 1,1 0-1,-1 0 0,0 0 0,0 0 0,4-1 0,3-1 32,0 1-1,0-2 0,0 1 0,0-1 0,0 0 1,-1-1-1,1 0 0,-1 0 0,12-9 1,-10 6-86,0-1 1,-1-1 0,1 0 0,-2 0 0,1-1 0,-1 0 0,7-12 0,-11 16-279,-1-1 1,1-1 0,-1 1 0,-1 0 0,1-1-1,-1 0 1,-1 1 0,1-1 0,-1 0-1,-1 0 1,1 0 0,-2-11 0,1 17 152,0 1 0,0-1 0,-1 0 0,1 0 0,0 1 0,-1-1 0,1 0 0,-1 1 0,0-1 0,0 0 0,1 1 0,-1-1 0,0 1 0,0-1 0,0 1 0,-1 0 0,1-1 0,0 1 0,0 0 1,-1 0-1,1 0 0,-1 0 0,1 0 0,-1 0 0,1 0 0,-1 0 0,1 1 0,-1-1 0,0 1 0,0-1 0,1 1 0,-1 0 0,0-1 0,-3 1 0,2 0-35,-1 0-1,0 1 1,1-1-1,-1 1 1,1 0 0,-1 0-1,1 0 1,-1 0-1,1 1 1,0-1 0,-1 1-1,1 0 1,0 0-1,0 0 1,-5 5-1,2 0-818,-11 9-3625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32 14350,'0'0'4126,"-8"-6"-2615,5 3-1391,-1 0-1,0 1 1,0-1 0,1 1 0,-2-1 0,1 1-1,0 0 1,0 1 0,-1-1 0,-4 0 0,6 2-75,0-1 0,0 2 0,1-1 0,-1 0 0,0 1 0,0-1 0,0 1 0,1 0 0,-1 0 0,0 0 0,1 0 0,-1 0 0,1 1 1,-1-1-1,1 1 0,0-1 0,0 1 0,-1 0 0,1 0 0,0 0 0,1 0 0,-3 4 0,-4 3 202,2 0 0,-1 1 0,-7 18 0,12-26-178,1 1 0,-1-1 0,1 1 0,0 0 0,0 0 0,0-1 1,1 1-1,-1 0 0,1 0 0,-1 0 0,1 0 0,0 0 1,0 0-1,0 0 0,1 0 0,-1 0 0,1-1 0,-1 1 0,1 0 1,2 4-1,-1-6-36,0 0 0,0 1 1,0-1-1,0 0 0,0 0 1,0 0-1,1 0 0,-1-1 0,0 1 1,1 0-1,-1-1 0,0 0 1,1 0-1,-1 1 0,1-1 1,-1-1-1,0 1 0,1 0 0,-1-1 1,5 0-1,48-16 234,-42 11-331,0-1 1,-1-1-1,0-1 1,0 1-1,-1-2 0,0 1 1,0-2-1,-1 1 0,-1-2 1,0 1-1,13-21 1,-26 41-279,0-1 0,0 1 0,2 1 0,-1-1 0,1 0 0,-2 14 0,4-21 65,0 1 0,0 0 0,0 0-1,0 0 1,1 0 0,-1-1 0,1 1 0,-1 0-1,1 0 1,0-1 0,2 4 0,-2-5-140,0 1 1,0-1-1,0 0 1,0 1-1,0-1 1,0 0-1,0 0 0,1 0 1,-1 0-1,0 0 1,1 0-1,-1-1 1,1 1-1,-1 0 1,1-1-1,-1 1 1,1-1-1,-1 0 1,1 1-1,3-1 1,14 1-6706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4933,'0'0'21188,"-2"10"-20409,-7 21-415,0-2 127,1 0 0,1 1 0,-4 48 0,11-78-591,1 0 0,-1 1 1,1-1-1,-1 0 1,1 0-1,0 1 0,-1-1 1,1 0-1,-1 0 1,1 0-1,-1 0 0,1 0 1,0 0-1,-1 0 1,1 0-1,-1 0 0,1 0 1,-1 0-1,1 0 1,0 0-1,-1 0 0,1-1 1,-1 1-1,1 0 1,-1 0-1,1-1 0,-1 1 1,1 0-1,-1 0 1,1-1-1,-1 1 0,1-1 1,-1 1-1,0-1 1,1 1-1,-1 0 0,1-2 1,8-17-5773,-2-5-3962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19090,'0'0'5669,"-5"39"-8968,15-35-4420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156 103 9577,'3'-9'2242,"36"-84"6150,-53 102-4361,-14 11-3466,9 0-188,-1 1-216,0 1 0,-19 29 1,35-46-166,0 1 0,0 0 0,1 0 0,0 0-1,0 0 1,1 1 0,0-1 0,0 1 0,0-1 0,1 1 0,0 0 0,0-1 0,1 1 0,0 0 0,1 8 0,-1-13-3,1 0 0,0 1 0,0-1 1,0 0-1,0 0 0,1 0 0,-1 0 0,1 0 1,-1 0-1,1 0 0,-1-1 0,1 1 0,0 0 1,4 2-1,36 21-150,-14-8 96,-21-12 79,0 1 0,0 0 0,-1 1 0,0 0 0,0 0 0,-1 0 1,0 0-1,0 1 0,0 0 0,-1 0 0,-1 0 0,1 1 0,-1-1 0,-1 1 1,0 0-1,2 13 0,-3-17-2,-1 1 1,0-1-1,0 0 1,0 1-1,-1-1 0,0 0 1,0 0-1,0 1 1,-1-1-1,0 0 1,0 0-1,0-1 0,0 1 1,-1 0-1,0-1 1,0 1-1,0-1 1,0 0-1,-1 0 0,1 0 1,-1 0-1,0-1 1,-1 0-1,1 1 1,0-2-1,-1 1 0,0 0 1,-9 3-1,10-4 56,0-1-1,0 1 0,0-1 1,0 0-1,-1 0 0,1 0 1,0 0-1,0-1 0,-1 0 1,1 0-1,-1 0 0,1 0 1,0-1-1,-8-1 0,9 1-35,0-1-1,0 1 0,1 0 0,-1-1 0,1 0 0,-1 1 0,1-1 1,0 0-1,-1 0 0,1-1 0,0 1 0,0 0 0,1-1 0,-1 1 1,0-1-1,-2-5 0,2 2-30,0 0-1,1 0 1,-1-1 0,1 1-1,1 0 1,-1-1 0,1 1 0,0-1-1,0 1 1,1 0 0,0-1-1,0 1 1,0-1 0,1 1-1,0 0 1,0 0 0,1 0 0,0 0-1,3-6 1,16-18-46,1 0 0,1 2 1,2 0-1,1 2 0,30-24 1,-23 22-1,-1-2 1,-2-2 0,30-39-1,-58 66 32,0 1-1,0-1 1,-1 1-1,0-1 0,0 0 1,2-9-1,-3 13 8,-1 1 0,0-1 0,0 1 0,0-1-1,0 1 1,0-1 0,0 1 0,0-1 0,0 0-1,0 1 1,0-1 0,0 1 0,0-1 0,0 1-1,-1-1 1,1 1 0,0-1 0,0 1 0,0-1-1,-1 1 1,1-1 0,0 1 0,-1-1 0,1 1 0,-1-1-1,0 1 0,0-1-1,-1 1 1,1 0-1,0 0 0,0 0 1,0 0-1,0 0 1,-1 0-1,1 1 0,0-1 1,0 0-1,0 0 1,0 1-1,0-1 0,0 1 1,0-1-1,0 1 1,-1 0-1,-4 3 3,2-1 1,-1 1-1,0 0 0,1 1 1,0-1-1,0 1 0,0 0 0,1 0 1,-1 0-1,1 0 0,0 1 1,-2 5-1,-2 6 51,1-1 1,0 0-1,-3 19 0,8-32-40,0 2 16,0-1 0,0 1-1,0-1 1,1 1 0,-1 0-1,1-1 1,1 6 0,-1-9-21,1 1 1,-1-1-1,1 0 1,-1 0-1,1 0 0,-1 0 1,1 0-1,0 0 1,0 0-1,-1 0 1,1 0-1,0-1 1,0 1-1,0 0 0,0 0 1,0-1-1,0 1 1,0 0-1,0-1 1,0 1-1,0-1 0,1 0 1,-1 1-1,0-1 1,0 0-1,0 0 1,1 1-1,-1-1 1,0 0-1,0 0 0,0 0 1,2-1-1,7 1 15,1-1 0,-1-1 0,0 1 0,0-2 0,0 1 0,0-1 0,-1-1-1,1 0 1,11-7 0,14-9-14,36-28-1,23-12-71,-93 59 65,-1 1-1,1-1 1,0 1-1,-1-1 0,1 1 1,-1 0-1,1-1 1,0 1-1,-1 0 0,1 0 1,0 0-1,-1-1 0,1 1 1,0 0-1,-1 0 1,1 0-1,0 0 0,0 0 1,-1 0-1,1 0 1,0 0-1,-1 1 0,1-1 1,0 0-1,-1 0 1,1 0-1,0 1 0,-1-1 1,1 0-1,-1 1 0,2 0 1,-1 1 16,-1-1-1,1 0 1,-1 1 0,1 0 0,-1-1 0,0 1 0,1-1-1,-1 1 1,0-1 0,0 1 0,0 0 0,0-1 0,-1 4-1,-17 62 568,14-56-508,4-10-70,-3 8 26,0 0 1,1-1-1,1 1 0,-2 14 0,3-23-29,0 0 0,0 0 0,0 0 1,0 1-1,0-1 0,0 0 0,1 0 1,-1 1-1,0-1 0,0 0 0,0 0 0,0 0 1,0 1-1,0-1 0,0 0 0,0 0 1,0 0-1,1 0 0,-1 1 0,0-1 1,0 0-1,0 0 0,0 0 0,1 0 1,-1 0-1,0 1 0,0-1 0,0 0 0,1 0 1,-1 0-1,0 0 0,0 0 0,0 0 1,1 0-1,-1 0 0,0 0 0,0 0 1,0 0-1,1 0 0,-1 0 0,0 0 0,1 0 1,13-5-7,11-11-593,16-22-3894,-15 9-2243,-5 4-2666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155 151 17457,'0'0'5295,"-9"0"-3512,0 0-1467,1 1 0,-1 0-1,0 0 1,0 1 0,1 0 0,-17 6-1,21-6-238,-1 0-1,1 0 0,0 0 1,0 1-1,0 0 0,0 0 0,0 0 1,0 0-1,1 1 0,0-1 1,0 1-1,0 0 0,0 0 1,0 0-1,1 0 0,-4 9 1,5-11-73,0 0 0,0 0 1,0 0-1,1 0 1,-1 0-1,1 0 1,0 0-1,-1 0 1,1 0-1,0 0 1,0 0-1,0 0 1,0 0-1,1 1 1,-1-1-1,2 3 1,-2-4-12,1 0 0,0 0 0,-1 0 0,1 0 0,0-1 0,0 1 0,0 0 0,0 0 0,-1-1 1,1 1-1,0 0 0,0-1 0,0 1 0,1-1 0,-1 0 0,0 1 0,0-1 0,0 0 0,0 0 1,0 1-1,0-1 0,2 0 0,4-1-75,-1 1 1,1-1-1,0 0 1,0-1-1,-1 1 0,1-1 1,-1-1-1,13-5 1,4-4-283,-1-2 1,0 0-1,-1-1 1,26-25-1,-36 30 347,-1-1 0,1 0 0,-2-1 1,0 0-1,0 0 0,-1-1 0,0 0 0,9-25 0,-11 10 548,-6 27-522,0 1 1,0 0-1,0 0 1,0 0-1,0-1 1,0 1-1,0 0 1,0 0-1,0 0 0,0-1 1,0 1-1,0 0 1,0 0-1,0 0 1,-1-1-1,1 1 1,0 0-1,0 0 1,0 0-1,0 0 1,0 0-1,-1-1 1,1 1-1,0 0 1,0 0-1,0 0 1,0 0-1,-1 0 1,1 0-1,0 0 1,0 0-1,0-1 0,-1 1 1,1 0-1,0 0 1,0 0-1,-1 0 1,1 0-1,0 0 1,0 0-1,0 0 1,-1 0-1,1 0 1,0 1-1,0-1 1,0 0-1,-1 0 1,1 0-1,0 0 1,0 0-1,-4 2 28,1 1 0,0-1 0,0 1-1,0 0 1,0 0 0,1 0 0,-1 0 0,1 1 0,-4 4 0,-51 99 453,52-96-361,0 1 0,1 0 0,0 0-1,1 1 1,1-1 0,0 1 0,-1 17 0,3-29-121,0 0 0,0 0 0,0 1 0,0-1 0,0 0 0,0 0 0,1 0 0,-1 0 0,0 1 0,1-1 0,-1 0 0,1 0 0,-1 0 0,1 0 0,0 0 0,-1 0 1,1 0-1,0 0 0,0 0 0,-1 0 0,1-1 0,0 1 0,0 0 0,0-1 0,0 1 0,2 0 0,-1 0 5,1 0 1,0 0 0,0-1-1,0 1 1,0-1-1,-1 0 1,1 0 0,0 0-1,0 0 1,5-1-1,2-1 14,1-1-1,-1 0 0,0-1 0,-1 0 0,15-7 0,-5-1-34,1-1 0,-1-1 0,24-24 0,-36 32-17,-1-1 0,0 0 0,0 0 0,0 0 0,-1-1 1,0 0-1,0 0 0,-1 0 0,0-1 0,-1 1 0,4-16 0,-6 24 13,-1-1 0,1 0-1,-1 0 1,0 0 0,1 0 0,-1 0 0,0-1-1,0 1 1,0 0 0,0 0 0,0 0-1,0 0 1,0 0 0,0 0 0,0 0 0,-1 0-1,1 0 1,0 0 0,-1 0 0,1 0-1,0 0 1,-1 0 0,1 0 0,-1 0-1,0 0 1,1 1 0,-1-1 0,0 0 0,1 0-1,-1 1 1,0-1 0,0 0 0,0 1-1,0-1 1,0 1 0,0-1 0,1 1 0,-1-1-1,0 1 1,0 0 0,-1-1 0,1 1-1,0 0 1,0 0 0,0 0 0,-1 0 0,-2 0 1,1 0 1,-1 1-1,1 0 1,-1 0-1,1 0 1,-1 0 0,1 1-1,-1-1 1,1 1-1,0 0 1,0 0 0,-4 3-1,-3 5 58,-1 0 0,2 0 1,0 1-1,0 0 0,1 1 0,0 0 0,1 0 0,0 1 1,1 0-1,1 0 0,-6 17 0,11-29-30,0 0-1,0 0 1,-1 1-1,1-1 1,0 0-1,0 0 1,0 0-1,0 0 1,0 0-1,0 0 1,0 0-1,1 0 1,-1 0-1,0 0 1,1 0-1,-1 0 1,0 0-1,1 0 1,-1 0-1,1 0 1,0 0-1,-1 0 1,1 0-1,0-1 1,-1 1 0,1 0-1,0 0 1,0-1-1,1 2 1,1-1 0,0 0 1,0 0-1,0 0 1,0 0-1,1 0 1,-1-1-1,0 0 1,0 1-1,0-1 1,5-1-1,7 0-2,0-2 0,1 1 0,18-7-1,72-34-1072,-80 31 609,1 1-1,0 1 1,53-12-1,-79 22 453,-1 0 0,1-1 0,-1 1 0,1 0 0,0 0 0,-1 0 0,1 0 0,-1 0 0,1 0 0,0 0 0,-1 0 0,1 0 0,-1 0 0,1 0 0,0 0 0,-1 1 0,1-1 0,-1 0 0,1 0 0,-1 1 0,1-1 0,-1 0 0,1 1 0,-1-1 0,1 0 0,-1 1 0,1-1 0,-1 1 0,0-1 0,1 1 0,-1-1-1,0 1 1,1 0 0,-4 22 499,-19 22 490,21-44-974,-1 2 52,-2 3 106,0 0 0,1 1 0,-1-1 0,1 0 0,0 1 0,1 0 0,-1 0 1,2 0-1,-1 0 0,-1 8 0,4-14-158,0-1 1,-1 1-1,1-1 1,0 1 0,0 0-1,-1-1 1,1 1-1,0-1 1,0 0-1,0 1 1,0-1-1,0 0 1,0 1-1,-1-1 1,1 0-1,0 0 1,0 0 0,0 0-1,0 0 1,0 0-1,0 0 1,0 0-1,0 0 1,0 0-1,0-1 1,0 1-1,-1 0 1,1 0 0,1-1-1,30-9 114,55-29-76,-69 28-221,1 2 0,0 0 0,0 2-1,1 0 1,0 1 0,0 0 0,25-2 0,-44 8 163,1 0-1,-1 0 1,0 0-1,0 0 1,0 0 0,0 0-1,1 0 1,-1 1-1,0-1 1,0 0-1,0 1 1,0-1 0,0 0-1,0 1 1,0-1-1,0 1 1,0 0-1,0-1 1,0 1-1,0 0 1,0 0 0,-1 0-1,1-1 1,0 1-1,0 0 1,-1 0-1,1 0 1,-1 0 0,1 0-1,-1 0 1,1 0-1,-1 0 1,0 1-1,1-1 1,-1 0-1,0 0 1,0 0 0,0 0-1,0 0 1,0 2-1,0 7 62,-1-1-1,-1 1 0,0-1 0,-4 13 1,-1 12 80,7-34-135,1 1 0,-1-1 0,0 1 1,1-1-1,-1 1 0,0-1 0,1 1 0,-1-1 0,1 1 0,-1-1 0,1 0 0,-1 1 0,1-1 0,-1 0 0,1 1 0,-1-1 1,1 0-1,-1 0 0,1 0 0,-1 1 0,1-1 0,0 0 0,-1 0 0,1 0 0,-1 0 0,1 0 0,0 0 0,-1 0 0,1 0 1,-1 0-1,2-1 0,22-2 47,-11-1-57,0-2 1,-1 1 0,1-1-1,20-14 1,-25 14-229,1 0-1,0 1 1,0 0-1,0 0 1,1 1 0,0 0-1,-1 1 1,1 0-1,1 1 1,12-2 0,-23 4 162,1 0 0,-1 0 0,1 0 0,-1 1 0,0-1 0,1 0 0,-1 0 0,1 0 0,-1 0 1,0 1-1,1-1 0,-1 0 0,0 1 0,1-1 0,-1 0 0,0 1 0,1-1 0,-1 0 0,0 1 1,0-1-1,1 0 0,-1 1 0,0-1 0,0 1 0,0-1 0,0 0 0,1 1 0,-1-1 0,0 1 0,0-1 1,0 1-1,0-1 0,0 1 0,0-1 0,0 1 0,0-1 0,0 0 0,0 1 0,-1-1 0,1 1 1,0-1-1,0 1 0,0-1 0,0 0 0,-1 1 0,1-1 0,0 0 0,-1 1 0,1-1 0,0 1 0,0-1 1,-1 0-1,0 1 0,-15 22-5671,-7-9-4794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5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77 12300,'0'-5'507,"0"-1"0,1 0 0,-1 1 0,1-1 0,1 0 0,2-6 0,-4 10-345,1 0-1,0 0 0,0 0 1,-1 1-1,1-1 0,1 0 1,-1 1-1,0-1 0,0 1 1,1 0-1,-1-1 0,0 1 1,1 0-1,-1 0 0,1 0 1,0 0-1,-1 0 0,1 0 1,0 0-1,0 0 0,0 1 0,2-1 1,-4 1-83,1 0 0,-1 0 1,1 0-1,-1 0 0,1 0 0,-1 0 0,1 0 1,-1 1-1,1-1 0,-1 0 0,1 0 1,-1 1-1,1-1 0,-1 0 0,1 0 1,-1 1-1,0-1 0,1 1 0,-1-1 1,0 0-1,1 1 0,-1-1 0,0 1 0,1-1 1,-1 1-1,0-1 0,0 1 0,0-1 1,1 1-1,-1-1 0,0 1 0,0-1 1,0 1-1,0-1 0,0 1 0,0-1 1,0 2-1,1 25 914,-2-21-694,0 20-63,-2-1 0,-1 1 0,-1-1 0,-1 0 1,-2 0-1,0 0 0,-14 26 0,18-44-2753,3-18-2099,1 10 4543,0-20-7871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16528,'0'0'2786,"52"-13"-832,-13 6 32,9 2-673,1 1-128,1 0 193,-2 1-449,-5 1-577,1-2-224,-10 1-96,-5 1-64,-6-1-929,-18 2-1729,-22 1-8361,-14 0-1152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16207,'0'0'5349,"77"1"-3363,-33-12-1057,8-2-160,2 3 96,-1-3-449,-3 2-288,-7 4-96,-7 1-512,-18 2-2755,-13 2-2274</inkml:trace>
  <inkml:trace contextRef="#ctx0" brushRef="#br0" timeOffset="1">29 212 16015,'0'0'8520,"64"40"-7687,-21-42-481,5-8-288,-3-2-864,-1-5-2628,-4-1-223,-7-2-3332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8 304 14446,'0'0'5626,"-2"9"-4643,-4 26 186,6-34-1137,0 0 0,1-1 1,-1 1-1,0 0 0,0-1 0,1 1 1,-1 0-1,0 0 0,1-1 0,-1 1 1,1-1-1,-1 1 0,0 0 1,1-1-1,0 1 0,-1-1 0,1 1 1,-1-1-1,1 1 0,0-1 0,-1 0 1,1 1-1,0-1 0,-1 0 1,1 1-1,0-1 0,-1 0 0,1 0 1,0 0-1,0 0 0,-1 1 1,1-1-1,0 0 0,0 0 0,-1 0 1,1-1-1,0 1 0,0 0 0,-1 0 1,1 0-1,0-1 0,0 1 1,-1 0-1,1-1 0,0 1 0,5-1 85,15-1-56,1-1-1,-1-2 0,0 0 1,37-14-1,-38 12-43,-1 0-1,1 2 0,1 0 1,-1 1-1,33-2 1,-52 6 31,0 0 0,0 0 0,-1 0 0,1 0 0,0 1 0,0-1 0,0 0 0,-1 0 0,1 1 0,0-1 0,-1 0 0,1 1 0,0-1 0,-1 0 0,1 1-1,0-1 1,-1 1 0,1-1 0,-1 1 0,1 0 0,-1-1 0,1 1 0,-1 0 0,0-1 0,1 1 0,0 1 0,3 26 1490,-14 37 772,8-55-2163,2-9-138,0 0 0,0 0 0,-1-1 0,1 1 0,0 0 0,0 0 0,1-1 0,-1 1 0,0 0 0,0-1 0,0 1 0,0 0 0,1-1 0,-1 1 0,0 0-1,0-1 1,1 1 0,-1 0 0,1-1 0,-1 1 0,0-1 0,1 1 0,-1-1 0,1 1 0,0-1 0,-1 1 0,1-1 0,-1 1 0,1-1 0,0 0 0,-1 1 0,1-1 0,0 0 0,-1 0 0,1 1 0,0-1 0,-1 0 0,1 0 0,0 0 0,0 0 0,-1 0 0,1 0 0,0 0 0,0 0 0,-1 0 0,1 0 0,0-1 0,-1 1 0,1 0 0,0 0 0,1-1-1,41-14 108,-11 0-200,-8 4-808,0 0 0,-1-2 0,30-21 0,-52 33 387,1 0-1,-1-1 0,1 1 0,-1 0 1,0-1-1,0 1 0,0-1 1,0 0-1,0 1 0,0-1 0,0 0 1,0 0-1,0 1 0,0-4 1,0-8-6729</inkml:trace>
  <inkml:trace contextRef="#ctx0" brushRef="#br0" timeOffset="1">386 0 17200,'0'0'8104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64 12139,'2'-9'2867,"3"-5"-2539,5-17 4373,-5 21-393,-12 40-3005,-21 66-683,15-57-154,2 0-1,1 1 0,-7 75 1,16-114-452,1 0 0,0-1 1,0 1-1,0 0 0,0 0 0,0 0 0,0 0 1,0 0-1,0 0 0,0 0 0,0-1 0,1 1 1,-1 0-1,0 0 0,1 0 0,-1 0 1,0-1-1,1 1 0,-1 0 0,1 0 0,-1-1 1,1 1-1,0 0 0,-1-1 0,1 1 0,-1-1 1,1 1-1,0-1 0,0 1 0,-1-1 0,3 1 1,-1 0 7,0-1 1,0 0 0,0-1 0,1 1-1,-1 0 1,0 0 0,0-1 0,0 0-1,0 1 1,0-1 0,0 0-1,3-1 1,55-39 231,-25 13-215,-2-2 1,-1-1 0,-1-1-1,-2-2 1,-1-1 0,32-53-1,-59 86 248,10-22-2314,-11 23 1871,0 1 0,0 0 0,0-1 0,0 1 1,0 0-1,0-1 0,0 1 0,0 0 0,0-1 0,0 1 1,0 0-1,0-1 0,0 1 0,0-1 0,0 1 0,0 0 0,0-1 1,-1 1-1,1 0 0,0 0 0,0-1 0,0 1 0,0 0 1,-1-1-1,1 1 0,0 0 0,0 0 0,-1-1 0,1 1 0,0 0 1,-1 0-1,1 0 0,0-1 0,-1 1 0,1 0 0,0 0 1,-1 0-1,1 0 0,0 0 0,-1 0 0,1 0 0,0 0 0,-1 0 1,1 0-1,0 0 0,-1 0 0,1 0 0,0 0 0,-1 0 1,1 0-1,0 0 0,-1 0 0,1 0 0,0 0 0,-1 1 0,1-1 1,0 0-1,-1 0 0,1 0 0,0 1 0,-1-1 0,-17 8-8849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12844,'0'0'7687,"-9"54"-6469,18-45-482,9 0-447,7-6-97,7-3-64,-2 0-160,10-3-1986,-1-11-4196,-2-6-6598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83 249 10570,'0'0'8360,"-9"0"-7874,6 0-458,1 0 0,-1 0-1,0 0 1,1 1 0,-1-1 0,0 1 0,1-1 0,-1 1 0,0 0 0,1 0 0,-1 0 0,1 0 0,0 1 0,-1-1 0,1 1 0,0-1-1,0 1 1,-2 2 0,1 0 63,0 0 0,1 0 0,-1 0 0,1 0 0,0 0 0,1 0 0,-1 1 0,1-1 0,-1 1 0,1-1 0,1 1 0,-2 7 0,2-10-45,0 0 0,-1 0 0,1-1-1,0 1 1,0 0 0,0 0 0,1 0-1,-1 0 1,0 0 0,1 0 0,-1-1-1,1 1 1,-1 0 0,1 0 0,0-1-1,0 1 1,0 0 0,0-1 0,0 1 0,0-1-1,0 1 1,0-1 0,1 0 0,1 2-1,-1-2-13,1 1 0,0-1-1,0 0 1,0 0 0,0-1-1,0 1 1,0 0 0,-1-1-1,1 0 1,0 0 0,0 0-1,0 0 1,6-1 0,2-1-9,0 0 0,0-1 0,-1-1 0,1 1 0,-1-2 0,0 1 1,15-10-1,-3-2-5,-1 0 0,0-1 0,-1-1 0,-1-1 0,22-27 0,-35 37-15,1 0 0,-1 0 0,-1 0 0,1-1-1,-2 1 1,1-1 0,-2 0 0,1-1 0,-1 1 0,-1-1 0,0 1 0,0-1 0,-1 0 0,0 0 0,-2-19-1,1 28-5,0 1-1,-1-1 0,1 1 0,0-1 0,-1 1 0,1-1 0,-1 1 0,0 0 0,1-1 0,-1 1 0,0 0 0,0 0 0,0-1 0,0 1 0,0 0 0,0 0 0,0 0 0,0 0 0,0 0 0,-1 0 0,1 0 0,0 1 0,-1-1 0,1 0 0,-1 1 0,1-1 0,0 1 0,-1 0 0,1-1 0,-1 1 1,1 0-1,-1 0 0,1 0 0,-1 0 0,1 0 0,-1 0 0,1 0 0,-1 0 0,1 1 0,-1-1 0,1 1 0,-3 0 0,-4 2-8,0-1 1,0 1-1,0 1 1,1-1 0,-1 1-1,-9 7 1,8-4 15,0 0 0,0 0 1,0 1-1,1 0 1,0 0-1,-10 14 1,17-19-40,-1-1 1,1 1 0,-1 0 0,1 0 0,0 0-1,0 0 1,0 0 0,1 0 0,-1 0 0,1 0-1,-1 0 1,1 0 0,0 0 0,0 1 0,1-1-1,-1 0 1,1 0 0,-1 0 0,1 0 0,0 0-1,0 0 1,0 0 0,1 0 0,-1 0-1,1-1 1,-1 1 0,1 0 0,3 2 0,4 7-38,-1 0 1,1 0 0,-2 1 0,0 0 0,-1 1 0,0-1-1,-1 1 1,6 22 0,-11-34-101,1-1-1,-1 1 0,0-1 1,1 1-1,0-1 1,-1 1-1,1-1 1,0 0-1,0 0 1,0 1-1,-1-1 1,1 0-1,1 0 0,-1 0 1,0 0-1,0 0 1,0 0-1,0 0 1,1 0-1,-1 0 1,0-1-1,1 1 1,-1-1-1,1 1 0,-1-1 1,1 1-1,1-1 1,15 1-5183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1602,'0'0'14338,"-11"5"-10110,-80 43-2282,79-41-1545,0 1 1,1 0-1,0 0 1,0 1 0,1 1-1,-12 14 1,21-24-394,1 0 0,0 0-1,0 1 1,0-1 0,-1 0 0,1 0 0,0 0-1,0 1 1,0-1 0,0 0 0,0 0 0,-1 1-1,1-1 1,0 0 0,0 1 0,0-1 0,0 0 0,0 0-1,0 1 1,0-1 0,0 0 0,0 1 0,0-1-1,0 0 1,0 0 0,0 1 0,0-1 0,0 0-1,0 1 1,0-1 0,1 0 0,-1 0 0,0 1 0,0-1-1,0 0 1,0 0 0,0 1 0,1-1 0,-1 0-1,14 3 89,22-9-8,-4-3-199,-1-2 0,44-20 0,-52 19-94,1 2 0,0 1 0,0 1 0,1 1-1,42-7 1,-67 14 214,1 0 0,0 0 0,-1 0 0,1-1 0,-1 1 0,1 0 0,0 1-1,-1-1 1,1 0 0,-1 0 0,1 0 0,0 0 0,-1 0 0,1 1 0,-1-1 0,1 0 0,-1 0 0,1 1-1,-1-1 1,1 0 0,-1 1 0,1-1 0,-1 1 0,0-1 0,1 1 0,-1-1 0,1 1 0,-1-1 0,0 1-1,1-1 1,-1 1 0,0 0 0,-2 25 660,-21 27 600,21-48-1189,1-2-31,-2 2 91,0 1 0,0-1 0,1 1-1,0 0 1,0 0 0,1 0 0,-1 0 0,1 8 0,1-13-118,0-1 0,0 1 1,0-1-1,0 1 0,1-1 0,-1 1 1,0-1-1,1 1 0,-1-1 0,0 0 1,1 1-1,-1-1 0,0 1 1,1-1-1,-1 0 0,1 1 0,-1-1 1,1 0-1,-1 0 0,1 1 1,-1-1-1,1 0 0,-1 0 0,1 0 1,-1 1-1,1-1 0,-1 0 1,1 0-1,-1 0 0,1 0 0,0 0 1,-1 0-1,1 0 0,-1 0 1,2-1-1,22-2 195,2-5-179,0-2-1,-1 0 1,0-1-1,26-18 0,54-22-112,-94 46 45,-3 2-11,-1 0 0,1 0 1,0 1-1,0 0 1,1 0-1,10 0 0,-19 2 39,0 0 0,1 0 0,-1 0 0,0 0-1,0 0 1,1 0 0,-1 0 0,0 0-1,1 0 1,-1 0 0,0 0 0,0 0 0,1 0-1,-1 0 1,0 1 0,0-1 0,1 0-1,-1 0 1,0 0 0,0 0 0,1 1-1,-1-1 1,0 0 0,0 0 0,0 1 0,1-1-1,-1 0 1,0 0 0,0 1 0,0-1-1,0 0 1,0 1 0,0-1 0,0 0 0,0 0-1,1 1 1,-1-1 0,0 1 0,-5 15 43,-11 12 278,16-27-304,-7 8 127,4-6-75,1 0 0,-1 0 1,1 0-1,0 1 0,0-1 0,0 1 1,0 0-1,1-1 0,-1 1 0,1 0 1,0 0-1,0 0 0,-1 7 0,3-10-42,0 0 0,0 0 0,0-1-1,0 1 1,1-1 0,-1 1 0,0-1-1,0 1 1,0-1 0,0 0 0,0 0-1,1 1 1,-1-1 0,0 0 0,0 0-1,0 0 1,1 0 0,-1-1 0,0 1-1,0 0 1,2-1 0,28-4 135,-1-4-80,53-22 1,-62 21-341,0 2 0,1 0 0,-1 1 0,2 2 0,28-5 0,-50 10 229,-1 0-1,1 0 1,0 0-1,-1 0 1,1 0-1,-1 0 1,1 0-1,0 0 1,-1 1-1,1-1 0,-1 0 1,1 0-1,0 0 1,-1 1-1,1-1 1,-1 0-1,1 1 1,-1-1-1,1 0 1,-1 1-1,1-1 1,-1 1-1,0-1 0,1 1 1,-1-1-1,1 1 1,-1-1-1,0 1 1,0-1-1,1 1 1,-1-1-1,0 1 1,0 0-1,0-1 1,1 1-1,-1-1 0,0 1 1,0 0-1,0-1 1,0 1-1,0-1 1,0 1-1,0 0 1,-1-1-1,1 1 1,0-1-1,0 1 0,0 0 1,0-1-1,-1 1 1,1-1-1,0 1 1,-1-1-1,1 1 1,0-1-1,-1 1 1,0 0-1,-22 33-4016,4-17-1899,-1-2-3801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8776,'0'0'4068,"2"-7"-1842,11-24-83,-13 30-2051,1 0 0,-1 0 1,0 0-1,1 0 0,-1 1 0,1-1 1,-1 0-1,1 0 0,-1 1 1,1-1-1,0 0 0,-1 1 0,1-1 1,0 0-1,0 1 0,-1-1 0,1 1 1,0 0-1,0-1 0,0 1 0,0 0 1,-1-1-1,1 1 0,0 0 1,0 0-1,0 0 0,0-1 0,0 1 1,0 0-1,0 0 0,0 1 0,-1-1 1,1 0-1,0 0 0,0 0 1,0 1-1,0-1 0,0 0 0,0 1 1,-1-1-1,1 0 0,0 1 0,0-1 1,-1 1-1,1 0 0,0-1 1,0 2-1,1 1 140,-1 0 1,1 0-1,-1 0 1,0 0-1,0 0 1,0 0-1,-1 0 1,1 1-1,-1-1 0,1 0 1,-1 0-1,0 1 1,-1-1-1,1 0 1,-1 6-1,-11 49 1638,6-39-1428,4-15-338,0 0 0,1 0 1,0 0-1,0 1 0,0-1 0,0 0 1,1 7-1,1-11-98,-1 1 0,1-1 1,0 1-1,0-1 0,0 1 1,0-1-1,0 1 0,0-1 0,0 0 1,0 0-1,0 0 0,0 1 0,0-1 1,1 0-1,-1 0 0,0 0 0,0 0 1,0-1-1,0 1 0,0 0 1,0 0-1,1-1 0,0 1 10,11-3-14,-1 0 0,0-1 0,0 0 0,-1-1-1,1 0 1,16-11 0,65-46-1021,-81 53 760,-3 4 91,-1-1-79,1 0 0,0 0 0,-1-1 0,0 0 0,-1 0 0,0-1-1,0 1 1,6-11 0,-12 16 167,-30 38 123,17-22 76,7-10-7,1 1 0,0-1 0,0 1 0,1 0 0,-1 0 0,1 0 0,0 0 0,0 1 0,1-1 0,0 1 0,-4 11 0,31-16 373,-8-5-451,0-1-1,0 0 0,0-2 0,-1 0 0,22-13 0,-25 13-42,0 0 0,0 1 0,0 0 0,1 1 0,0 0 0,0 1 0,0 1 0,28-3 0,-41 6 6,-1 0 0,1 0 1,-1 0-1,1 0 0,-1 0 0,1 0 0,-1 0 1,1 0-1,-1 0 0,1 1 0,-1-1 0,1 0 1,-1 0-1,1 0 0,-1 1 0,1-1 1,-1 0-1,0 1 0,1-1 0,-1 0 0,0 1 1,1-1-1,-1 1 0,0-1 0,1 0 1,-1 1-1,0-1 0,0 1 0,1-1 0,-1 1 1,0-1-1,0 1 0,0-1 0,0 1 0,0 0 1,-4 25 97,-19 21 171,11-27-509,-16 24 508,6-26-4915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39 173 16239,'0'0'8915,"13"-4"-8285,8-1-455,70-23 146,-84 25-306,0 0 0,0 0 1,0 0-1,0-1 0,-1 0 0,1-1 0,-1 1 0,0-1 0,0-1 0,7-7 0,-12 12-11,0-1 0,1 1-1,-1 0 1,0-1-1,0 1 1,0-1-1,0 0 1,0 1 0,-1-1-1,1 0 1,0 0-1,-1 1 1,1-1 0,-1 0-1,0 0 1,1 0-1,-1 0 1,0 1 0,0-1-1,0 0 1,-1 0-1,1 0 1,0 0-1,-1 0 1,1 1 0,-1-1-1,1 0 1,-1 0-1,0 1 1,0-1 0,0 1-1,0-1 1,0 0-1,0 1 1,0 0 0,-1-1-1,1 1 1,0 0-1,-1-1 1,1 1-1,-1 0 1,0 0 0,1 0-1,-1 1 1,0-1-1,1 0 1,-1 1 0,-3-2-1,-1 0-12,0 1 0,0-1 0,0 1 0,0 0 0,-1 0-1,1 1 1,0 0 0,0 0 0,-1 0 0,1 1 0,0 0 0,0 0 0,-11 4-1,8 0-5,0 0-1,0 1 0,0 0 0,1 1 1,0 0-1,0 0 0,1 1 1,0-1-1,-6 10 0,9-11 55,-1 0 0,2-1 0,-1 1 0,1 1 0,-1-1 0,2 0 0,-1 1 0,1 0 0,0-1 0,0 1 0,1 0 0,0 0 0,0 0 0,1 10-1,0-15-20,1 0 0,-1 0 0,1-1-1,-1 1 1,1 0 0,0-1-1,0 1 1,0-1 0,0 1 0,0-1-1,0 1 1,0-1 0,0 0-1,1 1 1,-1-1 0,0 0-1,1 0 1,-1 0 0,1 0 0,0 0-1,-1 0 1,1-1 0,0 1-1,-1 0 1,1-1 0,0 1 0,0-1-1,1 0 1,58 4 169,-48-4-151,5-1-25,0-1 0,0 0 0,0-2 0,-1 0-1,1-1 1,-1 0 0,27-13 0,-12 2 4,-1-1 1,54-40 0,-126 109 846,36-46-762,0 0 1,0 1 0,1 0-1,0 0 1,0 0 0,1 1-1,0-1 1,0 1-1,-2 12 1,6-20-84,-1 1 0,1 0 0,-1-1 0,1 1 0,0-1 0,-1 1 0,1-1 0,0 1 0,-1-1 0,1 1 0,0-1 0,0 0 0,-1 1 0,1-1 0,0 0 0,0 0 1,0 1-1,0-1 0,-1 0 0,1 0 0,0 0 0,0 0 0,0 0 0,0 0 0,-1 0 0,3-1 0,27-2 142,-9-3-176,0 0-1,0-2 0,-1 0 0,0-1 0,28-18 1,88-68-1718,-215 225 3539,78-129-1772,1 0 0,-1 0 1,0 0-1,1 1 0,-1-1 0,0 0 1,1 0-1,0 1 0,-1-1 0,1 1 1,0-1-1,-1 0 0,1 1 0,0-1 0,0 1 1,0-1-1,1 0 0,-1 1 0,0-1 1,0 0-1,1 1 0,-1-1 0,1 0 1,-1 1-1,1-1 0,0 2 0,14 2-1087,8-12-3554,-13-4-2550,-5-4-6261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18546,'0'0'7495,"-31"58"-6663,17-18-351,-5 6-193,4 2-128,3 1-96,1-5-32,9-5 0,-1-2-32,3-10-1377,0-9-2402,0-8-2275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1:5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21813,'0'0'5445,"-11"47"-4837,11-41-63,0-1-225,6-3-256,4-2-1665,-2-2-5638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0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10250,'0'0'2461,"-10"12"-1073,-1 1-1060,0 0 1,1 1-1,0 0 1,2 1 0,-1 0-1,2 0 1,0 1 0,-8 28-1,4 9-69,2 1 0,3 0-1,0 74 1,22 162 596,10-68-210,2 14-1280,-18-77-6256,-10-134 4243,-2-9-427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2080 6598,'0'0'10138,"12"-1"-9877,148-7 470,282 1 1592,-106 37-2287,145 8-51,7-22-27,354 19 180,1084 70 87,1238-73-172,-1545-108-528,-8-96-32,-1519 161 446,65-7-86,-1-7 0,165-48 0,-250 43 382,-61 25-221,1-1 0,1 1-1,-1 1 1,0 0-1,1 1 1,0 0-1,0 1 1,23-2 0,43 1-92,1-4 1,-1-3-1,-1-3 1,0-4 0,143-51-1,-210 65 58,-1-1-1,0 1 1,0-1-1,0-1 1,-1 0 0,1 0-1,-1 0 1,0-1-1,-1-1 1,1 1-1,-1-1 1,-1 0 0,1-1-1,-1 0 1,0 0-1,-1 0 1,0 0 0,0-1-1,-1 0 1,0 0-1,-1 0 1,4-14-1,47-117 174,-36 100-12,-2-1 1,20-74-1,-3-77 61,-20 101-174,5 1 1,35-109 0,-27 129-37,-11 35-14,-2 0 1,-2-2-1,-1 1 0,-2-1 0,4-45 0,-10-172-116,-2 253 134,0-1 1,-1 1 0,1-1 0,0 1 0,-1-1 0,1 1-1,-1 0 1,1-1 0,-1 1 0,0-1 0,1 1-1,-1 0 1,0 0 0,0 0 0,0-1 0,0 1 0,0 0-1,0 0 1,0 0 0,-1 0 0,1 1 0,0-1-1,0 0 1,-1 0 0,1 1 0,-1-1 0,1 1 0,0-1-1,-1 1 1,1 0 0,-1-1 0,1 1 0,-1 0-1,1 0 1,-1 0 0,1 0 0,-1 0 0,1 1 0,-3-1-1,-9 2-35,1 1 0,-1 0 0,-21 8-1,17-6 26,-15 2-23,-1-2 0,0-1 0,0-1 0,-1-3 0,-40-3 0,16 1 8,-263-20 55,118 5-26,-1660-42-10,1388 51 20,-2839 59 129,545 151-112,2009-117-9,-1136 107-4,1088-170-126,785-22-457,0-1-1,0-1 1,0-1 0,0-1 0,0-1 0,0-1-1,-29-13 1,50 18 256,0 0-1,0 0 0,0 0 1,1 0-1,-1 0 0,0-1 1,1 1-1,-1 0 1,1-1-1,-1 1 0,-1-4 1,-1-18-6350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3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36 5958,'0'0'13847,"-8"-6"-12443,4 3-1282,0-1-1,-1 1 0,1 1 1,-1-1-1,1 1 0,-1-1 0,0 1 1,0 1-1,0-1 0,-1 1 1,1 0-1,0 0 0,0 0 0,-1 1 1,1 0-1,0 0 0,-1 0 1,1 1-1,0-1 0,-1 1 0,1 1 1,0-1-1,0 1 0,-9 3 1,-7 5 121,1 0 0,0 1 0,0 1 0,1 1 0,1 1 0,-27 26 1,37-34-203,2 1 0,-1 1-1,1-1 1,0 1 0,1 0 0,-1 0 0,2 1 0,-1 0 0,1 0 0,1 0 0,-1 0 0,1 0 0,1 1 0,0-1 0,0 1 0,1-1 0,0 21 0,2-26-36,0 0-1,0 0 0,1 0 1,-1 1-1,1-1 1,0-1-1,0 1 0,0 0 1,1 0-1,-1-1 1,1 1-1,0-1 0,0 0 1,0 0-1,0 0 0,1 0 1,-1-1-1,1 1 1,0-1-1,-1 0 0,1 0 1,0 0-1,0 0 1,1-1-1,-1 0 0,7 2 1,10 2-45,0-1 0,0-1 1,1-1-1,21-1 0,53-4-2630,-34-13-2747,-18-2-3232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12011,'0'0'4645,"0"6"-3332,0 13 0,0 3-288,0 7-384,0 5-353,0 2-128,0 4-96,0 0-64,0-2 32,0-3 64,0-5-96,0-6-768,0-10-1506,-5-6-2307,-6-8-2978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12908,'0'0'3529,"2"-7"-2050,-2 4-1392,1 0 1,0 1-1,0-1 1,-1 1 0,2-1-1,-1 1 1,0-1-1,0 1 1,1 0-1,-1-1 1,1 1 0,0 0-1,-1 0 1,1 0-1,0 1 1,4-4 0,-1 3 2,0-1 1,1 1 0,-1 0 0,1 0 0,-1 1-1,1 0 1,0 0 0,-1 0 0,7 0 0,5 0-64,0 0 0,0 0 0,1 2 0,-1 0 0,25 5 0,-38-5-13,-1 0 1,1 0-1,0 0 1,0 1 0,-1-1-1,1 1 1,-1 0-1,1 0 1,-1 0-1,0 0 1,0 1 0,0-1-1,0 1 1,0 0-1,0 0 1,-1 0-1,1 0 1,-1 0 0,0 1-1,0-1 1,0 0-1,-1 1 1,1 0-1,-1-1 1,0 1 0,0 0-1,0 0 1,0 0-1,-1 0 1,1 5-1,-1 2 303,-1 0 0,0 1 0,-1-1 0,0 0 0,-1 0 0,0 0 0,0 0 0,-1-1 0,-1 1 0,0-1 0,0 0 0,-13 17 0,10-15-75,-2-1 1,1 0-1,-1-1 1,-1 0-1,1-1 1,-2 0-1,1 0 0,-1-1 1,-24 11-1,32-17-218,1-1-1,-1 0 1,0 0-1,1 0 1,-1 0 0,0-1-1,0 0 1,0 0-1,1 0 1,-7 0-1,9 0-89,1 0 0,-1-1 0,0 1 1,1 0-1,-1 0 0,0 0 0,1-1 0,-1 1 0,1 0 0,-1-1 0,0 1 0,1 0 0,-1-1 0,1 1 0,-1-1 0,1 1 0,-1-1 1,1 1-1,0-1 0,-1 1 0,1-1 0,0 1 0,-1-2 0,1 1-199,0 0-1,0-1 1,0 1 0,0 0 0,0 0-1,0 0 1,1-1 0,-1 1 0,0 0-1,1 0 1,-1 0 0,1 0 0,0 0-1,-1 0 1,1 0 0,0 0-1,-1 0 1,2-1 0,11-10-4443,7-1-1891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8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10186,'0'0'2114,"9"-8"-1917,22-15 87,0 2-1,2 0 1,0 3 0,1 0-1,1 3 1,0 1 0,1 1-1,1 2 1,52-9-1,56-4-95,158-6-1,-298 29-195,913-31 413,-777 30-116,829 13 902,-578-2-1129,511 21-28,1061 28-28,-1345-49 20,1002-10 38,-299-18 11,-417 10-33,-585 4-38,1276-55 56,-294-2-17,-1194 62-482,481-2 817,-196-7-8511,-320 4 2170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9321,'0'0'2135,"-9"0"497,6-1-2426,0 1-1,-1 0 1,1 0 0,-1 1-1,1-1 1,0 1 0,-1-1-1,1 1 1,0 0 0,0 0-1,0 1 1,0-1 0,0 1-1,0-1 1,-4 4 0,2-1-15,0 1 0,0 0 1,1 0-1,-1 0 0,1 1 1,0-1-1,0 1 0,-3 8 1,-12 30 658,3 0 1,1 1-1,2 0 1,-12 90-1,6-35 695,8-27 596,11-73-2123,0 0 0,0 1 0,0-1 0,0 0 0,1 1 0,-1-1 1,0 0-1,0 1 0,1-1 0,-1 0 0,0 0 0,0 1 0,1-1 0,-1 0 0,0 0 0,1 1 1,-1-1-1,0 0 0,1 0 0,-1 0 0,0 0 0,1 0 0,-1 1 0,0-1 0,1 0 0,-1 0 0,1 0 1,-1 0-1,0 0 0,1 0 0,-1 0 0,1 0 0,-1 0 0,0-1 0,1 1 0,-1 0 0,0 0 1,1 0-1,-1 0 0,0 0 0,1-1 0,-1 1 0,0 0 0,1 0 0,-1 0 0,0-1 0,1 0 0,18-10 347,-5-2-335,0-2 0,0 0 1,-2 0-1,0-1 0,0-1 0,12-26 0,-7 9-417,-1-1 0,16-53 0,-30 80 143,4-13-621,-4 18-184,-1 13-712,-2-3 1677,0 1-1,-1 0 0,0-1 0,0 1 0,-1-1 0,0 0 0,0 0 0,-1 0 1,-6 10-1,33-55 234,-2-2 1,16-42-1,-37 81-152,0 1-1,1-1 1,-1 1-1,1 0 1,-1-1-1,1 1 1,-1 0 0,1 0-1,-1-1 1,1 1-1,-1 0 1,1 0-1,-1 0 1,1 0-1,0-1 1,-1 1 0,1 0-1,-1 0 1,1 0-1,-1 0 1,1 0-1,0 1 1,-1-1-1,1 0 1,-1 0 0,1 0-1,-1 0 1,1 1-1,-1-1 1,1 0-1,-1 0 1,1 1-1,-1-1 1,1 0 0,-1 1-1,1-1 1,-1 1-1,0-1 1,1 1-1,27 22 8,-18-15-57,-2-3-344,0 0 0,0-1-1,0 1 1,0-2 0,1 1-1,0-1 1,11 2-1,-3-1-2829,0-2 0,34 2 0,-15-4-3718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2114,'0'0'19998,"-1"11"-19395,0-1-451,0 1-23,0-1-1,0 1 0,1 1 1,0-1-1,3 15 1,-3-24-117,1 0 1,-1-1-1,1 1 1,-1 0 0,1-1-1,-1 1 1,1 0 0,0-1-1,0 1 1,0-1-1,0 1 1,0-1 0,0 0-1,0 1 1,0-1 0,1 0-1,-1 0 1,1 0-1,-1 0 1,0 0 0,1 0-1,0 0 1,-1 0 0,1-1-1,-1 1 1,1 0-1,0-1 1,0 0 0,-1 1-1,1-1 1,0 0 0,0 0-1,-1 0 1,1 0-1,0 0 1,0 0 0,-1-1-1,1 1 1,0 0 0,0-1-1,-1 0 1,1 1-1,-1-1 1,1 0 0,0 0-1,1-1 1,1 0 6,1-1 0,0 0 1,-1 0-1,0-1 0,0 1 1,0-1-1,0 0 0,0 0 0,-1 0 1,0 0-1,3-6 0,-2 4-1,0 1-1,0-1 1,1 1-1,0 0 1,9-8-1,-13 13-18,-1 0-1,1 0 0,-1 0 1,1 0-1,-1 0 1,0 0-1,1 0 1,-1 0-1,1 0 0,-1 0 1,0 0-1,1 0 1,-1 0-1,1 1 0,-1-1 1,0 0-1,1 0 1,-1 0-1,0 1 0,1-1 1,-1 0-1,0 0 1,1 1-1,-1-1 0,0 0 1,0 1-1,1-1 1,-1 0-1,0 1 0,0-1 1,0 0-1,1 1 1,-1-1-1,0 1 0,0-1 1,0 0-1,0 1 1,0-1-1,0 1 1,0-1-1,0 1 0,0-1 1,0 0-1,0 1 1,0-1-1,0 1 0,0-1 1,0 0-1,-1 1 1,2 30-70,-1-28 82,-1 22 79,0-16-19,1-1 1,0 1 0,0-1 0,4 18 0,-4-26-56,0 0 0,0 1 0,0-1 0,0 0 0,0 0 0,0 1 0,0-1 0,0 0 0,0 0 0,0 1 0,0-1 0,1 0 0,-1 0 0,0 1 0,0-1 0,0 0 1,0 0-1,1 1 0,-1-1 0,0 0 0,0 0 0,0 0 0,1 0 0,-1 1 0,0-1 0,0 0 0,1 0 0,-1 0 0,0 0 0,0 0 0,1 0 0,-1 0 0,0 0 0,1 0 0,-1 0 0,0 0 0,0 0 0,1 0 0,-1 0 0,0 0 0,1 0 0,-1 0 1,13-11 688,7-16 51,-14 17-729,-1-1 0,0 0-1,-1 0 1,0 0 0,0 0-1,-2-1 1,1 1 0,-1-1-1,-1 1 1,0-1 0,-1-15 0,0 31-1379,0-3 1145,0 0 1,0-1 0,0 1 0,0 0-1,0 0 1,0-1 0,0 1 0,0 0-1,0 0 1,0-1 0,0 1 0,0 0-1,1 0 1,-1-1 0,0 1 0,1 0-1,-1-1 1,0 1 0,1 0 0,-1-1-1,1 1 1,-1-1 0,1 1 0,-1-1-1,1 1 1,0-1 0,-1 1 0,1-1-1,0 1 1,-1-1 0,1 0 0,0 0-1,-1 1 1,1-1 0,0 0 0,0 0-1,-1 0 1,2 1 0,13 1-5672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15 141 12396,'0'0'8920,"-2"9"-8413,-2 0-403,3-6-89,-1 0 0,1 0 1,0 0-1,0 1 1,0-1-1,1 0 1,-1 0-1,1 1 1,0-1-1,0 1 1,0-1-1,0 5 1,1-7-11,0 0 1,-1 0 0,1 0 0,0 0 0,-1 0 0,1-1-1,0 1 1,0 0 0,-1 0 0,1-1 0,0 1 0,0-1-1,0 1 1,0-1 0,0 1 0,0-1 0,0 0 0,0 1-1,0-1 1,0 0 0,0 0 0,0 0 0,1 1 0,-1-1-1,0 0 1,0-1 0,0 1 0,0 0 0,0 0 0,0 0 0,0-1-1,0 1 1,0 0 0,0-1 0,0 1 0,2-2 0,36-16 279,-32 12-268,0 0-1,0-1 0,-1 1 0,0-1 1,0-1-1,-1 1 0,0-1 0,0 0 1,-1 0-1,0-1 0,-1 1 1,1-1-1,-2 0 0,1 0 0,-1 0 1,-1 0-1,1 0 0,-2 0 0,1-1 1,-1 1-1,-1-10 0,0 19-8,1-1 0,0 0 0,-1 1 0,1-1 0,0 1-1,-1 0 1,1-1 0,-1 1 0,1-1 0,-1 1 0,1 0 0,-1-1 0,1 1-1,-1 0 1,1-1 0,-1 1 0,1 0 0,-1 0 0,1-1 0,-1 1 0,0 0 0,1 0-1,-1 0 1,0 0 0,1 0 0,-1 0 0,1 0 0,-1 0 0,0 0 0,1 0 0,-1 1-1,1-1 1,-1 0 0,1 0 0,-1 0 0,0 1 0,1-1 0,-1 0 0,1 1-1,-1-1 1,1 0 0,-1 2 0,-23 14 107,-41 68 1015,59-75-924,0 0 1,1 0-1,0 0 0,0 1 1,1 0-1,1 0 1,-6 20-1,10-30-205,-1 1 0,0 0-1,0-1 1,0 1 0,0 0 0,0-1-1,0 1 1,1 0 0,-1-1 0,0 1-1,1 0 1,-1-1 0,0 1-1,1-1 1,-1 1 0,1 0 0,-1-1-1,1 1 1,-1-1 0,1 0 0,-1 1-1,1-1 1,-1 1 0,1-1 0,0 0-1,-1 1 1,1-1 0,0 0 0,-1 0-1,1 0 1,0 1 0,-1-1 0,1 0-1,0 0 1,0 0 0,-1 0-1,2 0 1,33-1-726,-30 0 317,1 1-375,-1-1 0,0 0 0,0 0 0,0-1 0,0 0 0,-1 1 0,1-2 0,8-4 0,11-8-6237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11179,'0'0'9833,"-7"-8"-9860,9 16 1,0 1 1,0-1-1,1 1 0,6 13 0,-6-17 288,-1-1 0,0 1-1,0 0 1,0 0 0,0 1-1,-1-1 1,0 0-1,0 1 1,0-1 0,-1 0-1,1 1 1,-1-1 0,-1 1-1,1-1 1,-3 9-1,2-12-131,0 0 0,-1 0 0,1-1 0,-1 1 0,0-1-1,1 1 1,-1-1 0,0 1 0,0-1 0,0 0 0,0 0-1,0 0 1,0 0 0,0-1 0,0 1 0,0 0 0,-1-1 0,1 0-1,0 1 1,-3-1 0,0 1-118,1-1 0,-1 0 0,1 1 0,-1-2-1,1 1 1,-1 0 0,1-1 0,0 0 0,-6-1 0,10 2-171,0-1-1,0 1 1,0 0 0,0 0 0,0-1 0,0 1 0,-1 0 0,1 0-1,0 0 1,0-1 0,0 1 0,0 0 0,0 0 0,0-1 0,0 1-1,0 0 1,0 0 0,0-1 0,0 1 0,0 0 0,0 0 0,1-1-1,-1 1 1,0 0 0,0 0 0,0-1 0,0 1 0,0 0 0,0 0-1,1 0 1,-1-1 0,0 1 0,0 0 0,0 0 0,0 0 0,1-1-1,-1 1 1,0 0 0,0 0 0,1 0 0,-1 0 0,0 0 0,0 0-1,0 0 1,1 0 0,-1 0 0,0-1 0,0 1 0,1 0 0,-1 0-1,0 0 1,1 0 0,12-4-5713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74 147 5541,'0'0'13869,"-8"0"-12470,5 0-1334,1 0 0,-1 0-1,1 0 1,-1 0 0,1 0 0,-1 1-1,1-1 1,-1 1 0,1 0 0,0 0-1,-1 0 1,1 0 0,0 0 0,0 0-1,-1 0 1,1 1 0,0-1 0,0 1 0,1 0-1,-1-1 1,0 1 0,0 0 0,1 0-1,-1 0 1,1 0 0,0 0 0,0 1-1,-1-1 1,2 0 0,-1 1 0,0-1-1,0 0 1,1 1 0,-1-1 0,1 1 0,0-1-1,0 5 1,-1-3 39,1 1-1,0-1 0,0 0 1,0 0-1,0 1 1,1-1-1,0 0 1,0 0-1,2 5 1,-3-9-85,0 1 0,1-1-1,-1 1 1,1-1 0,-1 1 0,0-1 0,1 1 0,-1-1 0,1 1 0,0-1 0,-1 1-1,1-1 1,-1 0 0,1 1 0,0-1 0,-1 0 0,1 0 0,-1 1 0,1-1-1,0 0 1,-1 0 0,1 0 0,1 0 0,25-10 340,-17 3-358,0-1-1,0-1 1,-1 1-1,0-1 1,-1-1 0,0 0-1,0 0 1,-1 0-1,-1-1 1,0 0 0,0 0-1,-1-1 1,0 1-1,-1-1 1,0-1 0,-1 1-1,2-17 1,-5 29-4,0 0 1,0-1 0,0 1 0,0-1-1,0 1 1,0-1 0,0 1-1,0 0 1,0-1 0,0 1-1,0-1 1,0 1 0,0-1-1,0 1 1,0 0 0,0-1-1,0 1 1,-1-1 0,1 1 0,0 0-1,0-1 1,0 1 0,-1 0-1,1-1 1,0 1 0,-1 0-1,1-1 1,0 1 0,-1 0-1,1-1 1,0 1 0,-1 0 0,1 0-1,0 0 1,-1-1 0,1 1-1,-1 0 1,0 0 0,-16 10 94,-13 24 269,22-23-158,1 0 0,0 0 1,1 0-1,1 1 0,0 0 1,0 1-1,1-1 0,1 1 1,0-1-1,0 1 0,0 19 0,3-31-195,1-1-1,-1 1 1,1 0-1,-1 0 0,1-1 1,-1 1-1,1 0 1,0-1-1,-1 1 0,1 0 1,0-1-1,-1 1 1,1-1-1,0 1 0,0-1 1,-1 0-1,1 1 1,0-1-1,0 0 0,0 1 1,0-1-1,0 0 1,0 0-1,-1 0 0,1 0 1,0 0-1,0 0 1,0 0-1,0 0 0,0 0 1,0-1-1,0 1 1,-1 0-1,1 0 0,0-1 1,0 1-1,1-1 1,35-13 180,-27 8-440,-1-1-1,1 0 0,-1 0 0,0-1 1,-1 0-1,0-1 0,0 0 1,8-12-1,-19 27 243,-6 9 290,1 1 0,0 0 0,1 1 1,1 0-1,-4 18 0,11-35-272,-1 0 0,0 1 0,0-1 0,1 0 0,-1 0 1,0 1-1,0-1 0,1 0 0,-1 0 0,0 1 0,1-1 0,-1 0 0,0 0 0,1 0 1,-1 0-1,0 1 0,1-1 0,-1 0 0,0 0 0,1 0 0,-1 0 0,0 0 0,1 0 0,-1 0 1,0 0-1,1 0 0,-1 0 0,1 0 0,-1 0 0,0-1 0,1 1 0,-1 0 0,0 0 1,1 0-1,-1 0 0,0 0 0,1-1 0,-1 1 0,0 0 0,0 0 0,1-1 0,-1 1 0,0 0 1,0 0-1,1-1 0,-1 1 0,0-1 0,20-12 174,6-10-1180,-1-2 0,27-34-1,-62 75 1344,1 1 0,1 0 0,0 1 0,-8 27 0,15-44-313,1 0 0,-1 0 0,1 1 0,-1-1 0,1 0 0,0 0 0,-1 0 1,1 0-1,0 1 0,0-1 0,0 0 0,0 0 0,0 1 0,0-1 0,0 0 0,0 0 1,0 0-1,1 1 0,-1-1 0,1 0 0,-1 0 0,1 1 0,0-2-11,0 1 0,0-1-1,0 0 1,0 0 0,0-1-1,0 1 1,-1 0 0,1 0-1,0 0 1,0 0 0,0-1-1,0 1 1,0 0 0,0-1-1,-1 1 1,1-1 0,0 1-1,0-1 1,-1 0 0,2 0-1,42-41-1043,-29 20-339,17-16-2155,-39 76 3266,0 8 598,7-45-344,1-1 0,-1 0 0,0 0 0,1 0 0,-1 0 0,0 1 0,0-1 0,1 0 0,-1 0 0,0 0 0,1 0 0,-1 0 0,0 0 0,1 0 0,-1 0 0,0 0 0,1 0 0,-1 0 0,0 0 0,1 0 0,-1 0 0,0 0 0,1 0 0,-1 0 0,0-1 0,0 1 0,1 0 0,-1 0 0,0 0 0,1 0 0,-1-1 0,0 1 0,0 0 0,1 0 0,-1-1 0,0 1 0,0 0 0,0 0 0,0-1 0,1 1 0,-1 0 0,0-1 0,13-11-9,5-21-4010,-1-1 0,22-61 1,-22 23 3292,-24 98 8127,-6 11-4174,3-9-2192,1 0-1,-6 36 1,14-56-972,0 0 0,1 0 1,0 1-1,0-1 0,3 10 0,-3-17-62,0 0-1,0 0 0,0 0 1,1 0-1,-1 0 0,0 0 0,1 0 1,-1-1-1,0 1 0,1 0 0,0 0 1,-1 0-1,1-1 0,-1 1 1,1 0-1,0 0 0,-1-1 0,1 1 1,0-1-1,0 1 0,1 0 0,0-1 5,-1 0 0,0 0 0,1 0 0,-1 0 0,1-1 0,-1 1 0,0 0-1,1-1 1,-1 1 0,0-1 0,1 1 0,-1-1 0,0 0 0,0 0 0,1 0 0,-1 1-1,0-1 1,0 0 0,0 0 0,1-2 0,6-5-168,-1-1 0,0 0 0,0 0-1,-1-1 1,0 0 0,-1 0 0,6-16 0,25-80-65,-28 77 215,2-16 485,-10 44 256,-9 37 1,1 6-437,3 0-1,1 0 1,2 1 0,6 66 0,-4-108-296,-2 27-1355,-11-41-326,-2-8 1672,-83-82-280,58 65 2395,95 37-1817,-9 1-4745,-28 0-957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15535,'4'2'7089,"17"-8"-5589,-13 1-1447,0-1-1,0 1 1,0-1-1,-1-1 1,0 0 0,-1 0-1,0 0 1,0 0-1,0-1 1,-1 0 0,0 0-1,0-1 1,-1 1-1,-1-1 1,1 0-1,-1 0 1,-1 0 0,1-1-1,0-9 1,-3 19-49,0 0 1,0-1-1,0 1 1,0 0-1,0 0 1,0-1 0,0 1-1,0 0 1,0 0-1,0-1 1,0 1-1,0 0 1,0-1-1,0 1 1,0 0-1,0 0 1,0-1-1,0 1 1,-1 0-1,1 0 1,0-1 0,0 1-1,0 0 1,0 0-1,-1 0 1,1-1-1,0 1 1,0 0-1,0 0 1,-1 0-1,1 0 1,0 0-1,0-1 1,-1 1-1,1 0 1,0 0 0,0 0-1,-1 0 1,1 0-1,0 0 1,-1 0-1,-12 7 304,-9 16 165,14-10-311,1 0 1,-1 0-1,2 1 0,0 0 0,1 0 0,0 0 0,1 1 0,1 0 0,0-1 0,-1 26 0,4-39-235,0 0 0,0 0-1,0 0 1,0 0 0,0 0-1,0-1 1,0 1 0,0 0-1,1 0 1,-1 0 0,0 0-1,1 0 1,-1 0-1,1-1 1,-1 1 0,1 0-1,-1 0 1,1-1 0,-1 1-1,1 0 1,0-1 0,-1 1-1,1-1 1,0 1 0,0 0-1,16 3-5877,-3-4-4320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17168,'0'0'8200,"-48"41"-5638,38-32-896,6-3-1025,4-2-577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44 11755,'0'0'5520,"0"8"-3870,-2 64 1697,-15 113 0,11-158-3081,3-20-189,2 0 0,-1 0-1,1 0 1,0 0 0,0 0 0,1 0 0,0 14 0,2-21-52,-1 0 0,0 0-1,0 0 1,0 0 0,1 0 0,-1 0 0,0 0 0,0-1 0,0 1 0,1-1 0,-1 1 0,0-1 0,0 1 0,0-1-1,0 1 1,0-1 0,2-1 0,28-26 229,0-1 0,-2-1 0,-1-1 0,46-69 0,-43 58-163,60-95-133,-90 136-930,-9 6-6085,-4 4 560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 13741,'0'0'5029,"-20"51"-3204,20-40-479,0-4-225,16 0-320,-3-3-577,3-3 0,2 1-224,3-2-1858,-3 0-1921,2-2-1122,-6-7-2114</inkml:trace>
  <inkml:trace contextRef="#ctx0" brushRef="#br0" timeOffset="1">184 43 11211,'0'0'10201,"0"10"-9336,-3 49 283,3-58-1138,0 0 1,0 0-1,1 0 1,-1 0-1,0 0 1,1 0-1,-1-1 1,1 1-1,-1 0 1,1 0-1,-1 0 1,1 0-1,0 0 1,-1-1-1,1 1 1,0 0-1,0-1 1,-1 1-1,1-1 1,0 1-1,0 0 1,0-1-1,0 0 1,0 1-1,0-1 1,0 0-1,0 1 1,0-1-1,0 0 1,0 0-1,0 0 1,0 0-1,0 0 1,0 0-1,0 0 1,0 0-1,0 0 1,0-1-1,0 1 1,0 0-1,0-1 1,0 1-1,1-1 1,47-16 226,-17-3-1082,-26 15 161,1 1 0,0-1 1,0 1-1,0 1 0,1 0 0,11-4 0,-19 7 679,0 0 1,0 0-1,1 0 0,-1 0 0,0 0 0,0 0 1,0 0-1,1 0 0,-1 0 0,0 0 1,0 0-1,1 0 0,-1 0 0,0 0 0,0 0 1,0 0-1,1 0 0,-1 0 0,0 0 1,0 0-1,0 1 0,1-1 0,-1 0 0,0 0 1,0 0-1,0 0 0,1 0 0,-1 1 1,0-1-1,0 0 0,0 0 0,0 0 0,0 1 1,0-1-1,0 0 0,1 0 0,-1 0 1,0 1-1,0-1 0,0 0 0,0 0 0,0 1 1,-1 14 240,2 5 166,1-21-701,1 0 1,-1-1 0,0 1 0,0 0 0,0-1 0,0 1 0,0-1 0,0 0 0,0 0 0,0 0-1,2-4 1,-3 5-75,53-58-7074,-35 41 1233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3011,'0'0'13447,"-8"8"-10938,3-3-2298,-15 14 1084,2 1 1,0 0-1,-18 28 0,73-48-1204,17-12-1250,-37 8 967,0 1 0,0 0 0,25-1 0,-41 4 215,0 0 1,0 0-1,-1 1 1,1-1 0,0 0-1,-1 0 1,1 1 0,0-1-1,0 0 1,-1 1-1,1-1 1,-1 0 0,1 1-1,0-1 1,-1 1-1,1-1 1,-1 1 0,1 0-1,-1-1 1,1 1 0,-1-1-1,0 1 1,1 0-1,-1 0 1,0-1 0,1 1-1,-1 0 1,0-1-1,0 1 1,0 0 0,0 0-1,0-1 1,0 1-1,0 0 1,0 0 0,0-1-1,0 1 1,0 0 0,0 0-1,0-1 1,0 1-1,-1 0 1,1 0 0,-1 0-1,0 3 171,0-1-1,0 1 0,0-1 1,-1 1-1,1-1 0,-1 0 1,0 0-1,-3 5 0,0-2-6,-1 0-1,0 0 1,0-1-1,-1 0 1,0 0-1,0 0 1,0-1-1,0 0 1,-1-1-1,1 1 1,-1-1-1,0-1 1,0 1-1,-8 0 1,15-3-288,1 0 1,-1 0-1,1 0 1,-1 0-1,1-1 0,-1 1 1,1 0-1,-1 0 1,1 0-1,0-1 1,-1 1-1,1 0 1,-1-1-1,1 1 1,0 0-1,-1-1 1,1 1-1,0-1 1,-1 1-1,1 0 1,0-1-1,0 1 1,0-1-1,-1 1 1,1-1-1,0 1 1,0-1-1,0 1 1,0-1-1,0 1 0,0 0 1,0-1-1,0 1 1,0-1-1,0 1 1,0-1-1,0 1 1,0-1-1,0 1 1,0-1-1,0 1 1,1-1-1,-1 1 1,0-1-1,0 1 1,1-1-1,10-24-5440,6 2-1105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11851,'0'0'3454,"0"8"-592,0-2-2674,3 36 2801,-3-41-2882,1 1 0,-1-1 0,1 1 0,-1-1 0,1 1 0,-1-1 0,1 1 0,0-1 0,0 0-1,0 1 1,0-1 0,0 0 0,0 0 0,0 0 0,0 0 0,0 0 0,0 0 0,1 0 0,-1 0-1,0 0 1,1 0 0,-1-1 0,1 1 0,-1-1 0,1 1 0,-1-1 0,4 1 0,5-1-130,0-1 1,0 0-1,0 0 1,0-1-1,0 0 1,0-1 0,-1 0-1,1-1 1,-1 1-1,0-2 1,12-7-1,-11 7-183,0-1-1,0 2 0,0-1 0,1 1 1,-1 1-1,1 0 0,0 0 0,21-1 1,-32 4 231,1 0 1,0 0-1,-1 0 1,1 0-1,-1 0 1,1 0-1,-1 0 1,1 0-1,-1 1 1,1-1-1,-1 0 1,1 0-1,-1 1 1,1-1-1,-1 0 1,1 0-1,-1 1 1,1-1 0,-1 1-1,0-1 1,1 0-1,-1 1 1,0-1-1,1 1 1,-1-1-1,0 1 1,1-1-1,-1 1 1,0-1-1,0 1 1,0-1-1,1 1 1,-1-1-1,0 2 1,-1 23 1720,0-23-1633,1 0 0,-1 1-1,1-1 1,0 0 0,0 0 0,0 1 0,0-1-1,0 0 1,1 0 0,-1 0 0,2 4 0,0-5-75,1-1 1,-1 0-1,0 0 1,1 0-1,-1 0 0,1 0 1,-1 0-1,0-1 1,1 1-1,-1-1 1,0 1-1,1-1 0,-1 0 1,4-2-1,33-22-260,22-11-1719,-58 34 1820,1 0 1,-1 1-1,1-1 1,-1 1-1,1 0 1,0 0-1,-1 1 0,1-1 1,0 1-1,0-1 1,-1 1-1,1 1 1,0-1-1,4 1 1,-7 3 168,0 1 0,0-1 0,0 0 0,-1 1-1,1-1 1,-1 1 0,0-1 0,-1 1 0,0 4 0,1-4-282,0-4-2099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85 9865,'0'0'2718,"-10"-1"-225,2 1-2031,-1 0 1,1 0-1,0 1 1,-1 0-1,1 0 1,-15 6-1,19-6-293,1 0 0,0 0 0,0 0 0,0 1 1,0 0-1,0-1 0,0 1 0,0 0 0,0 0 0,1 1 0,-1-1 0,1 1 0,-1-1 0,1 1 1,0 0-1,0 0 0,0 0 0,1 0 0,-1 0 0,1 0 0,-1 0 0,0 7 0,1-9-151,1 0 0,0-1 1,0 1-1,0 0 0,0 0 0,0 0 0,0-1 0,0 1 0,0 0 0,0 0 0,0 0 0,1-1 0,-1 1 0,0 0 0,0 0 0,1-1 0,-1 1 0,1 0 0,-1-1 0,0 1 0,1 0 1,-1-1-1,1 1 0,0-1 0,-1 1 0,1-1 0,-1 1 0,2 0 0,27 5 210,-21-7-318,0 0 1,0 0-1,1 0 0,-1-1 1,9-3-1,-7 0-76,1 0 1,-1 0-1,0-1 1,-1 0-1,0-1 1,0 0-1,0-1 1,-1 0-1,0 0 1,14-18-1,-23 28-22,-4 5 233,0 0 0,0 0 0,1 1 0,-6 15 0,9-22-27,1 0-1,-1 0 1,1 1-1,-1-1 1,1 0-1,0 1 1,0-1-1,-1 0 1,1 1-1,0-1 1,0 0-1,0 1 1,0-1-1,1 0 1,-1 1-1,0-1 1,1 0-1,-1 0 1,0 1-1,1-1 1,0 0-1,-1 0 1,1 1-1,0-1 1,-1 0-1,1 0 1,0 0-1,0 0 1,0 0-1,0 0 0,0 0 1,0-1-1,0 1 1,0 0-1,0 0 1,1-1-1,-1 1 1,0-1-1,0 1 1,1-1-1,-1 0 1,0 1-1,1-1 1,-1 0-1,0 0 1,1 0-1,-1 0 1,0 0-1,1 0 1,1 0-1,5 0-115,1-1-1,0 0 0,-1 0 0,1-1 0,0 0 1,-1 0-1,0-1 0,1 0 0,-1 0 0,0-1 0,8-5 1,38-16-1092,-78 75 912,-1 1 1327,2 0 0,3 1 0,1 1 0,3 1 0,-12 72 0,26-114-981,-10 37 27,11-47-81,1 0-1,-1 0 0,0 0 0,0 0 0,0 0 1,0-1-1,0 1 0,0 0 0,0-1 0,0 1 1,-1 0-1,1-1 0,-1 0 0,1 1 0,-1-1 0,0 0 1,1 0-1,-1 0 0,-3 2 0,4-3-4,1 0-1,-1-1 1,1 1-1,0 0 0,-1 0 1,1 0-1,-1-1 1,1 1-1,0 0 1,-1 0-1,1-1 0,0 1 1,-1 0-1,1 0 1,0-1-1,0 1 1,-1-1-1,1 1 1,0 0-1,0-1 0,-1 1 1,1 0-1,0-1 1,0 1-1,0-1 1,0 1-1,0-1 1,0 1-1,0 0 0,0-1 1,0 1-1,0-1 1,0 1-1,0-1 1,0 1-1,0-1 0,0-22 97,0 20-84,1-8-25,1 0 1,0 1-1,1-1 1,0 1-1,0 0 1,1-1-1,1 1 1,-1 1-1,13-18 0,7-8-481,32-36-1,-52 66 393,53-57-614,76-64-1,15-15 735,-128 110 13,-20 30-42,1 1 1,-1-1 0,0 0 0,0 1 0,0-1 0,0 1-1,0-1 1,1 0 0,-1 1 0,0-1 0,0 0-1,-1 1 1,1-1 0,0 1 0,0-1 0,0 0-1,0 1 1,0-1 0,-1 1 0,1-1 0,0 0-1,-1 1 1,1-1 0,0 1 0,-1-1 0,1 1 0,0-1-1,-1 1 1,1-1 0,-1 1 0,1 0 0,-1-1-1,1 1 1,-1 0 0,1-1 0,-1 1 0,0 0-1,1 0 1,-1-1 0,1 1 0,-1 0 0,0 0-1,1 0 1,-1 0 0,0 0 0,1 0 0,-1 0-1,1 0 1,-1 0 0,-1 0 0,-6 0 40,-1 1 0,1-1 0,0 1 0,0 1 0,0-1 0,0 1 0,0 1 0,0 0 0,0 0 0,-14 8 1,17-8 79,0 0 0,1 0 1,0 0-1,-1 1 0,1 0 1,0 0-1,1 0 1,-1 0-1,1 1 0,0-1 1,0 1-1,0 0 0,0 0 1,1 0-1,0 0 1,0 0-1,-2 10 0,4-13-69,0 1 0,-1-1 1,1 1-1,1-1 0,-1 1 0,0 0 0,1-1 0,-1 1 0,1-1 0,0 1 0,0-1 0,0 0 0,0 1 0,0-1 0,0 0 0,1 0 0,-1 1 0,1-1 0,-1 0 0,1 0 0,0-1 0,0 1 0,0 0 1,0-1-1,0 1 0,0-1 0,0 0 0,1 1 0,-1-1 0,1 0 0,4 1 0,8 3-5,0 0 0,1-1 0,30 3 0,-37-6-60,66 5-2367,-26-7-3275,-13-2-2991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84 4516,'0'0'3006,"0"-9"-807,1 0-1210,3-30 1518,-8 13 4412,-10 29-3876,4 9-2692,1 0 0,0 0 0,1 1 0,0 0 0,1 0 0,0 1 0,-7 24 0,5-18-62,-11 26 82,-33 85 526,47-113-857,1 1 0,1-1 1,0 1-1,2 0 1,-2 25-1,4-41-34,1-1 0,-1 0-1,0 1 1,0-1 0,1 0-1,-1 1 1,1-1 0,0 0-1,0 0 1,0 1 0,0-1-1,0 0 1,0 0 0,0 0-1,1 0 1,-1 0-1,1-1 1,0 1 0,2 2-1,0-1-132,0-1-1,0 0 1,0 0 0,0 0-1,0 0 1,1 0-1,-1-1 1,1 0-1,6 1 1,6 0-1840,1-1-1,-1 0 1,1-2 0,23-3 0,7-6-8704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13357,'0'0'4836,"-50"51"-3523,50-34 161,0 1-321,11-1-512,5 0-481,2-4-64,5-5-32,7-6 0,4-2 32,0-2-833,5-13-928,-3-8-1602,-4-2-2691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156 292 15503,'0'0'1761,"-43"56"802,22-30-65,3 1-320,-2-2-801,8-4-191,4 0-674,5-4-480,3-4 32,0 2-96,0-4-352,0 0-961,0-1-641,0 1-353,0-1-800,-11-5-2626</inkml:trace>
  <inkml:trace contextRef="#ctx0" brushRef="#br0" timeOffset="1">200 1 17328,'0'0'732,"3"8"-268,11 33 1808,34 64 0,-26-59-900,25 70-1,-43-102-1249,0 0-1,-1 1 0,0-1 0,-1 1 0,-1-1 0,0 1 0,-1 0 1,0-1-1,-5 25 0,1-26-69,0 0 0,-1 0 0,0 0 0,-1-1 0,0 0 0,-1 0 1,-1 0-1,0-1 0,-12 13 0,0-2-148,-1-1 1,0-1-1,-33 22 1,39-31-944,0-1 0,-1-1 0,0-1 0,-30 11 0,-4-5-5682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35 2338,'0'0'9812,"-8"6"-6497,-24 20-1820,31-25-1466,1-1 1,-1 0-1,1 0 0,0 1 1,-1-1-1,1 0 0,0 1 1,-1-1-1,1 0 0,0 1 1,-1-1-1,1 0 0,0 1 1,0-1-1,0 1 0,-1-1 1,1 1-1,0-1 0,0 1 1,0-1-1,0 0 0,0 1 1,0-1-1,0 1 0,0-1 1,0 1-1,0-1 0,0 1 1,0-1-1,0 1 0,0-1 1,0 1-1,0-1 1,1 0-1,-1 1 0,0-1 1,0 1-1,1-1 0,-1 1 1,0-1-1,0 0 0,1 1 1,-1-1-1,0 0 0,1 1 1,-1-1-1,1 0 0,-1 0 1,0 1-1,1-1 0,-1 0 1,1 0-1,-1 0 0,1 1 1,-1-1-1,0 0 0,1 0 1,-1 0-1,1 0 0,0 0 1,30 5 1029,-30-5-940,208 1 3498,104-26-2479,-103 6-837,-135 14-326,497-14-361,-597 13-2704,6-1-2282,-12-6-10098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13261,'0'0'9096,"-34"58"-7654,31-33-129,3 5-96,0 0-705,0-1-255,12-5-65,8-4-96,5-9 0,9-7-32,5-4 96,4-11-864,3-10-1571,-5-5-2081,-2-5-2851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4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0 15535,'0'0'3619,"-7"6"-2466,-9 10-333,1 1-1,0 0 1,2 1-1,0 1 0,-18 34 1,-48 68 1510,-169 200 0,82-116-8399,155-188-871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15983,'0'0'2819,"85"8"-1666,-33-8-64,14 0-897,4-4-128,7-4 0,-8-1-64,-6 0-576,-13 1-770,-20 2-575,-14 6-1154,-34 0-7047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9641,'0'0'1249,"-66"21"1602,51-15-641,12 1-737,6-2-768,22 0 416,18-2-224,11-2-128,19-1-257,11 0-352,7 0-128,0-3 0,-4-5-224,-12-1-3811,-14-4-7785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8968,'0'0'8579,"13"-10"-8056,1 0-401,1 0-1,0 1 0,1 0 0,0 2 1,0 0-1,23-7 0,35-2 94,1 3 0,119-5 0,158 15-43,-195 4-108,729-2-907,-884 2 847,0-1 1,1 0 0,-1 0-1,0 0 1,0 0 0,1 0-1,-1-1 1,0 1 0,0-1-1,1 0 1,-1 1 0,2-2-1,-4 1-2,0 1-1,0-1 1,0 0 0,0 1-1,0-1 1,-1 1-1,1-1 1,0 1 0,-1-1-1,1 1 1,0 0-1,-1-1 1,1 1 0,0-1-1,-1 1 1,1 0-1,-1-1 1,1 1 0,-1 0-1,1-1 1,-1 1-1,1 0 1,-1 0 0,1-1-1,-1 1 1,1 0-1,-1 0 1,0 0 0,-63-21 19,-15 6-30,0 4 0,-82-1 0,-164 10 7,266 3-1,-104 4 18,-202 32 0,253-18-2,2 5 0,-179 62 0,265-74-41,24-12 27,0 0 0,0 0 0,0 1 0,0-1 0,0 0 0,0 0 0,0 0 0,0 0 0,-1 0 0,1 0 0,0 1 0,0-1 0,0 0 0,0 0 0,0 0 0,0 0 0,0 0 0,0 1 0,0-1 0,0 0 0,0 0 0,0 0 0,0 0 0,0 0 0,0 1 0,0-1 0,0 0 0,0 0 0,0 0 0,0 0 0,1 0 0,-1 1 0,0-1 0,0 0 0,0 0 0,0 0 0,0 0 0,0 0 0,0 0 0,0 0 0,0 0 0,1 1 0,-1-1 0,0 0 0,0 0 0,0 0 0,0 0 0,0 0 0,1 0 0,-1 0 0,0 0 0,0 0 0,0 0 0,0 0 0,0 0 0,1 0 0,-1 0 0,0 0 0,0 0 0,0 0 0,0 0 0,1 0 0,47 1-89,342-42 254,-130 9-67,577-24 4,-654 46-90,-338 4 123,-496 34-68,506-12-180,1 6-1,-206 59 0,287-63-2250,25-12-3069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29 6694,'0'0'13554,"-10"-7"-12710,8 6-816,-1-1-10,0-1 0,0 1 0,0 0 0,-1 0 0,1 1 0,0-1 0,-1 1 0,1 0 1,-1 0-1,0 0 0,1 0 0,-1 0 0,0 1 0,1 0 0,-1 0 0,0 0 0,0 0 1,1 0-1,-1 1 0,0-1 0,1 1 0,-1 0 0,1 1 0,-5 1 0,-12 7 36,0 0 0,1 2-1,1 0 1,0 1-1,-27 26 1,37-32 59,1 1 1,0 0 0,0 0-1,1 1 1,0 0-1,0 0 1,1 0-1,0 1 1,1-1-1,0 1 1,0 0-1,1 0 1,-3 22 0,6-29-96,0 0 0,0 0 0,0 0 1,0 0-1,1 0 0,-1 0 1,1 0-1,0 0 0,0 0 1,0 0-1,0 0 0,0 0 0,1-1 1,0 1-1,-1 0 0,1-1 1,0 1-1,0-1 0,0 0 1,0 0-1,1 0 0,-1 0 0,1 0 1,-1 0-1,1-1 0,0 1 1,-1-1-1,1 1 0,0-1 1,0 0-1,0 0 0,0-1 0,0 1 1,5 0-1,14 2-351,-1 0 1,1-2-1,43-2 0,-33 0-904,-18 1 44,0-1-1,0 0 0,0-1 0,-1 0 0,1-1 1,0 0-1,23-10 0,-5-4-5335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32 15727,'-9'7'866,"1"1"0,0 0 0,-11 16 0,16-22-702,2 1 1,-1 0-1,0 0 0,0 1 0,1-1 0,0 0 0,0 0 1,0 1-1,0-1 0,0 1 0,1-1 0,-1 1 0,1-1 1,0 1-1,1 6 0,-1-9-135,1 0-1,0 1 1,0-1 0,0 0 0,0 0-1,0 0 1,0 0 0,0 1-1,0-2 1,1 1 0,-1 0-1,0 0 1,1 0 0,-1 0 0,0-1-1,1 1 1,-1-1 0,1 1-1,-1-1 1,1 0 0,-1 1 0,1-1-1,-1 0 1,1 0 0,-1 0-1,1 0 1,-1 0 0,1 0-1,-1-1 1,1 1 0,-1 0 0,3-2-1,55-13 183,-35 3-160,-1-1-1,0 0 0,-1-2 0,32-27 0,1 0 100,-55 41-148,0 1 0,0 0 0,1 0 0,-1 0 0,0 0 0,0 0 0,0 0-1,1 0 1,-1 0 0,0-1 0,0 1 0,0 0 0,1 0 0,-1 0 0,0 0 0,0 0 0,0 0 0,1 0 0,-1 0 0,0 0 0,0 0 0,0 0 0,1 1 0,-1-1 0,0 0 0,0 0 0,0 0 0,1 0 0,-1 0 0,0 0 0,0 0 0,0 0 0,0 1 0,0-1 0,1 0 0,-1 0-1,0 0 1,0 0 0,0 0 0,0 1 0,0-1 0,0 0 0,0 0 0,1 0 0,-1 1 0,0-1 0,0 0 0,3 18 75,-2 30 51,-1-38-86,0-7-107,4 51 164,-4-52-287,1 0 0,-1 0-1,1 0 1,0 1 0,0-1 0,0 0 0,0 0-1,0 0 1,0 0 0,1 0 0,-1-1 0,1 1 0,-1 0-1,1-1 1,-1 1 0,1-1 0,0 1 0,0-1-1,0 0 1,4 2 0,16 0-5134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 12204,'0'0'4212,"-7"8"-2760,7-8-1405,-26 32 1261,25-30-1240,1-1 1,-1 0 0,0 0-1,0 0 1,1 0 0,-1 0-1,0 1 1,1-1 0,-1 0-1,1 0 1,0 1 0,-1-1-1,1 0 1,0 1 0,0-1-1,0 0 1,0 1 0,0-1-1,0 0 1,0 1 0,1-1-1,-1 0 1,0 1 0,1-1-1,-1 0 1,1 1 0,-1-1-1,1 0 1,0 0-1,-1 0 1,1 0 0,0 0-1,0 1 1,1 0 0,3 0-47,1 1 0,0-1 0,-1 0 0,1 0 0,0 0 0,0-1 0,0 0 1,0 0-1,0 0 0,0-1 0,11-1 0,-3 1-351,1-2 0,-1 0-1,29-8 1,-25 4-863,0-1 0,0 0-1,0-2 1,-1 0 0,0-1 0,-1-1-1,0 0 1,23-22 0,-51 40 5769,-2 3-3330,-8 11 274,2 2 0,1 0 0,-25 39-1,38-52-1377,1 0-1,0 0 0,0 0 0,1 1 1,0 0-1,1 0 0,0 0 1,1 0-1,0 0 0,1 0 0,0 1 1,1 18-1,0-29-203,0 1 0,1-1 0,-1 1 0,0-1 1,1 0-1,-1 1 0,0-1 0,1 1 0,0-1 0,-1 0 0,1 0 0,0 1 1,0-1-1,1 2 0,13 3-6612,-5-6-4153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20307,'0'0'3107,"54"30"-17713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0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11819,'0'0'6460,"0"10"-5227,-1 30-103,0-7-334,1-1 1,6 43 0,-5-67-749,0 0-1,1 0 1,0 0-1,0 0 1,1 0-1,0 0 1,0-1-1,1 0 1,0 1-1,0-1 1,1-1 0,0 1-1,0-1 1,11 11-1,-12-14-55,-1-1 0,1 1 0,0-1 0,0 0 0,0 0 0,0 0 0,0 0 0,1-1 0,-1 0 0,1 0 0,-1 0 0,0 0 0,1-1 0,-1 0 0,1 1 0,-1-2 0,1 1 0,-1 0-1,9-3 1,31-16-2603,-5-12-3575,-15 3 400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0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9289,'0'0'7062,"-9"4"-5182,-2 4-1507,0 0 0,0 1 0,1 0 0,0 1 1,0 0-1,1 0 0,1 1 0,0 0 0,0 1 1,-8 17-1,-12 34 384,-27 85 0,-17 42-873,64-178-835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0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12716,'7'1'2167,"39"-3"-198,-1-2 0,0-1 0,75-20-1,19-2-201,-56 15-1454,-1 5 1,2 3-1,87 7 1,-108 9-233,-60-11-138,0 0-1,0 0 1,-1 0 0,1 0-1,0 0 1,-1 1 0,1-1-1,-1 1 1,0-1-1,1 1 1,-1 0 0,0 0-1,0 0 1,0 0 0,0 0-1,-1 1 1,1-1-1,2 5 1,-4-7-40,0 1 1,0 0-1,0 0 0,1-1 0,-1 1 1,0 0-1,0 0 0,0 0 0,-1-1 0,1 1 1,0 0-1,0 0 0,0-1 0,-1 1 1,1 0-1,0 0 0,0-1 0,-1 1 1,1 0-1,-1-1 0,1 1 0,-1-1 0,1 1 1,-1 0-1,1-1 0,-1 1 0,1-1 1,-1 1-1,0-1 0,1 0 0,-1 1 1,0-1-1,0 0 0,1 1 0,-1-1 1,0 0-1,0 0 0,1 0 0,-1 1 0,0-1 1,0 0-1,-1 0 0,-36 1-4605,37-1 4522,-27-2-4913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0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13453,'0'0'12299,"1"9"-12064,4 188 529,-6-195-757,1 0 0,0 0 0,0 0 1,0 0-1,1 0 0,-1 0 1,0 0-1,1 0 0,-1 0 0,1 0 1,0 0-1,0 0 0,0 0 1,0 0-1,0 0 0,0-1 0,0 1 1,0 0-1,1-1 0,-1 1 1,1-1-1,-1 0 0,1 1 0,-1-1 1,1 0-1,0 0 0,0 0 0,0 0 1,0 0-1,-1 0 0,1-1 1,0 1-1,0 0 0,0-1 0,1 0 1,-1 0-1,0 1 0,0-1 1,0 0-1,0-1 0,3 1 0,3-2-223,0 0-1,0 0 0,-1 0 0,1-1 0,0 0 0,-1-1 0,0 0 0,1 0 0,7-7 1,-5 4-1660,-1-1 0,0 0 0,-1 0 0,12-15 0,1-8-7162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0 9961,'0'0'8104,"-58"73"-5830,29-29-320,-5 8-384,0 10 127,-3 3-512,4 0-736,8-1-321,2-4-96,2-5 0,3-7-32,4-3-577,-1-10-1248,1-5-1795,5-10-3362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0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7623,'0'0'11980,"48"26"-12012,4 15 224,17 10 256,15 9 417,7 8-289,11 0-415,3-3-97,-6-1 0,-7-1 0,-13-3-160,-11-3-897,-15-2-481,-19 1-2273,-7-6-930,-14-7-2946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15727,'0'0'544,"30"68"-31,8-26 384,14 11 96,12 6 32,13 6-609,8 7-320,6 0-64,0-1-1826,2-6-5284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13325,'0'0'5573,"7"64"-3940,-7-29-415,0 5-161,0 5-545,0-1-384,0 1-96,0-4 0,-2-3 32,-7-3-32,5-6-480,-10-5-1250,2-10-2370,-10-8-3779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12620,'0'0'4340,"-9"5"-2450,3-1-1705,0 1 0,0-1 1,1 1-1,-1 0 0,1 1 0,0-1 1,1 1-1,0 0 0,-1 0 1,2 0-1,-1 1 0,1 0 0,0-1 1,0 1-1,1 0 0,-2 9 0,-1 1 190,0 1-1,1 0 1,1 0-1,1 0 1,1 0-1,1 34 1,1-50-347,0 1 0,-1-1 1,1 0-1,1 0 1,-1 0-1,0 1 1,0-1-1,1 0 0,-1 0 1,1-1-1,-1 1 1,1 0-1,0-1 0,0 1 1,0 0-1,0-1 1,0 0-1,0 0 1,0 0-1,0 0 0,1 0 1,-1 0-1,0 0 1,1-1-1,-1 1 0,1-1 1,-1 1-1,0-1 1,1 0-1,-1 0 0,5-1 1,8 1 72,0-1 0,-1 0 0,28-7 0,-28 4-106,0 1-1,0 1 1,0 0 0,0 0-1,23 2 1,-36 0-4,1 1-1,-1-1 1,0 1 0,1 0-1,-1-1 1,0 1 0,0 0-1,1 0 1,-1-1 0,0 1-1,0 0 1,0 0 0,0 0-1,0 1 1,0-1 0,0 0-1,-1 0 1,1 0 0,0 1-1,-1-1 1,1 0 0,0 1-1,-1-1 1,0 0 0,1 1-1,-1-1 1,0 1 0,0-1-1,0 1 1,0-1 0,0 1-1,0-1 1,0 0 0,0 1-1,-1-1 1,1 1 0,-1 2-1,0 1 15,0 1-1,-1-1 1,1 0-1,-1 1 1,0-1-1,0 0 1,-1 0-1,0 0 1,-3 5-1,0-4 121,-1 0-1,1 0 1,-1-1-1,0 0 1,0-1 0,-1 1-1,0-1 1,1-1-1,-1 1 1,-1-1-1,1-1 1,0 1 0,-1-1-1,1-1 1,-1 0-1,1 0 1,-1-1-1,0 0 1,1 0-1,-12-2 1,17 1-160,1 1-1,0-1 1,0 0-1,0 0 1,0 0-1,0 0 0,0 0 1,0 0-1,1-1 1,-1 1-1,0-1 1,0 1-1,1-1 1,-1 1-1,1-1 1,0 0-1,-1 0 1,1 0-1,0 0 1,0 0-1,0 0 1,1 0-1,-1 0 1,0 0-1,1 0 1,-1-1-1,1-2 1,-1 3-280,1-1 0,-1 1 0,1-1 0,0 1 0,0-1 0,0 1 0,1-1 1,-1 1-1,1-1 0,-1 1 0,1-1 0,0 1 0,0 0 0,0-1 0,0 1 0,0 0 0,0 0 0,1 0 0,-1 0 1,1 0-1,-1 0 0,1 0 0,0 0 0,3-2 0,31-10-9278,-15 10 902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1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75 16239,'0'0'4394,"-3"12"-3732,-1 7-401,1-1 1,1 1 0,0 0 0,3 35-1,-1-47-190,1 0 0,0 0 0,1 0 0,-1 0 0,1 0 0,1-1 0,-1 1 0,6 9 0,-6-13-15,0-1 1,0 1-1,0 0 0,0-1 1,1 1-1,-1-1 1,1 0-1,-1 0 0,1 0 1,0 0-1,0 0 1,0-1-1,0 1 0,0-1 1,0 0-1,0 0 1,1 0-1,-1 0 0,4 0 1,-2-1 132,1 0 0,-1 0 1,0-1-1,0 1 0,0-1 0,0 0 1,0-1-1,0 0 0,0 1 0,0-1 1,0-1-1,-1 1 0,1-1 1,-1 0-1,0 0 0,4-3 0,11-10 156,-2-1-1,19-21 1,-18 18-235,5-4-127,-2 3-158,0-1-1,-2-2 0,24-35 0,-34 36-1990,-7 7-2811,-2 3-2887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1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13357,'0'0'7308,"-9"0"-6438,6-1-846,-1 1 0,1 0 0,0 0 1,-1 0-1,1 1 0,0-1 0,-1 1 0,1 0 0,0 0 0,0 0 0,-1 0 0,1 0 1,0 1-1,0-1 0,0 1 0,1 0 0,-1 0 0,0 0 0,1 0 0,-1 1 0,1-1 1,0 1-1,0-1 0,0 1 0,0 0 0,0 0 0,1 0 0,-3 6 0,-3 2 64,1 0 0,1 1-1,-1 0 1,2 0 0,0 0-1,1 0 1,0 0-1,0 1 1,2 0 0,-1-1-1,2 15 1,0-25-86,0-1 0,0 1 0,0 0 0,1-1 0,-1 1 0,1 0 0,-1 0-1,1-1 1,0 1 0,-1-1 0,1 1 0,0-1 0,0 1 0,0-1 0,1 0 0,-1 1 0,0-1 0,0 0 0,1 0 0,-1 0 0,0 0-1,1 0 1,1 1 0,1 0 22,0-1 0,1 0 0,-1 1 0,0-2-1,0 1 1,0 0 0,1-1 0,-1 0 0,7 0-1,1-2-135,1 1 0,-1-2-1,0 1 1,1-2 0,21-8-1,33-28-3759,-26 8-2233,-14 7-472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1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2018,'0'0'12615,"-8"7"-10864,3-2-1458,0 0 0,0 0 0,0 1 1,0-1-1,1 1 0,0 0 1,0 0-1,1 1 0,0-1 0,0 1 1,0-1-1,1 1 0,0 0 1,1 0-1,-1 0 0,0 8 1,2-11-155,-1 3 112,0 1 1,1 0-1,-1-1 0,2 1 1,-1-1-1,1 1 0,2 8 1,-2-14-222,0 0 1,0 0-1,0 0 1,0-1 0,0 1-1,0 0 1,1-1-1,-1 1 1,1-1-1,-1 1 1,1-1 0,0 0-1,-1 0 1,1 0-1,0 0 1,0 0-1,0 0 1,0 0-1,0-1 1,0 1 0,0 0-1,0-1 1,0 0-1,0 1 1,0-1-1,0 0 1,0 0 0,0 0-1,0-1 1,0 1-1,3-1 1,5-1 21,0 0 1,-1-1-1,1 0 0,-1 0 1,1-1-1,-1-1 1,0 0-1,-1 0 0,1 0 1,11-10-1,-8 5-23,1-1 0,-2 0 0,0 0 0,0-1 0,-1 0 0,9-15 0,-18 26-21,0 0-1,0 0 0,-1 1 0,1-1 1,0 0-1,-1 0 0,1 0 0,-1 0 1,1 0-1,-1 0 0,0 0 0,1-1 1,-1 1-1,0 0 0,0 0 1,0 0-1,0 0 0,0 0 0,0 0 1,0 0-1,0-1 0,0 1 0,0 0 1,-1 0-1,1-1 0,-1 1-5,0 1-1,-1-1 1,1 1-1,0 0 1,0-1-1,0 1 0,0 0 1,0 0-1,0-1 1,0 1-1,0 0 1,-1 0-1,1 1 1,0-1-1,0 0 1,0 0-1,0 0 1,0 1-1,-2 0 1,-53 23-29,32-4 37,26-18-12,17-8-91,-10 2-423,1 1 0,-1 0 0,1 1 0,0 0 0,-1 0 0,1 1 0,0 1 0,0 0 0,0 0 0,0 0 0,14 4-1,23-4-694,-16-7-3215,-16 1 449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1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 8936,'0'0'10901,"-9"-3"-9854,-30-4-492,37 7-539,0 0 0,1 1 0,-1 0 0,0-1 1,1 1-1,-1 0 0,1 0 0,-1 0 0,1 0 0,-1 0 0,1 0 0,-1 0 1,1 1-1,0-1 0,0 1 0,0-1 0,0 0 0,0 1 0,0 0 1,0-1-1,0 1 0,1 0 0,-1-1 0,0 1 0,1 0 0,0 0 0,-1-1 1,1 1-1,0 0 0,0 0 0,0 0 0,0-1 0,0 1 0,0 0 0,1 0 1,-1 0-1,1-1 0,-1 1 0,1 0 0,0-1 0,-1 1 0,1 0 0,0-1 1,0 1-1,0-1 0,2 2 0,7 0-127,0 0 0,0-1 0,0 0 0,0-1 0,1 0-1,19-1 1,-21-1 24,-1 1 0,1 0-1,-1 1 1,1 0 0,0 0-1,-1 0 1,1 1 0,-1 1-1,0-1 1,0 1 0,10 5-1,-18-7 102,1-1-1,0 0 1,-1 1-1,1-1 1,0 1-1,-1-1 1,1 1-1,-1-1 0,1 1 1,-1 0-1,1-1 1,-1 1-1,0-1 1,1 1-1,-1 0 1,1-1-1,-1 1 1,0 0-1,0 0 1,0-1-1,1 1 0,-1 0 1,0 0-1,0-1 1,0 1-1,0 0 1,0 0-1,0-1 1,-1 3-1,-16 17 907,-33 7 718,50-27-1637,-12 6 204,0 0 0,-1-1 0,0-1 0,1 0-1,-2-1 1,1-1 0,-15 2 0,28-5-336,-1 1-1,1-1 1,0 0-1,0 1 1,0-1-1,0 0 1,0 0 0,-1 1-1,1-1 1,0 0-1,1 1 1,-1-1-1,0 0 1,0 1 0,0-1-1,0 0 1,0 0-1,1 1 1,-1-1-1,1 0 1,4-8-1147,0 1 1,0-1-1,1 2 1,11-13-1,7-8-3886,4-9-3287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1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11659,'0'0'8926,"0"9"-7528,-12 108 1875,6-75-2710,2 0-1,3 82 0,10-98-1070,-18-42-1338,-33-44 757,17 22 1114,-2 2-1,-34-36 1,68 79 123,0-1-1,1 0 1,-1 0-1,1-1 0,0 0 1,1-1-1,-1 0 1,1 0-1,0 0 1,10 2-1,-5-3-691,-1-1-1,1 0 1,0 0 0,14-1 0,11-1-5147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347 128 9865,'0'0'1383,"9"-10"347,-4 5-1308,30-32 1340,-33 34-1457,0 1 0,0-1 0,-1 0 0,1 0 0,-1 0-1,1 0 1,-1 0 0,0 0 0,0 0 0,0 0 0,0 0 0,-1-1 0,1 1 0,-1 0-1,0-4 1,-1 5-255,0 0-1,0 1 1,0-1-1,0 1 1,0 0-1,0-1 0,-1 1 1,1 0-1,0 0 1,-1-1-1,1 1 1,-1 0-1,1 1 1,-1-1-1,0 0 0,1 0 1,-1 1-1,0-1 1,1 1-1,-1-1 1,0 1-1,0 0 0,0-1 1,1 1-1,-1 0 1,0 0-1,0 1 1,-3-1-1,-56 7-25,40 0 85,1 0 0,-1 2 0,1 0 1,1 1-1,0 1 0,0 1 0,1 0 1,1 2-1,0 0 0,1 1 1,0 0-1,1 1 0,1 1 0,-22 34 1,34-47-96,-1 0 0,1 0 1,0 0-1,1 1 0,-1-1 1,1 1-1,0-1 0,0 1 1,0-1-1,0 1 0,1-1 1,0 1-1,0 0 0,0-1 1,1 7-1,0-9-13,1 1-1,-1-1 0,0 1 1,1 0-1,0-1 1,-1 0-1,1 1 1,0-1-1,0 0 0,0 0 1,1 0-1,-1-1 1,0 1-1,1 0 1,-1-1-1,1 1 0,-1-1 1,1 0-1,0 0 1,0 0-1,-1 0 1,1-1-1,0 1 0,4 0 1,14 2-976,0-1-1,30 0 1,13-4-4157,-56 2 4189,52-4-8404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12748,'-10'0'1719,"-6"2"-739,-1 0-1,1 1 1,0 1 0,-23 8-1,34-11-816,1 1-1,0 0 1,-1 1-1,1-1 1,0 1-1,1-1 1,-1 1-1,0 0 1,1 0-1,-6 7 1,8-9-128,0 1 0,0 0 0,0 0 1,0 1-1,0-1 0,0 0 1,1 0-1,-1 0 0,1 1 0,-1-1 1,1 0-1,0 0 0,0 1 1,0-1-1,0 0 0,0 1 0,1-1 1,-1 0-1,1 0 0,-1 0 1,1 1-1,0-1 0,1 3 0,0-2-11,0-1 0,1 1 0,-1 0 0,0-1-1,1 0 1,-1 0 0,1 0 0,0 0-1,0 0 1,0 0 0,0-1 0,0 1-1,0-1 1,0 0 0,0 0 0,1 0 0,-1 0-1,4 0 1,66 7 311,-71-8-326,10 1 97,13 0-85,-1 0 1,26-4 0,-44 3 55,-1-1 1,0 0 0,1 0 0,-1 0-1,0-1 1,0 0 0,0 1 0,0-2-1,0 1 1,0-1 0,-1 0 0,1 0-1,-1 0 1,0 0 0,6-6 0,-9 8-58,0 0 0,-1 0 0,1 0 0,0 0 0,-1 0 0,1 0 0,0 0 0,-1 0 0,1 0 0,-1 0 0,0 0 0,1 0 0,-1 0 0,0-1 1,0 1-1,0 0 0,0 0 0,0 0 0,0 0 0,0-1 0,0 1 0,0 0 0,0 0 0,-1 0 0,1 0 0,0-1 0,-1 1 0,1 0 0,-1-1 0,-1 0 54,-1-1 0,1 1 1,0 0-1,-1-1 0,1 1 0,-1 1 0,1-1 0,-1 0 0,0 1 0,-5-3 0,-7-1 181,1 0 1,-1 1 0,-22-4 0,36 8-261,-52-5-3089,51 5 2889,0 0 0,0 0 0,1-1-1,-1 1 1,0 0 0,0 1 0,1-1-1,-1 0 1,0 0 0,1 1 0,-1-1 0,0 1-1,1 0 1,-1-1 0,0 1 0,1 0 0,-1 0-1,1 0 1,0 0 0,-1 0 0,1 0-1,0 0 1,0 1 0,-1-1 0,0 3 0,3 6-6228,11-2-2723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13581,'0'0'3411,"10"0"-2066,102-3 1127,142-21 0,-101 7-1997,666-33 785,-818 50-1581,-37 2-7099,10-1 2188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13997,'0'0'10058,"9"61"-9482,0-42-384,5 2-31,8-6-65,8-6-32,4-4 0,7-5-1057,4 0-1441,3-12-1378,-2-7-3939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11755,'0'0'3652,"-66"55"-642,32-19-1344,-1 5-673,3 1 192,8-2 32,3-2-384,12-5-641,9-4-128,0-7 0,5-8-32,4-4-1345,6-8-2146,-5-2-4741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85 362 9769,'0'0'13234,"-7"9"-12310,-3 6-639,0 0-1,1 1 1,1 0 0,1 0 0,0 1 0,1 0 0,0 0 0,2 1 0,0-1-1,-2 27 1,6-44-277,0 0-1,-1 1 1,1-1 0,0 1-1,0-1 1,0 1-1,0-1 1,0 1-1,0-1 1,0 1-1,0-1 1,0 0 0,0 1-1,0-1 1,1 1-1,-1-1 1,0 1-1,0-1 1,0 1 0,1-1-1,-1 0 1,0 1-1,0-1 1,1 0-1,-1 1 1,0-1-1,1 0 1,-1 1 0,0-1-1,1 0 1,-1 1-1,0-1 1,1 0-1,-1 0 1,1 0 0,-1 1-1,0-1 1,1 0-1,-1 0 1,1 0-1,-1 0 1,1 0-1,-1 0 1,1 0 0,-1 0-1,1 0 1,-1 0-1,1 0 1,-1 0-1,0 0 1,1 0 0,-1 0-1,1 0 1,-1-1-1,1 1 1,-1 0-1,0 0 1,1-1-1,-1 1 1,1 0 0,22-21 294,-18 8-323,0 0 0,-1 0 0,0 0 0,-1 0-1,0-1 1,-1 1 0,-1-1 0,0-26 0,-1 38-94,0 4 114,0-1-1,0 1 0,0-1 0,0 1 0,1-1 1,-1 0-1,1 1 0,-1-1 0,1 1 1,-1-1-1,1 0 0,0 1 0,0-1 0,-1 0 1,1 0-1,0 0 0,0 0 0,0 0 1,0 0-1,0 0 0,1 0 0,-1 0 0,2 1 1,1 0 3,-1-1 0,1 1 0,0-1 0,0 0 0,0 0 0,0 0 0,0-1 0,7 1 1,-3-1 12,-1 0 0,1 0 0,0-1 0,-1 0 1,0 0-1,1-1 0,-1 0 0,0 0 0,10-5 0,-3-2 27,-1-1-1,0 0 1,-1-1-1,12-13 1,-18 17-32,0 1 1,0-1 0,-1 0 0,0-1 0,-1 1-1,1-1 1,-2 0 0,1 0 0,2-10-1,-36 84-472,18-45 469,2 0-1,1 0 0,-9 28 0,17-45-11,-1 1 46,1 1 1,0 0-1,0-1 1,0 1-1,0 0 1,1 0-1,1 8 0,-1-13-26,0 0-1,0 0 1,1 0-1,-1-1 1,0 1-1,1 0 1,-1 0-1,1-1 1,-1 1-1,1 0 1,-1-1-1,1 1 1,-1 0-1,1-1 0,0 1 1,-1-1-1,1 1 1,0-1-1,-1 1 1,1-1-1,1 1 1,1-1 10,-1 1 0,1-1 0,-1 0 0,1 1 0,-1-1 0,0-1 0,1 1 0,-1 0 0,1-1 0,-1 1 0,3-2 0,5-1 5,-1-1 0,0 0 0,0-1 1,-1 0-1,0 0 0,1-1 0,-2 0 1,1-1-1,-1 0 0,0 0 1,0 0-1,9-15 0,0 0-7,-2 0 0,0-1 0,15-38 0,6-30 17,-24 59-58,1 0 0,2 0-1,1 2 1,1 0 0,29-41 0,-40 59-177,-16 10 42,-16 15 53,3 13 85,2 2 0,1 1 0,1 0 0,2 2 0,-21 45 0,30-56 24,1 0 0,0 1 0,2 0 0,1 1 0,0-1 0,2 1 0,0 0 0,1 0 0,3 39 0,-1-59-6,1 0-1,-1 1 1,0-1 0,1 0 0,-1 0 0,1 0 0,0-1 0,0 1 0,0 0 0,0 0 0,0 0 0,0-1 0,0 1 0,1 0 0,-1-1 0,1 1 0,-1-1-1,1 0 1,-1 1 0,1-1 0,2 1 0,0 0 9,0 0 0,0-1 0,0 0 1,0 0-1,0 0 0,0 0 0,0 0 0,1-1 0,8 0 0,-4-1 11,1 0-1,0 0 1,0-1 0,0 0-1,-1-1 1,1 0 0,-1-1 0,14-6-1,-2-5 16,0-1 1,-1-1-1,0 0 0,-2-2 0,0 0 0,-1-1 1,-1-1-1,17-28 0,-1-5 6,-2-2 0,28-74-1,-51 114-43,-4 10-10,-1 0 0,1 0 0,-1 0 1,0 0-1,0 0 0,1-13 0,-15 26-289,-15 22 269,1 2 1,1 1-1,2 1 0,1 1 0,1 1 1,-21 51-1,41-84 29,-7 16-9,1 0 0,-10 39 0,17-52 12,-1-1 1,0 1 0,1 0-1,0 0 1,0 0 0,0 0-1,2 9 1,-1-12 1,-1-1 1,1 1-1,0 0 0,0 0 0,-1-1 1,1 1-1,0 0 0,0-1 1,1 1-1,-1-1 0,0 1 0,0-1 1,1 1-1,-1-1 0,1 0 1,-1 0-1,1 0 0,0 0 0,-1 0 1,3 1-1,7 1 17,0 0 1,0-1-1,-1 0 0,2-1 1,-1 0-1,0 0 1,0-1-1,0-1 0,0 0 1,0 0-1,0-1 0,0-1 1,0 0-1,-1 0 1,1-1-1,-1 0 0,0-1 1,11-7-1,-7 4-6,-1 0 0,0 0-1,-1-2 1,0 1 0,-1-1 0,0-1-1,0 0 1,-1-1 0,-1 0 0,0 0-1,0-1 1,11-24 0,-19 35-11,0 0 1,0 0 0,0 0-1,0-1 1,0 1-1,-1 0 1,1-1 0,-1 1-1,1-1 1,-1 1-1,0-1 1,0 1-1,0 0 1,0-1 0,-1 1-1,1-1 1,-2-3-1,1 5-9,1 0 0,-1 0 0,0 0 0,0 1-1,0-1 1,0 0 0,0 0 0,0 1-1,0-1 1,0 0 0,0 1 0,0-1 0,0 1-1,-1 0 1,1-1 0,0 1 0,0 0 0,0 0-1,-1-1 1,1 1 0,0 0 0,0 0-1,-1 0 1,0 1 0,-7 0-16,1 1 0,0 0 1,0 0-1,0 1 0,1 0 0,-1 0 1,1 1-1,-14 9 0,2 1 2,0 1-1,0 0 1,-23 27 0,36-35 11,0 0 0,1 0 1,0 0-1,0 1 1,0 0-1,1 0 0,0 0 1,1 0-1,-1 1 1,2-1-1,-1 1 0,-1 14 1,4-20 16,0-1 0,0 0 0,1 1 1,-1-1-1,1 0 0,0 0 0,-1 1 0,1-1 1,0 0-1,0 0 0,0 0 0,1 0 1,-1 0-1,0 0 0,1 0 0,-1-1 0,1 1 1,0 0-1,0-1 0,-1 1 0,1-1 0,0 0 1,0 1-1,0-1 0,0 0 0,1 0 0,-1-1 1,0 1-1,4 1 0,1 0-481,0-1 1,0 1-1,0-1 0,-1 0 0,1-1 0,0 0 1,0 0-1,0 0 0,11-3 0,-17 3 233,-1 0 0,1 0 0,0 0 0,-1-1 0,1 1 0,-1 0 0,1-1 0,-1 1 0,1 0-1,0-1 1,-1 1 0,0-1 0,1 1 0,-1-1 0,1 1 0,-1-1 0,1 0 0,-1 1 0,0-1 0,0 1 0,1-1 0,-1 0 0,0 1-1,0-1 1,0 0 0,1 1 0,-1-1 0,0 0 0,0 1 0,0-1 0,0 0 0,0 1 0,0-1 0,0 0 0,-1 1 0,1-2 0,0-18-10406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2:5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14542,'0'0'5989,"-25"77"-5732,16-39 159,4 1-192,3-1-192,2-2 96,0-4-320,7-8-1057,2-5-417,-4-8-1152,-3-8-577</inkml:trace>
  <inkml:trace contextRef="#ctx0" brushRef="#br0" timeOffset="1">6 151 9769,'0'0'9673,"-5"-47"-9000,35 43 32,15 1-289,12 1-288,9-1-64,9-1-64,4-2-2114,-1-7-3171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1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9449,'0'0'9550,"-2"10"-8728,-66 605 3873,54 14-4574,15-613-876,1-25-3320,-3-29-5167,-12 12-843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1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 10826,'0'0'6097,"-6"11"-4939,2-2-940,0 0-1,0 0 0,1 1 1,0-1-1,1 1 1,0 0-1,0 0 0,1 0 1,0 0-1,2 14 1,8 39 511,23 86 1,-16-86-529,5 22 482,5-2 1,52 118-1,-78-201-663,0 1-1,0 0 1,0-1 0,0 1-1,1 0 1,-1-1 0,0 1-1,0-1 1,1 1-1,-1 0 1,0-1 0,1 1-1,-1-1 1,1 1 0,-1-1-1,1 1 1,-1-1 0,1 1-1,-1-1 1,1 1 0,-1-1-1,1 0 1,-1 1 0,1-1-1,0 0 1,-1 0 0,1 1-1,0-1 1,-1 0 0,1 0-1,0 0 1,-1 0 0,1 0-1,0 0 1,-1 0 0,1 0-1,0 0 1,-1 0 0,1 0-1,0 0 1,-1-1 0,1 1-1,0 0 1,-1 0 0,1-1-1,0 1 1,-1 0 0,1-1-1,-1 1 1,1-1 0,-1 1-1,1-1 1,-1 1 0,1-1-1,-1 1 1,0-1 0,1 1-1,-1-1 1,0 0 0,1 0-1,24-45 478,-22 38-325,115-275 1179,5-11-2493,-92 223-1975,-10 25-3349,-4 7-8770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3075,'0'0'11792,"11"2"-10062,-6-1-1549,1 0 15,0 0 0,-1 1 0,1 0 0,0 0 0,0 0 0,-1 1 0,1-1 0,-1 1 0,0 1 0,0-1 0,0 1 0,0 0 0,4 5 0,29 33 1078,311 370 1408,-339-400-2719,-7-9-19,-1 0 0,1 0 0,0 0 0,-1 1 0,0-1 0,0 1 0,0-1 0,0 1-1,-1 0 1,1 0 0,0 5 0,-7-10-3989,-15-8 1124,-1-11-1879,-6-6-629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11627,'0'0'10944,"4"-9"-10245,5-6-384,1 1 0,1 0 0,19-21 0,-24 28-231,0-1 0,-1 1 0,0-1 0,0 0 1,-1-1-1,0 1 0,0-1 0,-1 0 0,0 0 0,-1 0 0,3-14 0,-1-10 274,-1-62-1,-3 84-351,-8-27 110,5 26-34,11 25-168,1 2 105,0-1 1,1-1 0,1 0-1,0 0 1,1-1 0,0-1-1,1 0 1,0 0 0,1-1 0,28 15-1,-14-11-1088,46 19-1,27-3-7230,-64-21-1123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9321,'0'0'11579,"1"10"-11099,1 6-366,-2-3 53,2-1 0,-1 0 0,2 0-1,-1 0 1,9 22 0,-9-32-149,-1 1 1,0-1-1,0 1 1,1-1-1,0 0 0,-1 0 1,1 0-1,0 0 1,0 0-1,0 0 1,0 0-1,0-1 0,0 1 1,1-1-1,-1 1 1,1-1-1,-1 0 0,1 0 1,-1 0-1,1 0 1,0-1-1,-1 1 0,1-1 1,0 1-1,-1-1 1,1 0-1,0 0 1,0 0-1,-1-1 0,1 1 1,0 0-1,-1-1 1,1 0-1,0 0 0,2-1 1,4-2 13,0-1-1,0 0 1,-1-1 0,0 1-1,0-2 1,0 1 0,-1-1 0,0 0-1,0-1 1,-1 1 0,0-1-1,0-1 1,-1 1 0,0-1 0,-1 0-1,7-16 1,-17 42 46,2 0 0,0 0-1,1 0 1,1 0 0,1 1 0,1 33 0,0-49-67,0 0 1,0 0-1,1 0 1,-1 0-1,1 0 1,-1 0-1,1-1 1,0 1-1,0 0 1,0 0 0,0-1-1,0 1 1,0 0-1,0-1 1,0 1-1,1-1 1,-1 0-1,1 1 1,-1-1-1,1 0 1,-1 0 0,1 0-1,0 0 1,-1 0-1,1 0 1,0-1-1,0 1 1,0 0-1,0-1 1,-1 0-1,1 1 1,0-1-1,0 0 1,0 0 0,0 0-1,0 0 1,0 0-1,3-1 1,0 0 53,1 0 1,-1 0-1,0 0 1,0-1-1,-1 0 0,1 0 1,0 0-1,-1-1 1,1 1-1,-1-1 1,0 0-1,1 0 1,4-7-1,-4 5-4,-1-1 0,0 0 0,0 0 0,-1 0 0,1 0-1,-1-1 1,-1 1 0,1-1 0,-1 0 0,0 0 0,-1 0 0,0 0-1,0 0 1,0 0 0,-1 0 0,0 0 0,-1 0 0,1 0 0,-3-9-1,2 14-46,0 1-1,0 0 0,0-1 0,0 1 0,0 0 1,0 0-1,0 0 0,-1-1 0,1 1 0,0 1 1,-1-1-1,1 0 0,0 0 0,-1 0 0,1 1 1,-1-1-1,0 1 0,1-1 0,-1 1 0,1 0 1,-1-1-1,-1 1 0,2 0-18,0 0 1,0 0-1,1-1 1,-1 1-1,0 0 0,0 0 1,0 0-1,1 0 0,-1 0 1,0 0-1,0 0 0,1 1 1,-1-1-1,0 0 0,0 0 1,1 0-1,-1 1 1,0-1-1,1 1 0,-1-1 1,0 0-1,1 1 0,-1-1 1,1 1-1,-1-1 0,0 1 1,1-1-1,-1 1 0,1 0 1,0-1-1,-1 1 0,1 0 1,-1-1-1,1 1 1,0 0-1,0 0 0,-1-1 1,1 1-1,0 0 0,0 0 1,0-1-1,0 1 0,0 0 1,0 0-1,0-1 0,0 2 1,1-1-3,0 0 0,0 0 0,0 0 1,0 0-1,0 0 0,0-1 0,0 1 0,0 0 1,0-1-1,0 1 0,1-1 0,-1 1 1,0-1-1,0 0 0,0 1 0,1-1 0,-1 0 1,0 0-1,1 0 0,0 0 0,31 2-537,-31-2 371,15 1-1471,15-1-2759,-11-2-1748,1-3-4787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92 15439,'0'0'9892,"2"-8"-9823,1 2-53,0 1-4,-1-1-1,0 1 0,1-1 0,-1 0 0,-1 1 0,1-1 0,-1 0 0,0 0 0,-1 0 0,1 0 0,-2-6 1,1 11-14,-1 1 1,1 0 0,-1 0 0,1 0 0,-1-1 0,1 1 0,-1 0 0,1 0 0,-1 0-1,1 0 1,-1 0 0,0 0 0,1 0 0,-1 0 0,1 0 0,-1 0 0,1 0 0,-1 0-1,0 1 1,1-1 0,-1 0 0,1 0 0,-1 0 0,1 1 0,-1-1 0,1 0-1,-1 1 1,1-1 0,0 0 0,-1 1 0,0 0 0,-15 11-44,5-1 35,1 0 0,0 0 0,1 1-1,0 1 1,1-1 0,-6 15-1,10-20 44,1-1 0,0 1 0,0 0 0,1 0 0,0 0 0,0 0 0,1 0 0,0 0 0,0 0 0,1 1-1,0-1 1,0 0 0,0 0 0,3 12 0,-2-18-28,0 1-1,0-1 1,0 1-1,0-1 0,0 0 1,0 0-1,1 1 1,-1-1-1,0 0 1,1 0-1,-1 0 1,0 0-1,1 0 1,0-1-1,-1 1 1,1 0-1,-1-1 1,1 1-1,0-1 0,-1 0 1,1 1-1,0-1 1,-1 0-1,1 0 1,0 0-1,0 0 1,-1 0-1,1-1 1,0 1-1,-1 0 1,1-1-1,3-1 0,3 1 13,0-2-1,0 1 1,0-1-1,0 0 0,10-6 1,27-24 19,-36 25-84,0 1-1,1 0 0,0 0 1,0 1-1,1 0 1,0 1-1,15-6 0,-25 12 42,0-1 0,0 0 0,-1 1 0,1-1 0,0 1 0,0-1 0,-1 1 0,1-1 0,-1 1 0,1-1 0,0 1 0,-1 0 0,1-1 0,-1 1 0,1 0 0,-1-1 0,0 1 0,1 0 0,-1 0 0,0 0 0,1-1 0,-1 1 0,0 0 0,0 0 0,0 0 0,0-1 0,0 1 0,0 0 0,0 0 0,0 0 0,0 0 0,0-1 0,-1 2 0,1 42 64,0-33-36,0-11-17,0 1-1,0-1 1,0 0 0,0 1-1,0-1 1,0 1-1,0-1 1,0 0-1,0 1 1,0-1-1,0 0 1,0 1 0,0-1-1,1 1 1,-1-1-1,0 0 1,0 1-1,0-1 1,1 0 0,-1 0-1,0 1 1,0-1-1,1 0 1,-1 1-1,0-1 1,1 0 0,-1 0-1,0 0 1,1 1-1,-1-1 1,0 0-1,1 0 1,-1 0 0,0 0-1,1 0 1,-1 1-1,1-1 1,-1 0-1,0 0 1,1 0 0,0 0-1,21-8 95,16-19-9,-35 24-73,2-2-72,1 0 1,-1 0 0,1 1 0,1-1-1,-1 1 1,0 1 0,1-1-1,0 1 1,0 0 0,0 0-1,0 1 1,0 0 0,13-1 0,-19 3 49,0 1 0,0-1 1,0 1-1,0 0 1,0-1-1,0 1 1,-1 0-1,1 0 1,0 0-1,-1 0 1,1 0-1,0 0 1,-1 0-1,1 0 1,-1 0-1,0 0 1,1 0-1,-1 0 0,0 0 1,1 0-1,-1 0 1,0 0-1,0 0 1,0 0-1,0 0 1,0 1-1,0-1 1,-1 0-1,1 0 1,-1 2-1,1-1-125,0 1 1,0-1-1,0 1 0,1 0 0,-1-1 1,0 1-1,1-1 0,0 0 0,0 1 1,1 2-1,-1-4 46,0 0 1,0-1-1,0 1 0,-1-1 0,1 0 1,0 1-1,0-1 0,1 0 1,-1 0-1,0 1 0,0-1 0,0 0 1,0 0-1,0 0 0,0 0 1,0 0-1,0-1 0,0 1 1,0 0-1,0 0 0,0-1 0,0 1 1,0 0-1,0-1 0,0 1 1,0-1-1,0 0 0,0 1 0,-1-1 1,1 0-1,0 1 0,0-1 1,0-1-1,47-40-7014,-39 32 4722,11-9-2518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7495,'0'0'3940,"0"8"-38,-10 87 2926,9-95-6788,1 1-1,0-1 1,0 1-1,0-1 1,0 1-1,0 0 1,0-1-1,0 1 1,0-1-1,0 1 1,0 0 0,0-1-1,1 1 1,-1-1-1,0 1 1,0-1-1,0 1 1,1-1-1,-1 1 1,0-1-1,1 1 1,-1-1 0,1 1-1,-1-1 1,0 1-1,1-1 1,-1 0-1,1 1 1,-1-1-1,1 0 1,-1 1-1,1-1 1,0 1 0,24-3 358,24-18-267,-28 8-30,15-10-1795,1 2 0,47-17 0,-81 36 1651,-1 0 1,1 0-1,0 0 1,-1 0-1,1 1 0,0-1 1,0 1-1,-1 0 0,1 0 1,0 0-1,4 1 1,-7-1 84,1 0 1,-1 0 0,1 1 0,0-1 0,-1 0 0,1 1-1,-1-1 1,1 0 0,-1 1 0,1-1 0,-1 1-1,1-1 1,-1 1 0,1-1 0,-1 1 0,0-1-1,1 1 1,-1 0 0,0-1 0,1 1 0,-1-1 0,0 1-1,0 0 1,0-1 0,0 1 0,0 0 0,0-1-1,1 1 1,-2 1 0,0 5 514,0 1 1,-1 0-1,0 0 0,-1 0 0,1-1 0,-6 10 1,-8 30-796,25-55-12686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7591,'0'0'12108,"-25"65"-10251,20-31-95,5-1-289,0 0-63,5-4-385,16-7-737,8-9-192,9-11 0,4-2 0,3-13-32,3-9-960,-3-3-1635,-11-3-1633,-6 2-2146,-10 5-2882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9097,'0'0'6149,"-34"53"-3810,15-19 95,-8 5-160,0 3-256,8 5-192,-8-2-577,5-2-801,10-3-320,1-5-96,9-8-32,2-8-992,0-12-1090,13-7-2307,5-11-5572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 15855,'-11'-18'480,"8"7"674,3 9 383,3 2-1281,15 13-256,9 6-608,1 5-3172,3-3-5349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26 17072,'0'0'3358,"-12"-5"-2242,0 1-1031,0 0 1,0 1-1,-1 0 1,1 1-1,-22-2 1,30 4-81,1-1-1,-1 1 1,1 0-1,-1 0 1,0 1 0,1-1-1,0 1 1,-1 0 0,1 0-1,-1 0 1,1 0-1,0 1 1,0-1 0,-1 1-1,1 0 1,0 0 0,1 0-1,-1 0 1,0 0-1,1 1 1,-1-1 0,1 1-1,0-1 1,-1 1 0,1 0-1,1 0 1,-1 0-1,0 0 1,1 1 0,-2 4-1,3-8-3,0 1-1,0 0 1,0 0-1,1-1 1,-1 1-1,0 0 1,1 0-1,-1-1 1,0 1-1,1 0 1,-1-1-1,0 1 1,1 0-1,-1-1 1,1 1-1,0-1 1,-1 1-1,1-1 1,-1 1-1,1-1 1,0 1-1,-1-1 1,1 0-1,0 1 1,-1-1-1,1 0 1,0 1-1,0-1 1,0 0-1,-1 0 1,1 0-1,0 0 1,0 0-1,-1 0 1,1 0-1,0 0 1,0 0-1,0 0 1,0 0-1,47 0 67,-35-1-47,5 1-28,-5-1-16,1 1-1,-1 1 0,0 0 0,19 4 0,-30-5 24,0 1 0,1-1 1,-1 1-1,0 0 0,0 0 0,0 0 0,1 0 0,-1 0 0,0 0 0,0 0 1,-1 1-1,1-1 0,0 1 0,0 0 0,-1-1 0,1 1 0,-1 0 0,1 0 0,-1 0 1,0 0-1,0 0 0,0 0 0,0 0 0,0 1 0,0-1 0,-1 0 0,1 1 1,-1-1-1,1 0 0,-1 1 0,0 1 0,-1 3 222,0 0 1,0 0-1,0 0 1,-1 0-1,0 0 0,-1-1 1,0 1-1,0-1 0,0 0 1,0 0-1,-1 0 1,0 0-1,-1 0 0,1-1 1,-1 0-1,0 0 1,0 0-1,-10 6 0,6-4-15,0-1 0,0 0 0,0-1 0,-1 0 0,1-1 0,-1 0 0,0 0 0,-1-1 0,1 0 0,-1-1 0,-20 2 0,30-4-232,0 0-1,0 0 1,0 0-1,0 0 1,0 0-1,0 0 1,-1 0-1,1-1 0,0 1 1,0 0-1,0-1 1,0 1-1,0-1 1,0 1-1,0-1 1,0 1-1,0-1 1,0 0-1,1 1 1,-1-1-1,0 0 0,0 0 1,1 0-1,-1 1 1,0-1-1,1 0 1,-1 0-1,1 0 1,-1 0-1,1 0 1,-1 0-1,1-1 1,0 1-1,0 0 0,-1 0 1,1 0-1,0 0 1,0 0-1,0 0 1,0 0-1,0 0 1,0-1-1,1 1 1,-1 0-1,1-1 1,0-4-541,0 1 0,1-1 0,0 0 1,0 1-1,0 0 0,1-1 0,5-7 0,54-64-10051,-21 34 150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15567,'0'0'4767,"-7"10"-3310,-17 23-342,2 1 1,2 1-1,-24 57 0,36-71-1011,1 0 0,0 0 0,2 1 0,0 0 0,1 0 0,2 0 0,0 1 0,2 33 0,0-54-101,0 0 0,0 0 0,1-1-1,-1 1 1,0 0 0,1 0-1,-1-1 1,1 1 0,-1 0 0,1-1-1,0 1 1,0 0 0,-1-1-1,1 1 1,0-1 0,2 2 0,-3-2 4,1-1 1,0 0-1,-1 0 1,1 1-1,0-1 1,-1 0 0,1 0-1,0 0 1,-1 0-1,1 0 1,0 0-1,-1 0 1,1 0-1,0 0 1,-1 0 0,1 0-1,0 0 1,-1 0-1,1-1 1,0 1-1,-1 0 1,1 0-1,-1-1 1,1 1 0,0 0-1,-1-1 1,1 0-1,3-2 19,0 0 0,-1 0 0,0-1 0,0 0 0,0 1 0,0-1 0,0 0 0,-1 0 0,4-8 0,17-69-300,-12 34-413,43 69 175,-45-20 520,0-1 0,0 0 0,1-1 0,-1 0 0,1-1 0,-1 1 0,0-2 0,0 1 0,10-4-1,-14 4 2,0-1 1,0 0-1,-1 0 0,1 0 0,-1-1 0,1 1 0,-1-1 0,0 0 0,0 0 0,0 0 0,-1-1 0,1 0 0,-1 1 0,0-1 0,0 0 0,0-1 0,0 1 0,2-7 0,-5 11-3,1-1 0,-1 0 0,1 0 0,-1 0 0,1 0 0,-1 0 0,0 0 0,0 0 0,0 0 1,1 0-1,-1 0 0,0 0 0,0 0 0,0 0 0,0 0 0,-1 0 0,1 0 0,0 0 0,-1-1 0,-12 1 10,10 2-20,0 0 1,1 1-1,-1-1 0,0 1 0,0 0 1,1 0-1,-1 0 0,1 0 0,-1 0 1,-2 4-1,0 1 98,1 1-1,-1 0 1,1 0 0,1 0 0,0 1-1,0-1 1,-3 19 0,5-25-75,1-1 1,0 1 0,-1 0 0,1 0 0,0 0-1,0 0 1,0 0 0,1 0 0,-1 0-1,0 0 1,1 0 0,-1 0 0,1 0-1,0 0 1,0 0 0,0-1 0,0 1 0,0 0-1,0-1 1,0 1 0,0-1 0,0 1-1,1-1 1,-1 1 0,1-1 0,-1 0-1,1 0 1,0 0 0,-1 0 0,1 0 0,0 0-1,0 0 1,0 0 0,-1-1 0,1 1-1,0-1 1,0 1 0,0-1 0,0 0-1,0 0 1,3 0 0,4 0 8,1 0-1,0-1 1,-1 0 0,1-1-1,0 0 1,-1 0 0,0-1 0,1 0-1,-1-1 1,0 0 0,-1 0-1,1-1 1,12-9 0,-4 1-139,-1-1 0,0 0 0,-1-1 0,0 0 0,14-21 0,-22 23 93,-12 12-33,-16 17 72,15-9 129,0 0-1,1 0 1,0 0-1,0 1 1,1 0-1,0-1 1,0 2-1,0-1 1,1 0-1,1 1 1,-1-1-1,0 14 1,4-22-202,0 0 0,0 1 0,1-1 0,-1 0 0,0 0 0,1 0 0,-1 0 0,0 0 0,1 0 0,-1 0 0,0-1 0,0 1 0,1 0 0,-1-1 0,0 1 0,0-1 0,1 1 0,0-2 0,1 0-480,1 0 0,-1 0 1,0-1-1,-1 1 0,1-1 1,0 0-1,-1 0 0,3-3 1,14-29-8628,-9 4-1715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16367,'0'0'6086,"-27"59"-5958,27-46-64,16-4-96,2-4-896,9-2-2051,-2-3-2595,5 0-2433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2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151 302 10442,'-4'9'4788,"-11"23"-2605,5-13-1226,1 0-1,1 0 0,1 1 0,0 0 1,2 1-1,0-1 0,-2 29 1,7-36-971,1-1 1,1 0 0,0 0-1,0 0 1,1 0 0,1-1-1,9 23 1,-11-29-110,0-1 116,0 1-1,-1-1 1,0 1 0,0 0-1,0-1 1,0 1 0,-1 0-1,0 0 1,0 0 0,0-1-1,0 1 1,-1 0 0,0 0-1,0-1 1,0 1 0,-1 0-1,1-1 1,-1 1 0,0-1-1,-1 0 1,1 0 0,-1 0-1,0 0 1,1 0 0,-2 0-1,1-1 1,0 1 0,-1-1-1,0 0 1,1 0 0,-1 0-1,0-1 1,-1 0 0,1 1-1,0-1 1,-1-1 0,1 1-1,-1 0 1,-8 0 0,12-2 14,1 0 0,-1 0 0,0 0 1,1 0-1,-1 0 0,0 0 1,0 0-1,1 0 0,-1 0 1,0-1-1,1 1 0,-1 0 0,0-1 1,1 1-1,-1 0 0,1-1 1,-1 1-1,0-1 0,1 1 0,-1-1 1,1 1-1,-1-1 0,1 1 1,0-1-1,-1 0 0,1 1 1,-1-1-1,1 1 0,0-1 0,0 0 1,-1 0-1,1 1 0,0-1 1,0 0-1,0 1 0,0-1 1,0 0-1,0 0 0,0 1 0,0-1 1,0 0-1,0 1 0,0-1 1,1-1-1,8-36-58,5 12-27,1 0 0,1 1 0,1 0 0,38-40 0,-22 26-98,61-74-1203,-1 3 312,88-134 1,-175 234 1273,-3 8-98,-1-1 0,0 0 0,0 0 1,0 0-1,0 0 0,0 0 0,-1 0 0,1 0 1,-1 0-1,0-1 0,0 1 0,0 0 0,0-1 1,-1 1-1,0-1 0,1 1 0,-1-5 0,-2 8-25,0 0-1,0 0 1,1 0-1,-1 0 1,0 0 0,0 1-1,1-1 1,-1 1-1,0-1 1,1 1-1,-1 0 1,1-1-1,-1 1 1,1 0-1,-1 0 1,-1 2-1,-8 6 68,2 0 1,-1 0-1,1 1 0,1 1 0,0-1 0,0 1 0,1 0 0,0 1 0,-7 19 0,6-13-2,1 0 0,1 0-1,1 1 1,1 0 0,0 0-1,0 20 1,4-27-87,0 1 1,1-1-1,0 0 0,1 0 0,1 0 0,0 0 1,1-1-1,0 1 0,0-1 0,8 14 0,-8-17-50,0-2 0,1 1 0,-1 0 0,1-1 0,0 0 0,1 0 0,-1 0-1,1-1 1,0 1 0,1-2 0,-1 1 0,1-1 0,0 0 0,0 0 0,1-1-1,11 5 1,-18-8-18,-1 0-1,1 1 0,0-1 0,-1 0 1,1 1-1,0-1 0,-1 0 1,1 0-1,0 0 0,0 1 0,-1-1 1,1 0-1,0 0 0,0 0 1,-1 0-1,1-1 0,0 1 0,0 0 1,-1 0-1,1 0 0,0-1 1,-1 1-1,1 0 0,0-1 0,-1 1 1,1 0-1,0-1 0,-1 1 1,1-1-1,-1 1 0,1-1 1,0 0-1,-1-1-37,1 1 1,-1-1 0,0 0-1,-1 1 1,1-1-1,0 1 1,0-1-1,-1 0 1,1 1 0,-1-1-1,1 1 1,-1-1-1,0 1 1,0-2-1,-36-49-1843,-106-92-2460,-8 9 5766,130 117-749,31 19 104,78 20-554,168 18-1,-104-32-7470,-72-7-8246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3:3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12490 875 10250,'0'0'-636,"-9"-11"434,-5-3 202,0 0 1,-1 1 0,0 0 0,-1 1-1,0 1 1,-23-12 0,-30-7-34,-1 2 0,-1 4 0,-116-23 0,-229-18-159,211 37 169,-175-19 645,-452 2 0,-680 34-446,698 9-47,-839-25 217,26-18 1061,1 119-962,1389-46-344,0 9-1,-397 117 0,466-98-57,2 7-1,3 7 0,3 7 1,-205 134-1,250-133-49,-146 127 1,212-161 7,3 2 0,1 2 1,3 2-1,2 2 0,-39 65 1,66-94 2,1 0-1,1 0 1,1 1 0,2 0 0,0 1 0,-8 48 0,14-59 12,0 0 0,2 1 0,-1-1 0,2 0 0,0 0 0,1 0 0,0 0 0,1 0 0,1 0 0,0-1 0,1 1 0,0-1 0,14 25 0,-1-12 11,2-1 0,0-1 0,1 0 0,1-2 0,2 0 0,28 20 0,10 3 9,94 50 0,-47-39-36,3-5 0,2-5 0,2-5 0,127 26 0,493 68-32,1238 36 68,9-203 67,-1720 16-59,2357-125-8,-2396 132-76,1333-85-733,-1173 51 896,-1-17 0,380-111 1,-685 149-33,-2-4 0,-1-3 0,-1-3 1,-2-3-1,-1-4 0,-2-2 0,108-87 1,-142 98-2,-1-2 0,-2-2 0,-2-1 0,-1-1 1,-1-1-1,27-51 0,-37 55-56,-2-1 1,-2-1-1,-1 0 1,-2-1-1,-1 0 1,-2 0-1,-1-1 0,2-56 1,-8 53-10,-2 0 0,-1 1 0,-2-1 0,-2 1 1,-2 0-1,-15-44 0,5 32 58,-2 1-1,-2 0 1,-2 2-1,-34-50 1,13 33 1,-4 2-1,-1 2 1,-4 2-1,-2 2 1,-2 4 0,-85-61-1,78 70-140,-2 3 0,-1 3-1,-3 3 1,0 3 0,-2 3 0,-124-31-1,-9 15-1949,-260-22 0,157 31-1228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1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28 10410,'0'0'1431,"-9"-4"-1036,0 0-207,1 0 1,-1 0 0,0 2 0,0-1-1,0 1 1,-1 0 0,1 1 0,-1 0-1,1 0 1,-1 1 0,1 1 0,0-1-1,-12 3 1,3 3 14,1 0 0,0 1 1,0 0-1,1 2 0,0 0 0,0 1 1,1 0-1,0 1 0,1 1 0,0 0 0,1 1 1,1 0-1,-17 23 0,2 1-15,2 2 0,1 1 0,1 1 0,-19 52 0,17-29-44,3 1 0,-17 80 0,30-104-96,3 1 0,1 0 1,2 0-1,5 75 0,-1-108-49,0 1 0,1-1 0,0 0 0,0 0 0,1 0 0,0 0 0,1-1 0,-1 1 0,2-1 1,-1 0-1,1 0 0,1 0 0,-1-1 0,1 0 0,1 0 0,-1 0 0,1-1 0,0 0 0,1 0 0,-1-1 1,1 0-1,0 0 0,1-1 0,13 5 0,-10-4 2,1-2 0,1 1 0,-1-2 0,0 0 0,1 0 0,-1-1 0,1-1 0,0 0 0,-1-1 0,1-1 0,-1 0 0,0 0 0,1-1 0,-1-1 0,-1-1 0,18-7 0,-4-2 41,-1 0-1,-1-2 0,-1 0 1,0-2-1,-1 0 1,-1-2-1,-1 0 0,0-2 1,-2 0-1,-1 0 1,0-2-1,19-37 0,-19 25 184,0 0 0,-3-1 0,-1-1 0,-2 0 0,-1 0 0,-2-1 0,-2-1 0,2-57 0,-7 54 91,-1 0 0,-11-82 0,10 115-297,-1 0 0,0-1 0,-1 1 0,0 0 0,-1 1 0,1-1 1,-2 0-1,0 1 0,0 0 0,0 0 0,-1 1 0,-1 0 0,1 0 0,-1 0 0,-1 0 0,1 1 1,-18-12-1,21 17-23,-1 0 1,1-1 0,-1 2 0,0-1-1,0 0 1,0 1 0,1 0 0,-1 0-1,0 0 1,0 1 0,-1 0 0,1 0 0,0 0-1,0 0 1,0 1 0,0 0 0,-5 2-1,2-1-20,0 2 0,0-1-1,0 1 1,1 0 0,-1 1-1,1 0 1,1 0 0,-1 0 0,-9 11-1,6-5-505,0 0-1,1 1 1,0 1-1,1-1 1,0 1-1,1 1 1,0-1-1,1 1 1,1 0-1,0 1 0,-3 17 1,7-4-4712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7:1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147 164 7175,'-6'11'1377,"-16"35"-814,3 2 0,1 0 1,2 1-1,-18 100 0,20-57-112,4 0 0,3 92 0,7-160-392,0 0 1,2 0-1,1-1 0,1 1 0,1-1 0,14 40 0,-16-55 9,0 0 0,1 0-1,0-1 1,1 1 0,0-1 0,0 0 0,0 0 0,1-1-1,0 1 1,0-1 0,0 0 0,1-1 0,0 0 0,0 0-1,1 0 1,-1-1 0,1 0 0,0-1 0,0 1 0,0-2-1,16 4 1,-16-4 51,0-1-1,1 0 0,-1-1 1,0 0-1,1 0 1,-1-1-1,0 0 0,0 0 1,1-1-1,-1 0 1,0-1-1,-1 0 0,10-4 1,-5 0-33,0 0 1,-1 0-1,0-1 1,0-1 0,-1 0-1,0 0 1,12-16-1,1-7 73,-1 0 0,-1-2 0,-2 0 0,25-65-1,-18 34 343,-2 0-1,-4-2 1,-3 0-1,-3-1 1,-2-1-1,-4 0 1,-1-129-1,-7 182-439,-2 1-1,0-1 1,-1 1 0,0 0-1,-1 0 1,-1 0-1,-7-15 1,10 24-58,-1 1 0,0 0 1,0 0-1,-1 0 0,1 0 0,-1 1 0,0-1 1,0 1-1,0 0 0,-1 0 0,0 0 0,1 1 1,-1 0-1,-1 0 0,1 0 0,0 1 0,-1-1 1,1 1-1,-1 0 0,0 1 0,-9-2 0,7 2-132,0 1-1,0-1 1,0 2-1,0-1 1,0 1-1,0 0 0,0 1 1,0 0-1,0 0 1,1 1-1,-1 0 0,1 0 1,0 1-1,0 0 1,-12 8-1,1 3-1626,0 1 0,1 1 0,0 0 0,-14 21 1,3-2-5015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7:4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98 5541,'0'0'1580,"-1"-8"-437,0-27-93,0 17 299,0 24 1163,-50 584-889,38-484-1500,-17 90 88,12-100 60,-7 181-1,25-275-267,0 0-1,0-1 0,0 1 0,0 0 0,0 0 0,1 0 0,-1 0 0,1 0 0,-1-1 0,1 1 0,0 0 0,1 3 0,-1-5 1,-1 1 0,1-1 0,0 1 0,-1-1 0,1 1 0,-1-1 0,1 1 0,0-1 0,0 0 0,-1 1 0,1-1 0,0 0 0,-1 0 0,1 1 0,0-1 0,0 0 0,0 0 0,-1 0 0,1 0 0,0 0 0,1 0 0,4-2 20,0 1 0,0-1 0,0-1 0,0 1 0,0-1 0,7-5 0,-9 5-16,0 1 0,0 0 0,1-1 0,-1 2 0,1-1 0,-1 0 0,7 0 0,-5 3-12,1 0 0,-1 1-1,0 0 1,0 0 0,0 1-1,0-1 1,0 1 0,0 1 0,-1-1-1,0 1 1,7 5 0,29 17-7,-22-18 16,1-1 1,0 0-1,1-2 0,-1 0 0,1-2 0,0 0 0,0-1 0,37-2 0,14-6 25,87-17 0,-40 4-17,65 4-10,290 15 1,58-3-3,-487 0-3,51-6 8,1 6 0,99 8-1,-151 2 210,0 3 0,-1 2 0,0 1 0,51 25 0,42 12 366,-136-50-559,0 1 0,0-1 0,1 0-1,-1 1 1,0-1 0,0 0 0,0 1 0,0-1 0,1 0 0,-1 0 0,0 0 0,0 0 0,0 0 0,0 0 0,1-1 0,-1 1 0,0 0 0,0 0 0,0-1-1,0 1 1,0-1 0,0 1 0,0-1 0,0 0 0,2 0 0,8-30 637,-6 10-830,22-72 205,135-429 19,-137 460-58,63-112-1,-55 115-16,44-109 1,-71 154 31,-1-1 1,-1 0-1,0-1 1,-1 1-1,-1-1 1,0 1-1,-1-1 1,-1-28-1,-1 43-4,1-1 1,-1 0-1,1 1 0,-1-1 1,1 1-1,-1-1 0,0 1 0,0-1 1,1 1-1,-1-1 0,0 1 1,-1 0-1,1-1 0,0 1 0,0 0 1,0 0-1,-1 0 0,1 0 1,-1 0-1,1 0 0,-1 0 1,1 1-1,-1-1 0,1 0 0,-1 1 1,0-1-1,1 1 0,-1 0 1,0-1-1,1 1 0,-4 0 0,-6 0 15,0 1 0,0 0 0,0 1 0,-12 3 0,-13 1-27,-487-35-586,384 18 518,-1748-73 1,1805 84 297,0 4 0,1 3 0,0 3 0,-121 33 0,176-33-172,38-7-421,49-12-1430,18-25-3122,10-17-6566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17 5381,'7'-17'5250,"-9"39"-4506,0 6-657,-4 446 1148,7-313-3928,-3-134 547,-5-6-907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0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99 7527,'-1'10'801,"-2"6"-442,1 0-1,0 1 1,2-1 0,0 0 0,1 1-1,0-1 1,1 0 0,1 0 0,8 25-1,-3-23-185,1 0 0,0-1 0,2 0 0,-1-1 0,2 0 0,0-1 0,1-1 0,16 14 0,-26-24-140,1-1 1,0 0-1,-1 0 1,1 0-1,1 0 1,-1-1-1,0 0 1,1 0-1,-1 0 1,1 0-1,-1-1 1,1 0-1,0 0 1,0 0-1,0 0 1,-1-1-1,1 0 1,0 0-1,0 0 1,0 0-1,0-1 1,0 0-1,-1 0 1,1 0-1,0-1 1,-1 0-1,1 1 1,-1-2-1,1 1 1,-1 0-1,0-1 1,0 0-1,0 0 1,-1 0-1,1 0 1,-1-1-1,4-4 1,4-4 19,0-1 0,-2 0 0,1-1 1,-2 0-1,0 0 0,0-1 1,-2 0-1,1 0 0,5-24 1,-5 8-727,-1-1 1,-2-1-1,1-60 1,-4 1-3556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9225,'0'0'14461,"-3"13"-13398,-3 5-712,1-7-238,1 0 1,1 1-1,-1 0 0,2 0 1,0 0-1,0 1 1,1-1-1,1 20 1,1-30-104,0 0 0,0 0 0,0-1 1,0 1-1,1 0 0,-1 0 0,1 0 1,-1-1-1,1 1 0,0-1 0,0 0 1,-1 1-1,1-1 0,0 0 0,0 0 1,0 0-1,0 0 0,1 0 0,-1-1 1,0 1-1,0-1 0,0 1 0,1-1 0,-1 0 1,0 0-1,0 0 0,1 0 0,-1 0 1,0 0-1,4-1 0,1 0-52,0 0-1,1 0 1,-1 0 0,0-1-1,0 0 1,0-1-1,0 1 1,9-6 0,-8 1-64,0 0 1,0-1 0,-1 0 0,0 0-1,0-1 1,10-18 0,-53 96-1983,9-23-3944,12-28-1078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0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7 116 3299,'0'0'721,"-1"-11"288,0 4-716,0 1-63,-1 0 0,1 0 0,1-1 0,-1 1 0,1 0 0,0 0 0,1 0 0,-1 0 0,1 0 0,0 0-1,1 0 1,-1 0 0,4-7 0,-5 13-193,0 0-1,0-1 0,0 1 0,0 0 0,1 0 0,-1-1 0,0 1 0,0 0 1,0 0-1,1-1 0,-1 1 0,0 0 0,0 0 0,0-1 0,1 1 0,-1 0 1,0 0-1,1 0 0,-1 0 0,0-1 0,0 1 0,1 0 0,-1 0 1,0 0-1,1 0 0,-1 0 0,0 0 0,1 0 0,-1 0 0,0 0 0,1 0 1,-1 0-1,0 0 0,1 0 0,-1 0 0,0 0 0,0 0 0,1 0 0,-1 1 1,0-1-1,1 0 0,-1 0 0,0 0 0,0 0 0,1 1 0,-1-1 1,0 0-1,0 0 0,1 0 0,-1 1 0,0-1 0,0 0 0,0 0 0,0 1 1,1-1-1,-1 0 0,0 1 0,0-1 0,0 0 0,0 1 0,0-1 0,5 21 767,13 195 46,-14-72-7314,-4-130 3412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0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19 345 5125,'0'0'1180,"-3"-11"528,0 5-1431,1 1-179,0 1 1,1 0-1,-1 0 1,1-1-1,0 1 1,0-1-1,0 1 1,0-1-1,1 1 1,0-1-1,0 0 1,0 1-1,1-1 1,-1 1-1,1-1 1,0 1-1,2-5 1,2 2 22,0 0 0,1 1-1,-1 0 1,1 1 0,1-1 0,-1 1 0,13-8 0,57-28 551,-66 36-587,61-29 378,84-29 0,-123 53-481,0 1 1,1 1 0,0 2 0,0 1-1,47-1 1,-78 6 5,-1 0 1,0 0-1,1 0 0,-1 0 0,1 0 0,-1 0 0,0 0 0,1 1 0,-1-1 1,0 0-1,1 1 0,-1-1 0,0 1 0,0 0 0,0-1 0,1 1 1,-1 0-1,1 1 0,-2-1 15,1-1 0,-1 1 0,1 0 0,-1 0 0,0-1 1,0 1-1,1 0 0,-1 0 0,0 0 0,0 0 0,0-1 0,0 1 1,0 0-1,0 0 0,0 0 0,0 0 0,0 0 0,0-1 0,-1 1 0,1 0 1,-1 1-1,-1 2 49,0 0 1,0 0-1,0-1 1,-1 1 0,1-1-1,-1 1 1,0-1-1,0 0 1,0 0-1,-4 3 1,-31 19 674,-43 21 0,45-26-240,-54 37 1,73-39-356,16-18-191,1 0 0,0 0 0,-1 1 0,1-1 1,0 0-1,-1 0 0,1 1 0,0-1 0,0 0 0,0 0 0,-1 1 0,1-1 1,0 0-1,0 1 0,0-1 0,-1 0 0,1 1 0,0-1 0,0 0 1,0 1-1,0-1 0,0 0 0,0 1 0,0-1 0,0 1 0,0-1 0,0 0 1,0 1-1,0-1 0,0 0 0,0 1 0,0-1 0,0 0 0,1 1 1,-1-1-1,0 0 0,0 1 0,0-1 0,1 0 0,-1 1 0,0-1 0,0 0 1,1 0-1,-1 1 0,0-1 0,0 0 0,1 0 0,-1 0 0,0 1 1,1-1-1,-1 0 0,0 0 0,1 0 0,-1 0 0,0 0 0,1 0 0,-1 1 1,0-1-1,1 0 0,-1 0 0,0 0 0,2 0 0,22 0-2759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5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110 131 5605,'0'0'2968,"1"-9"-960,2-5-1177,2-12 324,-3 3 6724,-2 31-6368,-6 98-613,-5 0 1,-29 125 0,23-140-643,-1 8 438,5 1 0,-2 120 0,29-121-486,-14-97-165,0 0 0,0 0 0,0 0-1,0 0 1,-1 0 0,1 0 0,0 0 0,-1 0 0,0 0 0,1-1-1,-3 4 1,-1 12 767,4-16-809,0 0-1,0 0 1,1 0 0,-1 0 0,1 0-1,-1 0 1,1 0 0,0 0 0,-1-1-1,1 1 1,0 0 0,-1 0 0,1-1-1,0 1 1,0 0 0,-1-1-1,1 1 1,0-1 0,0 1 0,0-1-1,0 1 1,0-1 0,0 0 0,0 1-1,0-1 1,2 0 0,31 6 38,-28-5-18,69 4-6,0-2-1,108-12 1,-102 4-10,149 7-1,-121 5-31,120-10 0,-61 0 1,-156 3 25,0 2-1,0 0 1,0 0-1,21 8 0,-21-6 4,0-1 0,0 0-1,0 0 1,22 0-1,-22-4 28,-10 1-29,1-1 0,0 1 1,-1 0-1,1 0 0,0 0 1,-1 0-1,1 0 0,0 1 1,-1-1-1,4 2 0,3 9 7,-9-10-6,1 0 0,-1 0 0,1-1 0,-1 1 0,1 0 0,-1 0 0,1 0 0,-1 0 0,1-1 0,0 1 0,-1 0 0,1 0 0,0-1 0,0 1 0,0-1 0,-1 1 0,1-1 0,0 1 0,2 0 0,8-42 4,25-96-10,50-207 10,-2 64 14,-9 36 53,-71 227 36,-2-1 0,0 1 0,0-24 1,-2 40 51,-20-18 53,4 14-207,0 1 0,0 0 0,0 1 0,0 1 0,0 1 0,0 0 0,-1 1 0,-21 3 0,-13-1-12,-408-14 70,337 7-53,-326 3 48,439 2-31,0-1 1,0 0-1,1 0 1,-1-1-1,1 0 1,-1-1-1,1 1 1,-12-7-1,15 1-1084,12-4-5581,2 3-46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52 13293,'0'0'2087,"-4"-8"-544,3 5-1462,0 1 0,-1-1 1,1 0-1,-1 1 0,0-1 1,0 1-1,0-1 0,0 1 1,0 0-1,-1 0 0,1 0 1,0 0-1,-1 1 0,0-1 1,1 0-1,-1 1 0,0 0 1,0 0-1,0 0 0,0 0 1,0 0-1,0 1 0,0-1 1,0 1-1,0 0 0,0-1 1,0 2-1,0-1 0,-1 0 1,1 1-1,0-1 0,0 1 1,-4 1-1,-5 2 5,0 0-1,0 1 1,0 0-1,1 1 1,-1 0-1,2 1 1,-1 0 0,1 0-1,0 1 1,-14 15-1,-5 7 544,-47 64 0,57-69-35,2 1 1,-27 54-1,40-70-525,0-1 0,0 1 0,1 0 0,0 0 0,1 0 0,0 0 0,0 1 0,1-1 0,1 0 0,0 1 0,0-1 0,3 19 0,-1-25-55,-1-1-1,1 1 0,0-1 1,0 0-1,0 0 1,0 1-1,0-1 0,1-1 1,-1 1-1,1 0 0,0 0 1,0-1-1,0 0 1,0 0-1,0 0 0,1 0 1,-1 0-1,1 0 1,-1-1-1,1 0 0,-1 0 1,1 0-1,0 0 0,0 0 1,-1-1-1,8 1 1,4 0 54,0-1 1,0 0 0,0-1 0,0 0 0,22-6-1,-21 3-46,0-1 1,-1 0-1,1-1 0,-1-1 0,-1 0 0,1-1 1,-1-1-1,-1 0 0,0-1 0,0-1 0,-1 0 0,14-15 1,-25 25-13,0-1 1,0 0 0,1 1 0,-1-1 0,0 0 0,-1 0 0,1 0 0,0 0-1,0 0 1,-1 0 0,1 0 0,-1 0 0,0 0 0,1 0 0,-1 0 0,0 0-1,0 0 1,-1 0 0,1-3 0,-1 4-4,1 0-1,-1 0 1,1 0-1,-1-1 0,0 1 1,1 0-1,-1 0 1,0 0-1,0 0 1,0 1-1,0-1 1,0 0-1,0 0 1,0 0-1,0 1 1,0-1-1,0 0 1,0 1-1,-1-1 1,1 1-1,0 0 1,0-1-1,-1 1 1,1 0-1,0 0 1,0 0-1,-1 0 1,-1 0-1,-5 0-6,1 1 0,-1-1 0,0 2 0,0-1 0,1 1 0,-1 1 0,1-1 0,0 1 0,0 0 0,0 1 0,0 0 0,0 0 0,1 0 0,-1 1 0,1 0 0,0 0 0,1 1 0,-1-1 0,1 1 0,-7 11 0,12-17 2,-1 1 1,1-1-1,0 1 0,-1 0 0,1-1 0,0 1 1,-1 0-1,1 0 0,0-1 0,-1 1 0,1 0 1,0 0-1,0 0 0,0-1 0,0 1 0,0 0 1,0 0-1,0-1 0,0 1 0,0 0 0,0 0 1,1 0-1,-1-1 0,0 1 0,0 0 0,1-1 1,-1 1-1,1 1 0,0-1 2,0-1 1,1 1-1,-1 0 1,0-1-1,0 1 0,0-1 1,1 1-1,-1-1 0,0 0 1,1 1-1,-1-1 1,0 0-1,1 0 0,2 0 1,49-8 122,25-20-235,-60 21-183,0 0 0,1 1-1,0 0 1,26-3-1,-44 9 280,1 0-1,-1 0 0,0 0 0,0 0 1,1 0-1,-1 0 0,0 0 0,1 0 1,-1 0-1,0 1 0,1-1 0,-1 1 1,0-1-1,0 1 0,0-1 0,0 1 1,1-1-1,-1 1 0,0 0 0,0 0 1,0 0-1,0 0 0,0 0 0,-1 0 1,3 2-1,-2-1 22,0 1 0,0-1 0,0 1 0,-1 0-1,1-1 1,-1 1 0,1 0 0,-1 0 0,0 0 0,0-1 0,-1 6 0,-1 4 185,0 0 0,-1-1 1,0 1-1,-8 18 1,-45 93 109,60-125-5215,7-12-871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1 288,'0'0'17505,"-1"8"-16074,-34 189 4483,21-132-5124,2 1 0,-5 112 1,17-170-887,1 18 240,0-25-195,-1-1-1,0 1 1,0-1-1,0 0 1,0 1 0,1-1-1,-1 1 1,0-1 0,0 0-1,1 1 1,-1-1 0,0 0-1,1 1 1,-1-1 0,0 0-1,1 0 1,-1 1-1,0-1 1,1 0 0,-1 0-1,1 0 1,-1 0 0,0 1-1,1-1 1,-1 0 0,1 0-1,-1 0 1,1 0 0,-1 0-1,1 0 1,-1 0-1,0 0 1,1 0 0,-1 0-1,1 0 1,-1 0 0,1-1-1,-1 1 1,0 0 0,1 0-1,-1 0 1,1-1 0,-1 1-1,0 0 1,1 0-1,-1-1 1,0 1 0,1 0-1,-1-1 1,2 0-352,-1-1-1,0 1 1,0-1 0,1 0-1,-1 1 1,0-1 0,0 0-1,-1 0 1,1 0 0,0 1-1,-1-1 1,1 0-1,-1 0 1,1-3 0,0 1-503,4-25-5980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15727,'0'0'3326,"4"10"-967,-3-6-2174,0-1-48,0 0 1,0-1-1,0 1 1,0 0 0,0 0-1,0-1 1,0 1 0,1-1-1,0 1 1,-1-1 0,1 0-1,0 0 1,0 0-1,0 0 1,1 0 0,-1 0-1,0 0 1,1-1 0,-1 1-1,1-1 1,-1 1 0,1-1-1,0 0 1,-1 0 0,1-1-1,0 1 1,0 0-1,0-1 1,3 1 0,6-1-49,-1 0 0,0-1 0,1 0 1,-1-1-1,0 0 0,0 0 0,0-2 0,0 1 1,18-9-1,-25 10-80,1-1-1,-1 1 1,0-1 0,0 0-1,0 0 1,0 0 0,0-1 0,-1 1-1,0-1 1,1 0 0,-1 0 0,0 0-1,-1 0 1,1-1 0,-1 1-1,0-1 1,0 1 0,0-1 0,-1 0-1,0 0 1,0 0 0,0 0 0,0 0-1,-1-5 1,0 9-11,0 0 0,0 0 1,0 1-1,0-1 0,0 0 0,0 0 0,0 0 0,0 0 0,0 0 1,-1 1-1,1-1 0,0 0 0,-1 0 0,1 0 0,-1 1 0,1-1 1,-1 0-1,1 1 0,-1-1 0,1 0 0,-1 1 0,0-1 1,1 0-1,-1 1 0,0-1 0,1 1 0,-1 0 0,0-1 0,0 1 1,0 0-1,1-1 0,-1 1 0,0 0 0,0 0 0,0-1 1,0 1-1,0 0 0,1 0 0,-1 0 0,0 0 0,0 0 0,0 1 1,0-1-1,0 0 0,1 0 0,-1 0 0,0 1 0,0-1 1,0 0-1,1 1 0,-1-1 0,-1 1 0,-3 1-14,1 0-1,-1 1 1,1-1-1,-1 1 1,1 0 0,0 0-1,0 0 1,-4 4-1,-2 6-1,1 0 0,0 1 0,0 0-1,1 0 1,-7 20 0,11-25 29,1-1 1,0 1-1,1 0 0,0 0 1,0 0-1,1 0 1,0 0-1,0 0 1,1 1-1,3 16 1,-3-24-9,0-1 1,1 1 0,-1 0-1,1-1 1,0 1 0,-1-1 0,1 1-1,0-1 1,0 1 0,0-1 0,0 0-1,0 1 1,1-1 0,-1 0 0,0 0-1,0 0 1,1 0 0,-1 0 0,1 0-1,-1 0 1,1 0 0,1 0 0,2 0 7,-1 1 1,0-1-1,1-1 1,-1 1-1,1-1 0,-1 0 1,1 0-1,6 0 1,1-2 11,0 0-1,0-1 1,0 0 0,0-1-1,16-8 1,-9 2-82,0-1-1,-1 0 0,0-2 1,-1 0-1,0-1 0,-1-1 1,-1 0-1,0-1 1,-2-1-1,0 0 0,22-38 1,-44 73-16,1-4 213,1-1 0,1 1 1,0 0-1,1 1 0,0-1 0,2 1 1,-1 0-1,-1 21 0,5-35-127,0 0-1,0 0 1,0 0 0,0 0-1,1 0 1,-1 0 0,0 0-1,0 0 1,0 0 0,1 0-1,-1-1 1,1 1 0,-1 0-1,1 0 1,-1 0 0,1 0-1,-1-1 1,1 1 0,0 0-1,-1 0 1,1-1 0,0 1-1,0 0 1,-1-1 0,1 1-1,0-1 1,1 1-1,1 0-1,-1 0 0,1-1 0,0 0 0,-1 1 0,1-1 0,-1 0 0,1 0-1,-1-1 1,1 1 0,4-1 0,-2 0-284,1-1 0,0 0 0,-1 0 0,1 0 0,-1 0 0,0-1 0,0 0 0,0 0 0,5-5 0,-7 5-680,0-1 0,0 0-1,-1 1 1,0-1 0,0 0 0,0-1 0,0 1 0,-1 0 0,1 0 0,0-8 0,1-22-9151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14029,'0'0'7111,"0"47"-7079,17-33-1890,8-2-4964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138 266 18225,'-11'11'1842,"9"-10"-1782,-18 17 1379,1 1 1,-17 21 0,30-34-1191,1 1 0,0 0-1,0 1 1,1-1 0,0 1-1,0 0 1,1 0 0,0 0 0,0 0-1,1 1 1,0-1 0,-1 11 0,3-18-245,0 0 1,0 0 0,0 0 0,0 0 0,0 1 0,0-1-1,1 0 1,-1 0 0,0 0 0,1 0 0,-1 0 0,0 0-1,1 0 1,0 0 0,-1 0 0,1 0 0,-1 0 0,1-1-1,0 1 1,0 0 0,-1 0 0,1 0 0,0-1 0,0 1 0,0-1-1,0 1 1,1 0 0,1 0 9,0 0-1,0 0 1,0 0-1,0-1 1,1 0-1,-1 1 1,0-1-1,0 0 1,6-1-1,0 0 0,0-1 0,1 0 1,-1 0-1,0-1 0,0 0 0,9-5 1,-5 0-73,0-1 1,-1 0-1,0-1 1,-1 0-1,0-1 1,0 0-1,-1 0 1,-1-1 0,0-1-1,0 0 1,-1 0-1,-1 0 1,0-1-1,5-18 1,-4 10 4,-2 0 0,-1 0 0,0 0 1,-2-1-1,-1 0 0,0 0 0,-2 0 0,-4-43 0,4 64 56,0 1-1,-1-1 0,1 0 1,0 1-1,-1-1 0,1 0 1,-1 0-1,1 1 0,-1-1 1,0 1-1,0-1 0,0 1 1,0-1-1,0 1 0,0-1 1,0 1-1,0 0 1,0 0-1,-1 0 0,1-1 1,-1 1-1,1 0 0,-1 1 1,1-1-1,-1 0 0,1 0 1,-1 1-1,0-1 0,1 1 1,-1-1-1,0 1 0,1 0 1,-1-1-1,0 1 0,0 0 1,1 0-1,-1 0 0,0 1 1,0-1-1,1 0 1,-1 1-1,0-1 0,-2 2 1,1-1-2,-1 0 0,1 1 1,0-1-1,0 1 1,0-1-1,0 1 1,0 0-1,0 0 1,1 0-1,-1 1 0,1-1 1,-1 1-1,1-1 1,0 1-1,0 0 1,0 0-1,0 0 0,1 0 1,-1 0-1,1 0 1,0 1-1,-1 3 1,1-2-3,1-1 0,0 0 0,0 1 1,1-1-1,-1 0 0,1 0 0,0 1 0,0-1 1,1 0-1,-1 0 0,1 0 0,0 0 0,0 0 1,0-1-1,0 1 0,1-1 0,3 5 1,7 6 7,1 0 1,27 20-1,14 16-68,-48-42 81,-1 1 0,0 0 1,0 0-1,-1 0 0,0 1 1,0 0-1,-1 0 0,4 17 1,-6-22-194,-1-1 0,0 1 0,-1 1 0,1-1 1,-1 0-1,0 0 0,0 0 0,-1 0 1,1 0-1,-1 0 0,0 0 0,-1 0 1,1-1-1,-1 1 0,0 0 0,0 0 1,-1-1-1,1 0 0,-1 1 0,-3 3 1,-7 3-5219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88 11499,'0'0'2541,"-9"-1"561,7 1-3001,-5-1 232,0 1-1,0-1 1,0 1 0,0 1-1,1-1 1,-1 1-1,0 1 1,0-1 0,0 1-1,1 0 1,-1 1-1,-6 3 1,1 1 108,1-2-231,1 1 0,-1 0 0,1 1 0,1 1 0,0-1 0,-13 14 0,37-23 130,7-9-215,-7 0 61,-8 5-321,0 0 0,0 1 0,1 0 1,14-7-1,-20 12 114,-1-1 0,0 1 0,0-1 1,0 1-1,1 0 0,-1-1 0,0 1 1,1 0-1,-1 0 0,0 0 0,1 0 1,-1 0-1,0 0 0,1 0 0,-1 1 1,0-1-1,0 0 0,1 1 0,-1-1 1,0 1-1,0-1 0,0 1 0,1 0 1,-1-1-1,0 1 0,0 0 0,0 0 1,0 0-1,0 0 0,-1 0 0,1 0 1,0 0-1,0 0 0,-1 0 0,1 0 1,0 0-1,-1 1 0,1 1 0,11 28 140,-1 1-1,-2 0 1,-1 0-1,-2 1 0,-1 0 1,1 50-1,-5-62 269,-2 1-1,0-1 1,-1 1-1,-1-1 1,-2 0-1,0 0 1,-1 0-1,-1-1 0,0 1 1,-2-2-1,-12 22 1,20-38-306,-1-1-1,0 1 1,0 0-1,0 0 1,0-1-1,0 1 1,-1-1-1,1 0 1,-1 0 0,1 1-1,-1-2 1,0 1-1,0 0 1,0-1-1,0 1 1,-4 0 0,6-2-65,-1 0 1,0 0 0,1 0 0,-1-1 0,1 1 0,-1-1 0,1 1 0,-1-1-1,0 0 1,1 1 0,0-1 0,-1 0 0,1 0 0,0 0 0,-1 0-1,1 0 1,0 0 0,0-1 0,0 1 0,0 0 0,0 0 0,0-1 0,0 1-1,0-1 1,1 1 0,-1-1 0,0 1 0,1-1 0,0 1 0,-1-1-1,1 0 1,0 1 0,-1-3 0,-2-9-141,0 0 1,1 0-1,0 0 1,1 0-1,1-1 0,0 1 1,1 0-1,0 0 0,1 0 1,0 0-1,1 0 1,1 0-1,0 0 0,0 1 1,2 0-1,-1 0 0,1 0 1,11-15-1,12-11-460,1 1-1,1 1 1,65-55-1,-45 43-290,-44 42 733,18-21-165,-24 26 304,0-1-1,0 1 0,0 0 0,-1 0 1,1 0-1,0 0 0,-1 0 1,1-1-1,-1 1 0,1 0 0,-1-1 1,0 1-1,0 0 0,1-1 0,-1 1 1,0 0-1,0-1 0,0 1 1,0 0-1,-1-1 0,1 1 0,-1-2 1,1 2 0,-1 0 1,0 1 0,0-1 0,0 0 0,0 0 0,0 1-1,0-1 1,0 1 0,0-1 0,0 1 0,0-1 0,0 1-1,-1 0 1,1-1 0,0 1 0,0 0 0,0 0 0,0 0-1,-1 0 1,1 0 0,0 0 0,0 0 0,0 0 0,-1 1-1,0-1 1,-32 12-43,29-8 83,0 1-1,0-1 1,0 1 0,1 0-1,0 0 1,0 1 0,0-1-1,0 1 1,1 0-1,0 0 1,1 0 0,-1 0-1,1 0 1,0 1-1,0-1 1,1 1 0,0-1-1,0 1 1,1 0-1,0-1 1,1 11 0,-1-15-17,1-1 1,-1 1-1,1-1 0,0 1 1,0-1-1,-1 0 1,1 1-1,0-1 1,0 0-1,1 0 1,-1 1-1,0-1 1,0 0-1,0 0 0,1 0 1,-1-1-1,0 1 1,1 0-1,-1 0 1,1-1-1,-1 1 1,1-1-1,-1 1 1,1-1-1,0 0 0,-1 0 1,3 1-1,50-1 624,-47-1-561,6-1-64,0 0 1,0 0 0,0-2-1,0 0 1,-1 0-1,1-1 1,-1-1-1,0 0 1,-1 0-1,1-1 1,-1-1 0,-1 0-1,1 0 1,-2-1-1,1 0 1,-1-1-1,0 0 1,-1 0-1,8-15 1,-15 24-22,0 0 0,0 0 0,-1 0 0,1-1 0,0 1 0,-1 0 1,1 0-1,-1-1 0,0 1 0,1 0 0,-1-1 0,0 1 0,0 0 0,0-1 0,0 1 0,0 0 0,0-1 0,0 1 1,0 0-1,-1-1 0,1 1 0,0 0 0,-1 0 0,1-1 0,-1 1 0,0 0 0,1 0 0,-2-2 0,1 3-1,0 0 1,-1-1-1,1 1 0,0 0 0,0 0 0,-1 0 0,1 0 0,0 0 0,0 0 0,-1 1 0,1-1 1,0 0-1,0 0 0,0 1 0,-1-1 0,1 1 0,0-1 0,0 1 0,0 0 0,0-1 1,0 1-1,0 0 0,0 0 0,0 0 0,0 0 0,1 0 0,-1 0 0,0 0 0,0 0 0,0 2 1,-5 4 43,1 0-1,-1 1 1,2 0 0,-1 0 0,1 0 0,0 0 0,1 1 0,0 0 0,0-1 0,1 1 0,0 0 0,1 0 0,-1 10 0,2-18-26,0 0 0,0 1 1,0-1-1,0 0 1,1 0-1,-1 0 0,0 0 1,1 1-1,-1-1 0,0 0 1,1 0-1,-1 0 0,1 0 1,0 0-1,-1 0 0,1 0 1,0 0-1,0 0 0,0 0 1,-1-1-1,1 1 0,0 0 1,0 0-1,0-1 0,2 1 1,-1 1 13,1-1 0,0-1 0,0 1 0,0 0 0,0-1 0,0 1 0,0-1 0,0 0 0,6-1 0,-1 1-4,0-2 1,0 1 0,-1-1 0,1 0 0,-1 0 0,1-1 0,10-6-1,-11 5-15,-1 0-1,1 0 0,-1-1 0,0 0 0,-1 0 0,1-1 1,-1 1-1,0-1 0,0 0 0,-1-1 0,0 1 0,0-1 1,0 0-1,-1 0 0,0 0 0,-1 0 0,1-1 0,-1 1 1,-1-1-1,2-14 0,-20 59-282,15-30 295,1 1 1,0 0-1,0 0 1,0 0-1,1 0 1,0 0-1,2 14 1,-1-20-18,0 0 1,0 0-1,-1 1 0,1-1 1,0 0-1,1 0 0,-1 0 1,0 0-1,1 0 0,-1 0 1,1 0-1,0 0 1,-1-1-1,1 1 0,0-1 1,0 1-1,0-1 0,0 0 1,0 0-1,0 0 0,1 0 1,-1 0-1,0 0 1,1 0-1,-1-1 0,0 1 1,1-1-1,-1 0 0,5 0 1,1 1 0,1 0 0,0-1 0,0 0 0,-1-1 0,1 0 0,0-1 0,-1 1 0,0-2 0,1 1 0,-1-1 0,0 0 0,0-1 0,13-7 0,-16 7-4,-1 0 0,1 0-1,-1 0 1,0-1 0,0 1-1,0-1 1,-1 0 0,0 0-1,1 0 1,-2-1 0,1 1-1,-1-1 1,0 1 0,0-1-1,0 0 1,-1 0 0,0 0-1,0 0 1,-1 0 0,1-11-1,-2 14 10,1 0 0,-1 1-1,0-1 1,0 0-1,0 1 1,0-1-1,0 0 1,0 1 0,-1-1-1,1 1 1,-1 0-1,0 0 1,1-1-1,-1 1 1,-3-2-1,5 4-5,-1-1-1,0 0 0,0 0 0,0 0 1,1 1-1,-1-1 0,0 0 0,0 1 1,0-1-1,0 1 0,-1-1 0,1 1 1,0 0-1,0-1 0,0 1 0,0 0 1,0 0-1,0 0 0,-1 0 0,1 0 1,0 0-1,0 0 0,0 0 0,0 0 1,0 0-1,0 1 0,-1-1 0,1 0 1,0 1-1,0-1 0,0 1 0,0-1 1,0 1-1,0 0 0,0-1 0,1 1 1,-1 0-1,0 0 0,-1 1 1,1-2 0,1 1 0,-1 0 0,0 0 0,0-1 0,1 1 0,-1 0 0,0 0 0,1 0 1,-1 0-1,1 0 0,0 0 0,-1 0 0,1 0 0,0 0 0,-1 0 0,1 0 1,0 0-1,0 0 0,0 0 0,0 0 0,0 0 0,0 1 0,0-1 0,0 0 0,0 0 1,1 0-1,-1 0 0,1 2 0,1-2 1,-1 1 0,0-1-1,1 0 1,0 0 0,-1 1 0,1-1 0,0 0-1,-1 0 1,1-1 0,0 1 0,0 0 0,0 0-1,0-1 1,2 1 0,6 1-11,0-1 0,0 0 0,0 0 1,0-1-1,11-1 0,-11-2-23,0 0 1,0-1 0,0 0-1,-1 0 1,1-1 0,-1-1-1,-1 1 1,1-1 0,-1-1-1,0 0 1,0 0-1,-1 0 1,0-1 0,0 0-1,8-14 1,-11 12 21,-19 49-79,11-31 186,0 0 0,0 0 0,1 1 0,0-1 1,0 1-1,1 0 0,1 0 0,-1 0 0,1 0 0,1 0 0,-1 0 0,2 1 0,1 10 0,-2-18-154,1-1 1,0 0-1,0 1 1,0-1 0,0 0-1,0 0 1,0 0-1,0 0 1,0 0-1,1 0 1,-1 0-1,0 0 1,1 0-1,-1-1 1,0 1-1,1 0 1,-1-1-1,1 1 1,-1-1-1,1 0 1,-1 1-1,1-1 1,-1 0-1,1 0 1,-1 0-1,1 0 1,0 0-1,-1-1 1,1 1-1,-1 0 1,1-1-1,-1 1 1,0-1-1,1 1 1,-1-1-1,1 0 1,-1 1-1,0-1 1,1 0-1,-1 0 1,0 0-1,0 0 1,0 0-1,0 0 1,0-1-1,0 1 1,1-2-1,9-42-7496,-9 14 1494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 13613,'-7'-2'4484,"2"2"-2498,-1 0 64,3 0-224,3 8-97,0 3-1088,5 0-545,9 3-64,4 1-224,6 2-1762,2 3-1537,-1-2-2659,2 0-3555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13613,'0'0'2082,"-10"55"-577,-1-4 1,0 11-834,2 8-415,-5 5-97,7-4-96,-2-3 0,5-7-32,4-7-192,0-11-2082,0-6-3332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133 236 10698,'0'0'6502,"-11"5"-4489,10-4-1987,-15 7 1043,0 1 0,-25 19-1,37-25-875,0 0-1,1-1 0,-1 1 0,1 1 1,0-1-1,0 0 0,0 1 1,1 0-1,-1-1 0,1 1 1,0 0-1,0 0 0,0 0 1,1 1-1,-1-1 0,1 0 1,0 1-1,0-1 0,0 7 1,1-9-181,1-1 1,-1 0 0,0 0 0,1 0-1,0 0 1,-1 0 0,1 0 0,-1-1-1,1 1 1,0 0 0,0 0 0,-1 0-1,1-1 1,0 1 0,0 0 0,0-1 0,0 1-1,0 0 1,0-1 0,0 1 0,0-1-1,0 0 1,0 1 0,0-1 0,0 0-1,0 0 1,1 0 0,-1 0 0,0 1-1,0-2 1,0 1 0,1 0 0,41-5 233,-34 2-250,1-2-1,-1 1 1,1-1 0,-1 0 0,-1-1 0,1 0-1,-1-1 1,0 0 0,-1 0 0,1 0 0,-1-1-1,7-12 1,4-4-29,-2-1 0,-1-1 0,13-29 0,-19 36 19,-1 0 0,-1 0-1,0-1 1,-2 0 0,4-22 0,-9 42 12,0-1 0,0 1 0,0 0 1,0-1-1,0 1 0,0 0 0,0 0 0,0-1 1,1 1-1,-1 0 0,-1-1 0,1 1 1,0 0-1,0-1 0,0 1 0,0 0 1,0-1-1,0 1 0,0 0 0,0-1 1,0 1-1,-1 0 0,1 0 0,0-1 0,0 1 1,0 0-1,0 0 0,-1-1 0,1 1 1,0 0-1,0 0 0,-1 0 0,1-1 1,0 1-1,-1 0 0,1 0 0,-12 5-65,-12 17 7,13-9 84,1 1-1,0 0 1,1 0-1,-10 23 0,17-31-13,-1 0-1,1 0 0,0 0 0,0 1 1,1-1-1,-1 1 0,1-1 1,1 1-1,0 0 0,0-1 0,0 1 1,0 0-1,1-1 0,3 11 1,-2-13-26,0 0 0,0 0 0,1-1 0,-1 1 1,1-1-1,0 1 0,0-1 0,0 0 0,0 0 1,1 0-1,-1-1 0,1 1 0,0-1 0,-1 0 1,1 0-1,0 0 0,0-1 0,1 1 0,-1-1 0,0 0 1,0 0-1,1 0 0,-1-1 0,0 0 0,7 0 1,-2 1-60,1-1 0,-1 0 0,0-1 1,1 0-1,-1 0 0,0-1 0,0 0 1,0-1-1,0 0 0,0-1 0,9-4 1,-2-5 60,-2 1-1,1-2 1,-1 0 0,-1-1 0,-1 0-1,0-1 1,-1 0 0,-1-1 0,0 0-1,-1 0 1,10-29 0,-18 42 32,1 0 1,-1 0-1,0-1 0,0 1 1,-1 0-1,1-1 0,-1 1 1,0-1-1,0-4 0,0 9-5,-1-1 0,1 0 0,0 1 0,0-1 0,0 0 0,0 1 0,-1-1 0,1 1 0,0-1 0,-1 1 0,1-1 0,0 1 0,-1-1 0,1 1 0,-1-1 0,1 1 0,-1-1 0,1 1 0,-1-1 0,1 1 1,-1 0-1,1-1 0,-1 1 0,1 0 0,-2-1 0,1 1 5,-1 0 0,0 0 0,1 0 0,-1 1 0,0-1 0,1 0 0,-1 1 0,0-1 1,1 1-1,-1-1 0,1 1 0,-1 0 0,1 0 0,0 0 0,-2 1 0,-5 4 18,0 1-1,0 0 1,1 1-1,0-1 0,0 1 1,1 1-1,0-1 1,0 1-1,1 1 1,1-1-1,-1 0 0,1 1 1,1 0-1,0 0 1,-2 11-1,2-9-5,1 0 0,0 0 0,0 1 0,1-1 0,1 0 0,0 1-1,1-1 1,0 0 0,1 0 0,0 0 0,1 0 0,7 20 0,16 12 18,-24-42-60,-1 0-1,1 0 1,0 0-1,0 0 0,0 0 1,0 0-1,0 0 1,1-1-1,-1 1 1,0-1-1,1 0 0,-1 1 1,1-1-1,-1 0 1,1-1-1,2 2 0,-4-6-29,0 1 0,-1-1 0,1 0 0,-1 1 0,0-1-1,0 0 1,-1 1 0,1-1 0,-2-6 0,-2 0-20,-1 1 0,0-1 1,0 1-1,0 0 0,-1 1 0,-14-16 1,-51-46-28,46 46 103,16 16-65,-8-8 313,17 11-142,11 5-126,43 12-538,-27-6-2996,50 6 1,-21-10-4346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12204,'0'0'5146,"-10"0"-2392,8 0-2640,-88 6 5343,84-5-5277,0 0 0,0 0 1,0 0-1,1 1 0,-1 0 0,0 0 1,1 1-1,-1 0 0,1-1 0,0 2 1,-1-1-1,2 1 0,-1 0 1,-6 5-1,11-8-196,-1 0 0,1-1 0,0 1 0,-1 0 0,1-1 0,0 1 0,-1 0 0,1 0 0,0-1 1,0 1-1,-1 0 0,1 0 0,0-1 0,0 1 0,0 0 0,0 0 0,0 0 0,0-1 0,1 1 0,-1 0 0,0 0 0,0-1 0,0 1 0,1 0 1,-1-1-1,0 1 0,1 0 0,-1 0 0,1-1 0,-1 1 0,1-1 0,-1 1 0,1 0 0,-1-1 0,1 1 0,-1-1 0,1 1 0,0-1 0,-1 0 1,1 1-1,0-1 0,0 0 0,-1 1 0,1-1 0,0 0 0,0 0 0,43 14-775,-37-13 767,20 6-399,40 10-337,-63-16 719,1 1 0,0 0 0,-1 0 0,1 0 0,-1 1 0,1-1 0,-1 1 0,0 0 0,0 0 0,3 4 0,-6-6 49,-1-1-1,0 1 1,1-1-1,-1 1 0,0-1 1,1 0-1,-1 1 1,0 0-1,0-1 1,1 1-1,-1-1 1,0 1-1,0-1 0,0 1 1,0-1-1,0 1 1,0-1-1,1 1 1,-2 0-1,1-1 1,0 1-1,0-1 0,0 1 1,0-1-1,0 1 1,0 0-1,0-1 1,-1 1-1,1-1 1,0 1-1,-1 0 1,-18 11 377,-27-1 74,44-10-480,-82 8-401,50-11-4024,14-1-3765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10186,'0'0'14045,"0"13"-13458,-7 71 172,2-37-119,1 48 0,4-93-635,1 0 0,-1 0 0,1 0 1,-1 0-1,1 0 0,0 0 0,0 0 0,0 0 0,0 0 0,0-1 0,0 1 0,0 0 0,0-1 0,1 1 0,-1-1 0,1 1 0,-1-1 0,1 0 0,0 1 0,-1-1 0,1 0 0,0 0 0,0 0 0,0 0 0,0-1 0,0 1 0,0-1 0,0 1 0,0-1 0,2 1 0,12 1-274,0 0-1,-1-1 1,21 0-1,7 0-1172,-43-1 1436,1 0 0,0 0-1,0 0 1,0-1 0,0 1 0,0 1 0,0-1 0,-1 0 0,1 0 0,0 0 0,0 0 0,0 1 0,0-1 0,-1 0 0,1 1 0,0-1 0,0 0 0,0 1 0,-1-1 0,1 1 0,0 0 0,-1-1 0,1 1 0,0-1 0,-1 1 0,1 0 0,-1 0 0,1-1 0,-1 1 0,0 0 0,1 0 0,-1-1 0,0 1 0,1 0 0,-1 0 0,0 0 0,0 0 0,0 1 0,0 0 67,-1-1-1,-1 1 1,1 0-1,0-1 1,0 1-1,0-1 1,-1 0-1,1 1 0,-1-1 1,1 0-1,-1 0 1,0 0-1,1 0 1,-1 0-1,0 0 1,0-1-1,-3 2 1,-13 4 77,1-1 1,-1 0 0,0-2 0,0 0 0,0-1-1,0-1 1,-1 0 0,-18-3 0,35 2-269,1 0 0,-1 0-1,1-1 1,0 1 0,-1 0 0,1-1 0,0 1 0,-1-1-1,1 1 1,0-1 0,0 0 0,-1 1 0,1-1 0,0 0-1,0 0 1,0 0 0,0 0 0,0 0 0,0 0 0,0 0-1,0 0 1,1 0 0,-1 0 0,0-1 0,1 1 0,-1 0-1,1-1 1,-1 1 0,1 0 0,0-1 0,-1 1 0,1 0-1,0-3 1,0 2-273,0-1 0,0 1 0,1 0 0,-1-1-1,1 1 1,0 0 0,-1 0 0,1-1 0,0 1-1,0 0 1,0 0 0,1 0 0,-1 0 0,1 0-1,-1 0 1,1 0 0,-1 1 0,4-4 0,24-12-6836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55 11755,'0'0'14617,"8"-7"-13961,3-1-494,-7 5-148,1 1-1,-1-2 1,0 1-1,-1-1 0,1 1 1,-1-1-1,1 0 1,4-8-1,-8 11-50,-10 7-134,-44 44 244,50-47-67,1 0 0,0 1 0,1 0 0,-1-1-1,0 1 1,1 0 0,0 0 0,0 1 0,0-1 0,1 0-1,-1 1 1,1-1 0,-1 8 0,3-11-18,0 0 0,-1 0 0,1 0 1,0-1-1,0 1 0,0 0 0,0-1 0,0 1 0,0 0 1,0-1-1,0 1 0,0-1 0,1 0 0,-1 1 1,0-1-1,0 0 0,0 0 0,0 0 0,0 0 1,1 0-1,-1 0 0,0 0 0,2 0 0,36-1-946,-36 0 790,41-10-5738,-16-3-3509,-14 5 554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184 256 7431,'0'0'6427,"2"-10"-3159,1-29-711,-3 37-2437,0 1 1,0-1 0,-1 1 0,1 0 0,0-1-1,-1 1 1,0 0 0,1 0 0,-1-1-1,0 1 1,1 0 0,-1 0 0,0 0 0,0 0-1,0 0 1,0 0 0,0 0 0,0 0-1,0 0 1,-1 0 0,1 1 0,0-1 0,0 0-1,-1 1 1,1-1 0,0 1 0,0 0-1,-1-1 1,-1 1 0,-41-4 1036,39 4-1079,-2 0-40,1 0 1,-1 1 0,1 0-1,-1 0 1,1 0 0,-1 1 0,1 0-1,-12 5 1,15-6-16,0 1 0,0 0 0,1 0 0,-1 0 0,1 0-1,-1 0 1,1 1 0,0-1 0,0 1 0,0 0 0,0-1 0,0 1 0,0 0-1,1 0 1,-1 0 0,1 0 0,0 0 0,0 1 0,-1 5 0,2-8-17,0-1 1,0 1 0,0 0 0,0-1 0,0 1 0,0 0-1,0 0 1,0-1 0,0 1 0,0 0 0,0 0 0,0-1-1,1 1 1,-1 0 0,0-1 0,1 1 0,-1 0 0,0-1-1,1 1 1,-1 0 0,1-1 0,-1 1 0,1-1-1,-1 1 1,1-1 0,-1 1 0,1-1 0,0 0 0,-1 1-1,2 0 1,28 4 169,-20-6-125,1 0 0,-1 0 1,21-6-1,-16 1-56,0-1 0,0 0 1,0-1-1,-1 0 0,0-2 0,-1 1 0,0-2 0,13-12 0,-18 15-5,0 1 0,-1-2 0,0 1-1,-1-1 1,1 0 0,-2 0 0,1-1 0,-1 0-1,-1 0 1,0 0 0,0 0 0,-1-1 0,2-12-1,-4 22 8,-1 0 0,0-1-1,0 1 1,0 0 0,0-1 0,0 1-1,0-1 1,0 1 0,0 0-1,0-1 1,-1 1 0,1 0-1,-1-1 1,1 1 0,-1 0 0,1 0-1,-2-2 1,2 3-3,-1-1-1,0 1 1,1-1 0,-1 1-1,1 0 1,-1-1 0,0 1-1,1 0 1,-1 0 0,0 0-1,1-1 1,-1 1-1,0 0 1,1 0 0,-1 0-1,0 0 1,1 0 0,-1 0-1,0 0 1,0 1 0,1-1-1,-1 0 1,-1 0 0,-1 2 2,-1-1 0,1 1 0,0 0 0,-1 0-1,1 0 1,0 0 0,0 1 0,0-1 0,1 1 0,-4 4 0,-4 6 102,2 0 0,0 0 0,1 0 0,0 1 0,-5 16 0,9-22-21,1 0 1,-1 0-1,2-1 0,-1 1 1,1 1-1,0-1 0,1 0 1,0 0-1,0 0 1,1 0-1,2 11 0,-2-15-59,0-1 1,1-1-1,0 1 0,0 0 0,0 0 0,0-1 1,0 1-1,1-1 0,-1 1 0,1-1 0,-1 0 0,1 0 1,0 0-1,0-1 0,0 1 0,0-1 0,0 1 1,0-1-1,0 0 0,1 0 0,-1 0 0,0-1 1,1 1-1,-1-1 0,0 0 0,6 0 0,2 0 6,0 0 0,0 0 0,0-1 0,0-1 0,0 0 0,-1 0 1,12-5-1,-4-1-11,0-1 0,27-18 0,4-3 6,-48 30-17,0-1 0,0 1 0,-1-1 0,1 1 0,0 0 0,0-1 0,0 1 0,0 0-1,-1 0 1,1-1 0,0 1 0,0 0 0,0 0 0,0 0 0,0 0 0,0 0 0,-1 0 0,1 0 0,0 1 0,0-1-1,0 0 1,0 0 0,0 1 0,-1-1 0,1 1 0,0-1 0,0 0 0,-1 1 0,1-1 0,0 1 0,-1 0 0,1-1-1,0 1 1,-1 0 0,1-1 0,-1 1 0,1 0 0,-1-1 0,1 1 0,-1 0 0,0 0 0,1 1 0,0 0 13,0-1 0,0 1 0,0-1 0,0 1 0,0-1 1,0 1-1,1-1 0,-1 0 0,0 1 0,1-1 1,-1 0-1,1 0 0,-1 0 0,1 0 0,0-1 1,-1 1-1,1 0 0,0-1 0,0 1 0,-1-1 0,4 1 1,18-1 42,-1 0 0,0-2 0,-1-1 0,36-9 1,-32 7-151,0 0 0,48-2 1,-71 7 75,0 1 0,0-1 0,0 1 1,0-1-1,0 1 0,-1 0 0,1 0 0,0 0 1,0 0-1,-1 0 0,1 0 0,-1 1 1,1-1-1,-1 0 0,1 1 0,-1-1 0,0 1 1,2 2-1,-1-1-72,0-1 0,0 0 1,0 1-1,1-1 0,-1 0 1,0 0-1,1 0 0,5 2 1,23 8-825,-9-3 121,1 0-1,-1 1 1,37 24-1,-53-30 732,0 1 0,-1-1-1,1 1 1,-1 0 0,0 1 0,0-1-1,-1 1 1,0 0 0,0 0 0,0 1-1,-1-1 1,0 1 0,0 0 0,0 0-1,-1 0 1,0 0 0,1 9-1,-3-10 132,0-1 0,0 1 0,-1-1 0,0 0 0,0 1 0,0-1 0,-1 0 0,1 0 0,-1 0 0,0 0 0,-1 0 0,1 0 0,-1 0 0,0-1 0,0 1 0,-1-1 0,1 0 0,-1 0 0,0 0 0,0-1 0,0 1 0,-1-1 0,1 0-1,-1 0 1,0-1 0,1 1 0,-1-1 0,0 0 0,-1 0 0,1-1 0,0 1 0,0-1 0,-1-1 0,1 1 0,-1-1 0,1 1 0,0-1 0,-1-1 0,1 1 0,-9-3 0,11 2-40,0-1 0,1 0-1,-1 1 1,1-1 0,-1 0 0,1 0 0,0-1 0,0 1-1,0 0 1,0-1 0,0 1 0,1-1 0,-1 0 0,1 1-1,-1-1 1,1 0 0,0 0 0,0 0 0,0 0 0,1 0-1,-1 0 1,1 0 0,-1-6 0,-1-10-9,1 0 0,2-27 0,-1 36-54,1 0 0,1 0 0,0 0 0,0 1 0,1-1 0,0 0 0,1 1 0,0 0 0,1 0 0,0 0 0,0 0 0,0 1 0,1 0 0,1 0-1,-1 0 1,1 1 0,1 0 0,-1 1 0,1-1 0,0 1 0,1 1 0,-1 0 0,1 0 0,0 0 0,1 1 0,-1 1 0,0-1 0,1 2 0,0-1 0,0 1 0,12 0 0,9 1 5,57 8 1,-68-4 57,1 0 0,-1-2 1,1-1-1,-1 0 0,1-2 0,31-5 0,-36 3-25,-3 0-89,0 1 1,1 0-1,22-1 0,-36 4 88,1 1 0,0-1 1,0 1-1,-1 0 0,1-1 1,0 1-1,-1 0 0,1-1 0,0 1 1,-1 0-1,1 0 0,-1 0 1,0 0-1,1-1 0,-1 1 1,0 0-1,1 0 0,-1 0 0,0 0 1,0 0-1,0 0 0,0 0 1,0 0-1,0 0 0,0 0 0,0 0 1,0 1-1,-2 35 574,2-34-527,-1 22 57,0 0 0,2-1 0,1 1 0,1 0 1,0-1-1,13 41 0,-7-38-90,-5-14-13,0 0-1,0-1 1,-1 1-1,-1 1 1,0-1 0,-1 0-1,-1 21 1,0-33 8,0-1-1,0 1 1,-1-1 0,1 0 0,0 1 0,0-1 0,-1 1 0,1-1-1,0 1 1,-1-1 0,1 0 0,0 1 0,-1-1 0,1 0 0,-1 0-1,1 1 1,0-1 0,-1 0 0,1 0 0,-1 1 0,1-1 0,-1 0-1,1 0 1,-1 0 0,1 0 0,-1 0 0,1 0 0,-1 0 0,1 0-1,-1 0 1,1 0 0,-1 0 0,1 0 0,-1 0 0,1 0 0,-1 0-1,1-1 1,-1 1 0,1 0 0,-1 0 0,1 0 0,-1-1 0,1 1-1,-1-1 1,-20-13 340,18 11-376,1 0 0,0 0 0,0 0 0,0 0 0,0-1 0,0 1 1,1 0-1,0-1 0,-1 0 0,1 1 0,1-1 0,-1 0 0,0 1 1,1-1-1,0 0 0,0 0 0,0 0 0,0 1 0,1-1 1,1-6-1,0 5-16,1 0 1,-1 1 0,1 0-1,0-1 1,0 1-1,1 0 1,-1 0 0,1 1-1,0-1 1,0 1-1,0 0 1,0 0 0,1 0-1,7-3 1,19-9-325,-16 7-99,0 1 1,0-2 0,16-11 0,-27 16-24,0 0-1,0 1 1,0-1 0,-1 0 0,1-1 0,-1 1-1,0-1 1,3-6 0,5-23-5404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35 21717,'-9'-12'704,"9"0"-351,0 7-65,21 4-384,1 1 64,3 0-2627,3-4-7975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5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273 158 5830,'0'0'4932,"0"-9"-3085,0-26-208,0 8 3673,-20 78-3022,-7 52-1684,-17 129 0,39-205-547,-10 88 187,6-1 1,4 1-1,5 0 1,18 134 0,-17-237-220,0-1 46,0 1 0,1-1 0,0 0 0,1 1-1,0-1 1,5 10 0,-6-17-32,0 0 0,1 0 1,-1-1-1,1 1 0,0-1 0,0 0 0,0 0 1,1 0-1,-1 0 0,1-1 0,-1 1 0,1-1 1,0 0-1,0 0 0,0 0 0,0-1 0,0 0 1,0 1-1,8 0 0,27 3 205,0-1 0,1-2 0,-1-2 1,50-6-1,-44 3-164,256-10-34,325-30 43,-614 41-90,140-21 76,210-4 0,64 53 678,-211-8-421,215 34 389,-257-26-687,220 5 0,36-2 891,-373-23-984,174-1 155,-145-5-25,-85 0 146,0-42 96,2 9-313,2 1 0,12-56 0,3-17-40,20-371-523,-35 424 546,-4-34-50,-1 85 43,0 0 0,-1 1 0,1-1 0,-1 0 0,1 0 0,-1 1 0,0-1 0,1 1 0,-1-1 0,1 1 0,-1 0 0,0-1 0,-1 1 0,1 0 16,-126-37-15,-240-35 1,-137 18-70,-115-18 23,-299-35-643,94 30 523,660 54 174,-1 6 1,-1 8-1,0 8 0,-228 25 0,321-16 18,74-8-8,0-1 0,0 1-1,0 0 1,0 0-1,0 0 1,0 0-1,0 0 1,0 0 0,0 0-1,0 0 1,0 0-1,0 0 1,0 0 0,0-1-1,0 1 1,0 0-1,0 0 1,0 0-1,0 0 1,0 0 0,0 0-1,0 0 1,0 0-1,0 0 1,0 0 0,0-1-1,0 1 1,0 0-1,0 0 1,0 0-1,0 0 1,0 0 0,0 0-1,0 0 1,0 0-1,0 0 1,0 0-1,0 0 1,0 0 0,-1 0-1,1-1 1,0 1-1,0 0 1,0 0 0,0 0-1,0 0 1,0 0-1,0 0 1,0 0-1,0 0 1,0 0 0,0 0-1,-1 0 1,1 0-1,0 0 1,0 0 0,0 0-1,13-8-602,22-10-1259,30-9-2576,13-6-2964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5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10922,'-33'1'8076,"-2"1"-3648,16 0-3989,0 1 1,0 1 0,0 0-1,1 2 1,-1 0 0,1 1-1,-22 11 1,27-11-338,1 1 0,0 0 0,0 1 0,0 1 0,-15 16 0,24-23-81,0 0-1,1 0 0,-1 0 1,1 0-1,-1 1 1,1-1-1,0 1 0,0-1 1,1 1-1,-1 0 0,1-1 1,0 1-1,0 0 1,0 0-1,0 0 0,1 0 1,0 0-1,0 0 1,0 0-1,0 0 0,0 0 1,1 0-1,0 0 0,0 0 1,2 6-1,-1-6-12,1-1 1,-1 1-1,1-1 0,0 0 0,0 0 0,0 0 0,1 0 0,-1 0 0,1-1 1,-1 1-1,1-1 0,0 0 0,0 0 0,0-1 0,0 1 0,7 1 1,5 1 28,0 0 1,1-1-1,18 0 1,185 2-891,-75-18-4770,-74 2-292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0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4965,'0'0'17777,"-48"57"-16304,37-26-288,2 2-640,0 0-257,8-2-64,1-3-160,0-4-64,0-4 0,1-5-737,3-7-1313,-4-5-800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0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15086,'0'0'7495,"75"-17"-6085,-33 17-417,1 0-737,5 0-192,2 1-64,-3 6-513,-8 1-1729,-5-4-1185,-9-1-1442,-3-3-3042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15727,'0'0'3779,"-5"52"-1761,5-41-1025,9 0-768,-2-3-161,-2-4-1506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0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15855,'0'0'1730,"-12"56"-257,6-27-544,1 2 160,0 3-416,5-4-577,0-4-128,0-2-641,0-7 161,0-3 63,0-6-608,0-3-1601,-2-2-3140</inkml:trace>
  <inkml:trace contextRef="#ctx0" brushRef="#br0" timeOffset="1">0 279 3876,'0'0'16207,"63"11"-14670,-20-11-512,7-8-736,5-2-193,-3-2-64,-4-2 32,-10 0-673,-12 1-768,-13 0-449,-13-1-1281,0-3-1761,-18-1-3396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0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14029,'0'0'8680,"86"-18"-7623,-29 17-640,9 1-353,4 0 0,-2 0-32,-6 0-897,-8 0-2018,-19 0-3266,-6 0-6728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0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17969,'0'0'1313,"-8"5"-437,-12 7-184,0 1 0,0 1 0,1 1 0,1 1 1,1 1-1,-27 32 0,36-40-495,0 1 0,1 1 0,0-1 0,1 1 0,0 0 0,1 1 0,0-1 0,0 1 0,2 0 0,-1 0 0,2 0 0,-1 1 0,2-1 0,0 1 0,0 17 0,1-28-170,1 0 1,-1 0 0,1 0 0,-1 0 0,1 0 0,-1 0 0,1 0-1,0 0 1,0-1 0,0 1 0,0 0 0,1-1 0,-1 1 0,0 0-1,1-1 1,-1 0 0,1 1 0,-1-1 0,1 0 0,3 2 0,0 0 12,-1-1 0,1-1 0,0 1 0,0-1 0,0 1 0,0-1 1,0-1-1,7 1 0,1-1-1,0 0-1,0-1 1,-1 0 0,1-1-1,0-1 1,13-4 0,-18 4-22,0-1 0,0 0 0,-1 0 0,1-1 0,-1 0 0,0-1 0,-1 1 0,7-7 0,-11 10-9,0 0-1,0-1 0,0 1 1,0 0-1,0 0 0,0-1 0,-1 1 1,1-1-1,-1 0 0,0 1 1,0-1-1,0 0 0,0 0 0,0 1 1,-1-1-1,1 0 0,-1 0 1,0 0-1,1 0 0,-1 0 0,-1 0 1,1 0-1,0 0 0,-1 0 1,0 0-1,1 1 0,-3-6 0,1 6-3,1 0 0,-1 1 0,0-1 0,1 1 0,-1-1 0,0 1 0,0 0 0,0 0-1,0 0 1,0 0 0,0 0 0,0 0 0,0 0 0,0 1 0,-1-1 0,1 1-1,0 0 1,0-1 0,-1 1 0,1 0 0,0 0 0,0 1 0,-1-1 0,1 0 0,0 1-1,0-1 1,0 1 0,-3 1 0,-1-1 35,-1 1-1,1 1 1,0-1-1,0 1 1,0 0-1,0 0 1,0 1-1,-6 5 1,11-9-32,0 1 0,0-1 1,0 1-1,0 0 0,1-1 1,-1 1-1,0 0 0,0 0 1,1-1-1,-1 1 1,1 0-1,-1 0 0,1 0 1,-1 0-1,1 0 0,-1 0 1,1 0-1,0 0 0,-1 0 1,1 0-1,0 0 1,0 0-1,0 0 0,0 0 1,0 2-1,1-3-1,0 1 0,0-1 0,0 1 1,0-1-1,0 1 0,0-1 0,0 1 0,0-1 0,0 0 0,0 0 0,0 1 1,0-1-1,0 0 0,1 0 0,-1 0 0,0 0 0,0-1 0,2 1 1,57-13 138,8-17-151,-51 21-8,1 1-1,0 1 1,24-6-1,-42 12 16,1 1-1,-1 0 0,1 0 1,-1 0-1,1 0 0,-1-1 1,1 1-1,0 0 1,-1 0-1,1 0 0,-1 0 1,1 0-1,-1 0 0,1 1 1,-1-1-1,1 0 0,-1 0 1,1 0-1,-1 0 1,1 1-1,-1-1 0,1 0 1,-1 0-1,1 1 0,-1-1 1,0 0-1,1 1 0,-1-1 1,1 0-1,-1 1 1,0-1-1,1 1 0,-1-1 1,0 1-1,0-1 0,1 1 1,-1-1-1,0 1 0,0-1 1,0 1-1,-4 30 36,-23 32 42,25-60-73,-14 32 1,-5 9-774,5-18-3558,7-16-3297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1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 10474,'0'0'9486,"-6"10"-8669,2-2-653,0 0 1,0 1-1,1-1 1,0 1-1,0-1 1,1 1-1,0 0 0,1 0 1,-1 16-1,3 23 572,-2 61 835,0-98-1302,0 0 1,0 0-1,-2-1 1,1 1 0,-1-1-1,-1 1 1,-6 13-1,5-24 1551,1-11-1190,-1-14-384,-8-106-5,12 116-258,1 1 1,1-1-1,1 1 0,0-1 0,0 1 0,2 0 1,4-15-1,-5 24 0,-1 1 0,1-1 0,0 1-1,0-1 1,0 1 0,0 0 0,1 0 0,0 0 0,0 1 0,0-1 0,0 1 0,0 0 0,1 0 0,-1 0 0,1 1-1,0 0 1,0 0 0,0 0 0,0 0 0,0 1 0,0 0 0,0 0 0,1 0 0,-1 0 0,0 1 0,1 0 0,-1 0-1,0 1 1,9 1 0,-11-1-5,0 1 0,0-1 0,-1 0-1,1 1 1,0 0 0,-1 0 0,0-1-1,1 2 1,-1-1 0,0 0 0,0 0-1,0 1 1,0-1 0,0 1 0,-1-1-1,1 1 1,-1 0 0,1 0 0,-1 0-1,0 0 1,0 0 0,-1 0 0,2 4-1,0 2 27,-1 0 0,1 0 0,-1 0 0,-1-1 0,0 1 0,0 0 0,-2 10 0,1-16 22,1-1 0,-1 0 0,0 0 0,-1 0 0,1 0 0,0 0 0,0-1 0,-1 1 0,1 0 0,-1 0 0,0-1-1,1 1 1,-1-1 0,0 0 0,0 1 0,0-1 0,0 0 0,0 0 0,0 0 0,0-1 0,-1 1 0,1 0 0,0-1-1,0 1 1,-5-1 0,-64 4 971,59-4-890,-26-7 190,36 7-313,1-1 0,0 1 0,-1 0 0,1-1 0,0 1 0,-1-1 0,1 1 0,0-1 0,0 0 0,0 0 1,0 0-1,0 1 0,0-1 0,0 0 0,0 0 0,0 0 0,0 0 0,0-1 0,0 1 0,1 0 0,-1 0 0,1 0 0,-1-1 1,1 1-1,-1-2 0,26 3-5953,-5 0 1405,3 0-2040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1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9929,'0'23'8320,"1"1"-3348,0 23-1997,-1-21-3102,-1 0 1,-6 38-1,3-41 160,2-9 393,0 0 0,-1-1 0,-1 1 0,-6 13-1,10-27-392,0 1 0,0-1 0,0 0 0,0 0 0,0 1-1,0-1 1,0 0 0,0 0 0,0 0 0,0 1-1,0-1 1,0 0 0,0 0 0,0 0 0,-1 0-1,1 1 1,0-1 0,0 0 0,0 0 0,0 0 0,0 0-1,0 1 1,-1-1 0,1 0 0,0 0 0,0 0-1,0 0 1,0 0 0,-1 0 0,1 0 0,0 0-1,0 0 1,0 1 0,-1-1 0,1 0 0,0 0 0,0 0-1,0 0 1,-1 0 0,1 0 0,0 0 0,0 0-1,0 0 1,-1 0 0,1-1 0,0 1 0,0 0 0,0 0-1,-1 0 1,-4-13 620,1-17-443,4 3-190,2 1 0,0 1 0,10-46 0,-10 64-32,-1 1 0,1-1 1,0 0-1,1 0 0,0 1 0,0-1 0,0 1 1,1 0-1,0 0 0,0 0 0,0 1 1,1-1-1,0 1 0,0 0 0,0 1 0,1-1 1,-1 1-1,13-7 0,-10 9-17,-1 0 0,1 0-1,0 0 1,0 1 0,0 1 0,0-1-1,0 1 1,0 1 0,0-1 0,15 4-1,-20-3 8,0 0 0,0 0-1,-1 0 1,1 0-1,0 0 1,0 0 0,-1 1-1,1-1 1,0 1 0,-1 0-1,0 0 1,1 0 0,2 4-1,-4-5 16,0 1 0,0 0 0,0 0 0,0 0 0,-1-1 0,1 1 0,-1 0 0,1 0 0,-1 0 0,0 0 0,1 0 0,-1 0 0,0 0 0,-1 0 0,1 0 0,0 0 1,0 0-1,-1 0 0,1 0 0,-1 0 0,0 0 0,-1 3 0,-1-1 69,1 0 1,-1 0 0,-1 0 0,1 0 0,-1 0-1,1-1 1,-1 0 0,0 0 0,0 0 0,0 0-1,-1 0 1,1-1 0,-1 0 0,1 0 0,-10 3-1,0 0 166,-1-1-1,1-1 0,-1 0 0,-16 1 0,-15-7 173,46 3-452,-1 0 1,1-1-1,0 1 1,-1 0-1,1 0 1,-1 0-1,1 0 1,-1 0-1,1 0 1,-1-1-1,1 1 1,0 0-1,-1 0 1,1-1-1,-1 1 1,1 0-1,0-1 1,-1 1-1,1 0 1,0-1-1,-1 1 1,1 0-1,0-1 1,0 1 0,-1-1-1,1 1 1,0-2-1,0 1-278,1 0 0,0 0-1,0 0 1,0 0 0,0 0-1,-1 1 1,1-1 0,0 0 0,0 0-1,1 1 1,-1-1 0,0 0-1,0 1 1,0-1 0,0 1 0,3-1-1,16-8-5989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2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12908,'0'0'1890,"50"65"-1506,-11-38 289,6 3-225,3 6-319,7 5-65,-3 6-32,2 4 0,-13 1 0,-5 3-673,-4-1-576,-6-1-673,-1-7-1153,2-4-3267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8:2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7559,'0'0'6791,"23"53"-5959,11-19 33,9 4-256,7 5-321,3 4-224,3-4-32,-4 0-32,-8-7-2402,-6-3-1954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0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49 5317,'0'0'5520,"-8"-6"-4260,3 3-1071,2-1 150,-1 1 0,0 0 0,-1 0 1,1 0-1,0 0 0,-1 1 0,1 0 1,-1 0-1,0 0 0,0 0 0,0 1 0,0 0 1,-6-1-1,10 2-94,2 1-211,-1-1 0,1 1 0,-1 0 0,1 0 0,-1-1 0,1 1 0,-1 0 0,1-1 0,0 1 0,-1-1-1,1 1 1,0-1 0,-1 1 0,1-1 0,0 1 0,0-1 0,-1 0 0,1 1 0,0-1 0,0 0 0,0 0 0,0 0-1,-1 0 1,1 0 0,0 0 0,0 0 0,0 0 0,1 0 0,35 0 167,-29-1-126,50-3 80,-58 4 16,-29 0 662,-114 0 1734,245-6-2098,-50 2-2727,2 2-7585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0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48 1121,'0'0'16207,"-7"-2"-15566,-14-8-104,24 7-23,19 1-1,23 2-64,-27 1-374,0-1-1,0-1 1,34-6 0,-52 7-70,0 0 0,0 0 1,0 0-1,0 0 0,0 0 1,0 0-1,0 0 1,-1 0-1,1 0 0,0 0 1,0 0-1,0-1 0,0 1 1,0 0-1,0 0 1,0 0-1,0 0 0,0 0 1,0 0-1,0 0 1,0 0-1,0 0 0,0-1 1,0 1-1,0 0 0,0 0 1,0 0-1,0 0 1,0 0-1,0 0 0,0 0 1,0 0-1,0-1 0,0 1 1,0 0-1,0 0 1,0 0-1,0 0 0,0 0 1,0 0-1,0 0 1,1 0-1,-1 0 0,0 0 1,0-1-1,0 1 0,0 0 1,0 0-1,0 0 1,0 0-1,0 0 0,0 0 1,0 0-1,1 0 0,-1 0 1,0 0-1,0 0 1,0 0-1,0 0 0,0 0 1,0 0-1,0 0 1,1 0-1,-15-6 78,-18-1-73,4 3 78,0 2 0,0 2 1,-38 2-1,65-2-89,1 0 1,-1 0-1,0 0 1,0 0-1,0 0 1,0 1-1,1-1 1,-1 0 0,0 0-1,0 0 1,0 1-1,1-1 1,-1 0-1,0 1 1,0-1-1,1 1 1,-1-1-1,0 1 1,1-1 0,-1 1-1,1-1 1,-1 1-1,1-1 1,-1 2-1,1-2-23,0 1-1,1 0 1,-1-1 0,1 1-1,-1-1 1,1 1 0,-1-1-1,1 0 1,0 1-1,-1-1 1,1 1 0,-1-1-1,1 0 1,0 0 0,-1 1-1,1-1 1,0 0-1,-1 0 1,1 0 0,0 0-1,0 0 1,-1 0-1,1 0 1,0 0 0,-1 0-1,1 0 1,1 0 0,44 0-4423,-21 0-721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1556 261 5958,'0'0'3155,"9"-7"-1853,-5 3-1271,1 1 473,0 0-1,-1-1 0,0 0 0,1 0 1,-2 0-1,1-1 0,0 1 1,-1-1-1,0 0 0,0 1 0,0-2 1,-1 1-1,1 0 0,1-10 1,-3 13-317,0 0 0,-1-1 0,0 1 0,0 0 0,0-1 1,0 1-1,0 0 0,0-1 0,0 1 0,-1 0 0,1-1 1,-1 1-1,0 0 0,0 0 0,0 0 0,0 0 0,0-1 1,0 1-1,0 1 0,-1-1 0,1 0 0,-3-2 0,-1 0-91,-1 1-1,1-1 0,-1 1 0,0 1 0,0-1 0,0 1 1,-9-2-1,-83-25 177,-146-22 0,184 43-160,0 2 1,0 3-1,-112 10 0,137-3-119,1 2 0,0 2-1,0 1 1,0 2 0,1 1 0,1 1 0,0 2 0,-53 34 0,48-23-2,1 1-1,1 2 1,2 2 0,0 0 0,3 3 0,-36 49 0,32-36 16,3 1 1,2 1 0,2 2-1,-21 56 1,33-67-3,2 2 0,2 0 1,1 0-1,3 1 0,-4 84 0,10-95 3,1 0 0,2 1 0,2-1 0,1 0 0,1-1 0,11 34 0,-11-49-3,0 0 0,1 0 0,1-1-1,0 0 1,1 0 0,1-1 0,0 0-1,1 0 1,1-2 0,0 1 0,0-1-1,1-1 1,16 11 0,-12-12 14,-1-1 0,1-1 1,1 0-1,-1-1 0,1-1 1,0-1-1,1-1 0,-1 0 1,1-1-1,0-1 0,0-1 1,0-1-1,0 0 0,31-5 1,-8-3 104,-1-1 0,0-1 1,0-3-1,-1-1 0,56-29 0,-26 7 64,-1-2-1,-3-4 0,-1-2 0,-3-3 0,91-88 1,-113 93-65,-1-1 0,-3-2 0,-1-2 0,-3-1 0,-2-1 0,-2-2 1,-2-1-1,24-69 0,-1-44-44,-44 140-68,-1 1 0,-1-1-1,0 0 1,-4-46 0,1 63-1,-1 1-1,-1-1 1,1 1-1,-1 0 1,-1-1-1,1 1 1,-1 0-1,-1 1 1,1-1-1,-1 0 1,0 1-1,0 0 1,-8-8-1,4 6 20,0 1 0,-1-1 0,0 2 0,0-1 0,-1 1 0,1 1 0,-1 0 0,-12-5 0,-13-1 45,-1 1 0,0 1 0,0 2 0,-50-2 0,14 3-87,0 3 1,-104 9-1,148-2-15,0 2-1,1 1 0,0 1 0,0 1 0,1 1 0,0 2 0,1 0 0,0 2 1,-34 25-1,11-3-133,1 2 1,2 3 0,-54 62-1,61-57 55,1 2 0,3 1 0,3 2-1,1 1 1,-30 75 0,25-40-275,5 2 1,-33 155-1,59-224 326,0 0 0,2 1 0,0-1 1,1 1-1,1-1 0,1 1 0,4 22 1,-4-36 54,1 1 1,0 0 0,1-1 0,0 1 0,0-1 0,1 0 0,0 0 0,0 0 0,0-1 0,1 1-1,0-1 1,0 0 0,1-1 0,0 1 0,0-1 0,0 0 0,0 0 0,1-1 0,0 0 0,0 0-1,9 3 1,3 0 10,-1-1-1,2-1 0,-1-1 0,0 0 0,1-2 1,0 0-1,0-1 0,-1-1 0,1-1 0,0-1 1,26-5-1,-1-3 39,-1-2 1,-1-1-1,78-37 1,-43 11 27,-2-4 0,-1-2 0,-3-4 0,-2-3 0,86-83 0,-84 64-15,-4-3-1,-4-3 0,-2-2 0,71-124 1,-120 181-7,0-1 0,-2 0-1,-1 0 1,-1-1 0,-1 0 0,8-43 0,-14 58-18,-1-1 0,0 1 0,-1-1 0,0 1 0,0-1 0,-1 1-1,-1-1 1,1 1 0,-1 0 0,-1 0 0,0 0 0,0 0 0,-1 0 0,0 0 0,0 1 0,-1 0 0,0 0 0,-1 0 0,0 0 0,-12-11-1,2 6-33,0 0 0,0 1 0,-1 1-1,-1 1 1,0 1 0,-1 0 0,1 1-1,-1 1 1,-1 1 0,-39-8-1,13 7-115,0 2 0,0 1 0,-81 6 0,106-1-183,0 2 0,0 0 0,0 1 0,0 1 0,1 1 0,0 1 0,-36 17 0,44-17-326,1 0-1,-1 0 1,1 1 0,1 1-1,-1 0 1,1 0-1,1 1 1,0 0-1,0 1 1,1 0-1,1 0 1,0 1-1,-8 16 1,-9 38-5815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2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295 413 10666,'-14'0'1351,"-2"1"-1112,-1 0 1,1 2-1,-1-1 1,1 2-1,0 0 0,-27 12 1,24-8-15,-48 25 989,62-30-1040,0-1 0,1 1 0,-1 1 0,1-1-1,0 1 1,0-1 0,0 1 0,0 0 0,0 1 0,-3 5 0,6-9-148,1-1 0,0 1 0,-1-1-1,1 1 1,0-1 0,0 1 0,0-1-1,-1 1 1,1-1 0,0 1 0,0-1-1,0 1 1,0 0 0,0-1-1,0 1 1,0-1 0,0 1 0,0-1-1,0 1 1,0-1 0,0 1 0,0 0-1,1-1 1,-1 1 0,0-1 0,0 1-1,0-1 1,1 1 0,-1-1-1,0 1 1,1-1 0,-1 1 0,1-1-1,-1 0 1,0 1 0,1-1 0,-1 0-1,1 1 1,-1-1 0,1 0 0,-1 1-1,1-1 1,-1 0 0,2 0-1,29 4 690,-26-4-602,80-1 581,0-4 0,-1-4-1,134-31 1,-85 14-474,1384-225-20,9 68 785,-829 146 195,-398 34-6881,-285 3-2291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21 11851,'9'-21'2730,"-19"22"217,-27 28-1102,-16 27-672,-80 113-1,-26 75 1298,63-94-2053,83-136-2104,8-21-291,8-38-2804,0 23 1639,-3-25-3594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1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13741,'0'0'5402,"12"2"-4409,25 3-676,0 0-1,0-3 0,0-1 1,0-2-1,1-1 0,-1-2 0,-1-2 1,1-1-1,-1-1 0,0-3 1,52-22-1,-54 18-98,-1-2 0,-1-2 0,0-1 0,-1-1 0,40-37 0,-84 72-116,1 0 0,0 1-1,1 1 1,1 0 0,0 0 0,1 1 0,-7 19 0,10-20-92,-1 1 1,2 0 0,0 0 0,1 0 0,1 1 0,1-1 0,0 1 0,1-1 0,2 23-1,0-34-158,0 1 0,0-1-1,0 0 1,1 0 0,0 0-1,1-1 1,-1 1 0,7 10-1,-7-13-557,0-1-1,0 1 1,0 0 0,1-1-1,-1 1 1,1-1-1,0 0 1,0 0 0,0 0-1,0 0 1,3 1-1,22 3-14843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52 12460,'-1'45'3222,"-10"60"1,-34 118-1034,10-58-707,27-125-1202,-66 472 2814,74-505-3042,-2 3 77,2 0 0,0 0 0,0 0 0,0 0 0,4 14 0,-3-21-99,0 1 0,0-1 0,1 0 0,-1 0 0,1 0 1,0-1-1,0 1 0,0 0 0,0-1 0,0 1 0,0-1 0,1 0 0,-1 0 0,1 1 0,0-2 0,-1 1 0,1 0 0,0-1 0,0 1 0,4 0 0,13 4 100,1-1 0,0 0-1,0-2 1,0-1-1,0-1 1,0 0 0,25-3-1,-1 1-61,236-15 15,-5 0-102,809 42 46,-992-20-25,706 27 76,-281-46 403,-80 0-113,-377 12-363,172-7 76,-202 5-69,-1-1 0,0-2 1,0-1-1,0-1 1,38-17-1,-65 25-10,-2-1 2,1 1 0,-1-1-1,1 0 1,0 1 0,-1-1 0,0 0 0,1 0-1,-1 0 1,1 0 0,-1 0 0,0 0-1,0-1 1,0 1 0,2-3 0,-3 4-58,0 0-10,-1 0 65,1 0-1,0-1 0,-1 1 0,1 0 1,0-1-1,-1 1 0,1 0 1,0-1-1,0 1 0,-1-1 0,1 1 1,0 0-1,0-1 0,0 1 0,0-1 1,-1 1-1,1-1 0,0 1 0,0 0 1,0-1-1,0 1 0,0-1 1,0 1-1,0-1 0,0 1 0,1-1 1,-1 1-1,0 0 0,0-1 0,0 1 1,0-1-1,0 1 0,1 0 0,-1-1 1,6-16 16,26-57-241,-2-1 0,-5-2-1,-2 0 1,22-148 0,-42 208 219,0 0-1,-2 1 1,0-1 0,-1 0-1,-1 0 1,0 0 0,-2 0-1,-7-30 1,8 40 3,-1 0 0,0 0 0,0 1 0,-1-1 0,1 1-1,-2 0 1,1 0 0,-1 0 0,0 0 0,0 1 0,0 0 0,-1 0 0,0 0 0,0 1 0,0-1 0,0 1-1,-1 1 1,1 0 0,-1 0 0,0 0 0,0 0 0,-10-1 0,-19-2 8,0 2 1,0 1-1,0 1 0,-51 6 0,-3-1 6,-337-37 57,301 19-117,-777-102-425,114 13 376,-1 37 96,617 59-16,-27-4-12,-291 22 0,465-6 7,18 4-122,9-6 131,1 1 1,-1-1-1,0 0 1,1 0-1,-1 0 1,1 0-1,-1 0 0,1 0 1,0-1-1,0 1 1,0-1-1,0 1 1,2 1-1,-1-2 13,13 12-1,0 0 0,-1 1 1,19 21-1,-29-28-1,-1-1-1,0 0 1,0 1 0,0-1 0,-1 1 0,0 0-1,-1 0 1,1 1 0,-1-1 0,-1 0 0,0 1 0,1 13-1,-2 0 2,-1 0 0,0 0 0,-2 0 0,-1-1 1,-10 36-1,-46 100 1,29-80 0,26-63 1,-33 82 20,4 2 0,-27 127 0,58-209 4,0-1-1,2 1 1,0 0 0,0 0-1,2 0 1,0 0 0,0 0-1,1 0 1,7 20 0,-7-27-7,1-1 0,1 0 1,-1 1-1,1-2 0,1 1 1,-1 0-1,1-1 1,0 0-1,0 0 0,1 0 1,0-1-1,0 0 0,0 0 1,1 0-1,0-1 1,-1 0-1,2 0 0,-1-1 1,11 4-1,-3-2 1,1-1 0,0 0-1,0-1 1,1-1 0,-1-1 0,29-1 0,103-15 170,-48 2-131,621-1-149,-522 29 31,200 41-1,102 10 70,-201-54-262,1-13-1,-1-13 0,475-83 1,-634 70 509,256-82 0,-374 97-59,-23 12-207,0-1-1,1 1 0,-1 0 1,0 0-1,0-1 0,0 1 1,0 0-1,0 0 0,1-1 1,-1 1-1,0 0 1,0-1-1,0 1 0,0 0 1,0-1-1,0 1 0,0 0 1,0-1-1,0 1 0,0 0 1,0-1-1,0 1 0,0 0 1,-1 0-1,1-1 0,0 1 1,0 0-1,0-1 0,0 1 1,0 0-1,-1 0 0,1-1 1,0 1-1,0 0 0,0 0 1,-1-1-1,-37-17-3163,20 11 385,-19-10-4503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1751 10602,'0'0'1970,"12"-11"2119,104-79 2557,73-32-5259,-119 79-985,123-78-169,378-247-141,-312 188-298,408-272 252,-605 413-9,19-11 6,-3-4 0,86-75 0,-163 128-129,36-40 258,-36 39-329,-1 1 1,1 0-1,0-1 1,-1 1-1,1 0 0,-1-1 1,1 1-1,-1 0 1,0-1-1,1 1 1,-1-1-1,0 1 0,0-1 1,0-1-1,-1 2-183,1 0 0,-1 0-1,1 0 1,-1 0 0,1 0 0,-1 0-1,1 0 1,-1 0 0,0 0 0,1 0 0,-1 1-1,0-1 1,0 0 0,0 1 0,0-1-1,0 0 1,0 1 0,0-1 0,0 1-1,0-1 1,-1 0 0,-24-7-7940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7 11050,'0'0'4474,"-11"-2"-3524,10 2-943,-3-1 30,0 0-1,0 0 1,0 0 0,0 1 0,0 0 0,0 0 0,-1 0-1,1 0 1,0 0 0,0 1 0,0 0 0,0 0 0,0 0-1,0 0 1,0 1 0,0 0 0,0-1 0,1 1 0,-1 1-1,1-1 1,-5 4 0,-67 59 1007,4 3-1,2 3 1,-86 115 0,145-173-811,-25 38 416,33-48-592,0 0 1,1 1 0,-1-1 0,1 1 0,0 0-1,-1-1 1,1 1 0,1 0 0,-1 0 0,1-1 0,-1 1-1,1 5 1,0-8-46,1-1 0,-1 1 0,0 0 0,0 0 0,0-1 0,1 1 0,-1 0 0,0-1 0,1 1 0,-1 0 0,1-1 0,-1 1 0,1 0 0,-1-1 0,1 1 0,-1-1 0,1 1 0,0-1 0,-1 1 0,1-1 0,-1 0 0,1 1 0,0-1 0,0 0 1,-1 1-1,1-1 0,0 0 0,-1 0 0,2 0 0,26 1 197,-19-2-85,42-5 429,1-3 0,-1-2 1,-1-2-1,64-25 0,-16 6-207,369-104 202,-180 55-1501,-165 42-2319,-46 6-3492,-11-4-8066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17905,'0'0'2509,"7"8"-2061,-3-3-362,0-1 0,-1 1 0,1-1-1,-1 1 1,0 0 0,-1 0 0,0 1-1,1-1 1,-1 0 0,-1 1 0,1-1-1,-1 1 1,0 0 0,0-1 0,-1 7-1,0 16 125,2 6-140,-3 1 0,-1 0 0,-1-1 0,-2 0 0,-10 38 0,11-69-1353,2-15 273,0-19-781,8-272-11770,-3 248 15848,0 9 5165,-5 70-6733,-1 1-101,1-1 1,1 1 0,1 0 0,6 42 0,-5-62-523,0 0 0,0 1-1,0-1 1,1 0 0,0 0 0,0 0 0,1 0 0,-1 0 0,1-1-1,0 1 1,0-1 0,0 1 0,1-1 0,0 0 0,-1-1 0,2 1-1,-1-1 1,0 1 0,1-1 0,-1 0 0,1-1 0,0 1 0,0-1 0,0 0-1,0 0 1,0-1 0,10 2 0,-10-2 63,1 0 0,0 0 0,-1-1 0,1 0 0,0 0 1,-1-1-1,1 1 0,0-1 0,-1 0 0,1-1 0,-1 1 0,0-1 0,1 0 0,-1-1 0,0 1 1,0-1-1,7-6 0,-5 3-30,0-1 1,0 0 0,0 0-1,-1 0 1,0-1 0,-1 0-1,0-1 1,0 1 0,5-15-1,0-3 14,-2 1 0,-1-1 1,-1-1-1,-1 1 0,-1-1 0,0-44 0,-5 64-136,1 1 1,-1 0-1,0 0 0,0-1 1,-1 1-1,0 0 0,0 0 1,-3-6-1,4 11-6,1 0 0,-1 0-1,1 0 1,-1 0 0,0 0 0,1 0-1,-1 0 1,0 0 0,0 0 0,0 1 0,0-1-1,0 0 1,1 1 0,-1-1 0,-1 1-1,1-1 1,0 1 0,0-1 0,0 1-1,-1-1 1,0 1-3,1 1-1,-1-1 1,1 0-1,-1 1 1,0-1-1,1 1 1,0-1-1,-1 1 1,1 0-1,-1 0 1,1-1-1,0 1 1,0 0-1,-1 0 1,1 0-1,0 1 1,0-1-1,0 0 1,-1 3-1,-1-1-42,1 0 0,-1 1 0,1 0 0,0-1 0,0 1 0,1 0 0,-1 0 0,1 0 0,0 1 0,0-1 0,0 0 0,1 0 0,-1 0 0,1 1 0,0-1 0,0 0 0,1 0 0,0 7-1,0-8-499,0 1-1,0 0 1,1 0-1,-1-1 0,1 1 1,0-1-1,0 0 0,0 1 1,0-1-1,0 0 1,1 0-1,5 5 0,11 6-5246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162 451 14125,'0'0'2435,"-9"3"-626,-6 3-881,1 0-1,0 1 0,-27 16 0,35-19-581,0 0 1,1 0-1,-1 0 0,1 1 0,0 0 1,0 0-1,1 1 0,-1-1 1,1 1-1,0 0 0,1 0 1,-7 13-1,10-19-336,0 1 1,0-1-1,0 0 1,0 1 0,0-1-1,0 1 1,0-1-1,0 0 1,0 1-1,0-1 1,0 1-1,0-1 1,0 0 0,0 1-1,0-1 1,0 1-1,0-1 1,0 0-1,0 1 1,0-1-1,1 0 1,-1 1-1,0-1 1,0 0 0,1 1-1,-1-1 1,0 0-1,0 1 1,1-1-1,-1 0 1,0 0-1,1 1 1,-1-1 0,0 0-1,1 0 1,-1 0-1,0 1 1,1-1-1,22 1 188,20-13 15,-28 5-188,0-1 1,-1-1-1,0 0 0,0-1 1,-1 0-1,0-1 0,-1-1 1,-1 0-1,1 0 0,-2-1 1,13-20-1,-22 32-25,-1 0-1,1 0 1,0 1 0,-1-1-1,1 0 1,-1 0-1,0 0 1,1 0 0,-1 0-1,0 0 1,1 0-1,-1 0 1,0 0 0,0 0-1,0 0 1,0 0-1,0 0 1,0 0-1,0 0 1,0 0 0,-1 0-1,1 0 1,-1-1-1,1 2-3,-1-1 0,0 1-1,0 0 1,1 0-1,-1 0 1,0 0 0,1 0-1,-1 0 1,0 0-1,0 0 1,1 0 0,-1 0-1,0 0 1,1 1 0,-1-1-1,0 0 1,1 0-1,-1 1 1,0-1 0,1 0-1,-1 1 1,1-1-1,-1 1 1,1-1 0,-1 1-1,1-1 1,-1 1-1,1-1 1,-1 1 0,1 0-1,-1-1 1,1 2-1,-6 4-19,2-1 0,-1 1-1,1 1 1,-1-1-1,2 1 1,-1-1 0,1 1-1,0 0 1,1 1-1,-1-1 1,1 0 0,1 1-1,-2 12 1,3-19-54,1 0 0,-1 0 1,0 0-1,1 0 0,-1 0 0,1 0 1,-1 0-1,1 0 0,0 0 1,-1 0-1,1-1 0,0 1 1,0 0-1,-1 0 0,1-1 0,0 1 1,0 0-1,0-1 0,0 1 1,0-1-1,0 1 0,0-1 0,0 0 1,0 1-1,0-1 0,0 0 1,1 0-1,-1 0 0,0 1 0,0-1 1,0 0-1,0-1 0,0 1 1,2 0-1,43-6-2471,-30 0 1403,-1-1 0,1 0 0,-1 0 0,-1-2 0,0 0 0,0-1 0,12-11 0,-4 2 573,-1-1-1,-1-1 1,21-29-1,-25 23 2084,-14 20 1496,-10 17-630,-6 9-1157,6-11-641,1 1 0,1 1 1,-1-1-1,2 1 0,-1 0 0,1 0 0,1 1 0,-6 18 0,10-28-533,0 0 0,-1-1 0,1 1 0,0 0 0,0 0 0,0 0 0,0-1 0,0 1 0,0 0 0,1 0-1,-1 0 1,0-1 0,0 1 0,0 0 0,1 0 0,-1-1 0,0 1 0,1 0 0,-1-1 0,1 1 0,-1 0 0,1-1 0,-1 1 0,1-1 0,-1 1 0,1-1-1,0 1 1,-1-1 0,1 1 0,0-1 0,0 1 0,2 0 15,-1-1-1,1 1 0,-1-1 1,0 0-1,1 1 0,-1-1 1,1 0-1,-1-1 0,1 1 1,3-1-1,3-1 42,0-1-1,1 0 1,-2 0 0,16-8 0,-9 2-104,-1-1 0,0 0 0,-1-1 0,0-1 0,-1 0 0,0 0 0,-1-1 0,0-1 0,-1 0 0,-1 0 0,0-1 0,-1 0 0,-1-1 0,0 0 0,-1 0 0,-1 0 0,0-1 0,-2 0 0,1 0 0,-2 0 0,0 0 0,-2 0 0,1 0 0,-5-30 0,4 44-11,-1-1 0,1 1 0,-1-1 0,0 1 0,0 0 0,0-1 0,-1 1 0,1 0 0,-1 0 0,1 0 0,-1 0 0,-4-5 0,4 7 5,1-1-1,-1 1 1,1 0 0,-1 0 0,0-1 0,0 1-1,1 1 1,-1-1 0,0 0 0,0 0 0,0 1-1,0-1 1,0 1 0,0-1 0,0 1 0,-4 0-1,1 1-4,-1-1-1,1 2 1,0-1 0,0 0-1,0 1 1,0 0-1,0 0 1,0 1-1,0-1 1,0 1-1,1 0 1,0 0 0,-1 1-1,-6 6 1,-2 4 42,0 0 0,0 0 1,-17 28-1,28-37-17,-1-1-1,1 0 0,0 1 1,0 0-1,1 0 1,-1-1-1,1 1 0,-1 9 1,2-12-9,0 0 0,0 1 0,0-1 0,0 0 0,1 0 0,-1 1 0,1-1 1,0 0-1,-1 0 0,1 0 0,0 0 0,0 0 0,0 0 0,1 0 0,-1 0 0,0 0 0,1-1 0,-1 1 0,1 0 1,2 1-1,11 8-351,1-1 1,23 12-1,-25-15-199,0 0 0,0 1-1,-1 1 1,0 0 0,22 21 0,-32-27 475,-1 0 0,1 0 0,-1 1 0,0-1 0,0 1 0,-1-1 0,1 1 1,-1 0-1,1-1 0,-1 1 0,0 0 0,0 0 0,-1 0 0,1 0 0,-1 0 0,0 0 1,0 0-1,-1 0 0,1 0 0,-1 0 0,1 0 0,-1 0 0,-1 0 0,1-1 0,0 1 1,-1 0-1,0-1 0,-3 6 0,-6 7-405,1-4-1509,6-3-2210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11787,'0'0'5200,"-3"10"-4186,-13 68 1261,-10 121 0,15-96-547,3-57-686,-20 71-1,-4 14 1376,31-115-1845,6-13-179,17-22-3,21-43-234,-25 30-353,-1 0 1,-1-2-1,-2 0 0,-1 0 1,11-55-1,-24 91-439,-1 7 396,0-1 0,-1 1 0,-1 0 0,1-1-1,-1 0 1,0 1 0,-5 7 0,7-16 299,4-5-7,0 0-1,0 0 1,1 1 0,0-1 0,0 1-1,0 0 1,0 0 0,9-7 0,-6 6-6,3-4-16,1 0 35,0 0 0,-1-1 0,0 0 0,-1 0 1,0-1-1,12-21 0,-20 34-93,1-1 0,-1 0 0,0 0 0,0 0 0,1-1-1,-1 1 1,1 0 0,-1 0 0,1-1 0,-1 1 0,1-1 0,-1 1 0,1-1 0,-1 0-1,1 0 1,0 1 0,2-1 0,36 5-1644,35-12-3374,-59 3 2513,-1 0-1,1-1 1,-2-1 0,29-14-1,-24 9-1117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60 5125,'0'0'7708,"-11"3"-4563,-1 0-2376,1 0 0,-1 1 1,-20 10-1,28-12-476,-1 1 0,1-1 0,0 1 1,1 0-1,-1 0 0,0 0 0,1 0 0,0 1 0,0 0 0,0-1 0,0 1 1,0 0-1,1 0 0,0 1 0,-4 8 0,6-13-263,0 1-1,0 0 1,0-1-1,0 1 1,0 0 0,0 0-1,0-1 1,0 1-1,0 0 1,0-1 0,0 1-1,0 0 1,1-1-1,-1 1 1,0 0 0,0-1-1,1 1 1,-1 0-1,1-1 1,-1 1-1,0-1 1,1 1 0,-1-1-1,1 1 1,-1-1-1,1 1 1,0-1 0,-1 0-1,1 1 1,-1-1-1,1 0 1,0 1 0,-1-1-1,1 0 1,0 0-1,-1 1 1,1-1 0,0 0-1,-1 0 1,1 0-1,0 0 1,0 0-1,0 0 1,39 0 229,-33-1-181,7 0-66,-1-1-1,1 0 0,-1-1 1,0-1-1,0 0 1,0-1-1,-1 0 1,19-11-1,-22 11-148,0-1 0,0 0 0,-1 0 0,1 0-1,-2-1 1,1-1 0,-1 1 0,0-1 0,0 0 0,-1-1-1,8-14 1,-30 54-865,8-17 1126,1 1 1,0 0-1,-6 23 0,12-34-72,-1 1-1,2 0 0,-1-1 1,0 1-1,1 0 0,0 0 1,0-1-1,1 1 1,-1 0-1,1 0 0,0-1 1,0 1-1,1 0 0,-1-1 1,1 1-1,4 6 1,11 17-242,-1-3-456,-2 1 1,17 37 0,-28-57 545,-1 1 0,0 0 0,0 0 0,0-1 0,-1 1 0,0 1 0,0-1 0,-1 0 0,0 0 0,0 0 0,0 0-1,-1 0 1,0 0 0,-1 0 0,-2 9 0,1-12 184,0 1-1,0-1 0,0 0 0,0-1 0,-1 1 0,1 0 0,-1-1 0,0 0 0,0 0 1,-1 0-1,1 0 0,0-1 0,-1 0 0,1 0 0,-1 0 0,0 0 0,-9 1 0,12-2 13,-1 0 0,0 0 0,0 0 0,0-1 0,1 1 0,-1-1 0,0 0 0,0 0-1,0 0 1,0 0 0,0 0 0,0-1 0,0 0 0,1 1 0,-1-1 0,0 0-1,0 0 1,1 0 0,-1-1 0,1 1 0,-1-1 0,1 1 0,-1-1 0,1 0-1,0 0 1,0 0 0,0 0 0,0 0 0,0 0 0,0-1 0,-2-3 0,1-5-80,0 1 0,1 0 1,0-1-1,1 1 0,0-1 1,0 0-1,1 1 0,1-1 1,0 0-1,0 1 0,1-1 1,0 1-1,1 0 0,0-1 1,1 1-1,0 1 0,0-1 1,12-18-1,-2 6-110,1 1 0,0 0 0,2 1 0,0 1 0,1 0 1,35-27-1,-16 21 349,0 2 1,75-35 0,-59 33 925,-92 33-642,30-4-536,0 1 0,0 0 0,1 0 0,0 1 0,0 0 0,-14 14 0,21-19 0,-1 0 0,1 1 0,0-1 0,-1 0 0,1 0 1,0 1-1,0-1 0,0 1 0,0-1 0,0 1 0,1-1 0,-1 1 0,0-1 0,1 1 0,-1 0 0,1 0 0,-1-1 1,1 1-1,0 0 0,0 0 0,0-1 0,0 1 0,0 0 0,0 0 0,0-1 0,1 1 0,-1 0 0,1-1 0,-1 1 0,1 0 1,0-1-1,-1 1 0,1-1 0,0 1 0,0-1 0,0 1 0,0-1 0,0 1 0,1-1 0,-1 0 0,0 0 0,1 0 1,-1 0-1,0 0 0,1 0 0,3 2 0,5 2-149,1 0-1,-1-1 1,1 0 0,1 0 0,-1-1-1,0-1 1,21 2 0,46-2-7925,-18-5-6166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13613,'0'0'6603,"2"10"-5578,6 36 141,-6-30-698,0 0-1,1 1 1,1-1 0,0-1 0,11 27-1,-13-40-439,0 1 1,0-1-1,0 1 0,0-1 1,1 0-1,-1 0 0,1 0 1,-1 0-1,1-1 0,0 1 0,0-1 1,0 1-1,-1-1 0,1 0 1,0 0-1,1 0 0,-1-1 1,0 1-1,0-1 0,0 0 0,0 1 1,0-2-1,1 1 0,-1 0 1,0 0-1,0-1 0,0 0 0,4-1 1,3 0 22,0-1 1,0-1 0,0 0-1,-1 0 1,1-1-1,-1 0 1,10-8-1,-4 2-49,-1-2 0,0 1 0,-1-2-1,-1 0 1,0 0 0,0-1 0,-2-1 0,15-26-1,-32 55-23,1-1 0,0 2 1,1-1-1,0 1 0,2 0 0,-1 0 0,1 0 0,-1 27 0,4-40 25,0 0 1,0 0-1,0 0 1,0 0-1,0 0 1,0 0-1,0-1 1,1 1-1,-1 0 1,0 0-1,1 0 1,-1 0-1,0 0 1,1-1-1,-1 1 1,1 0-1,-1 0 1,1-1-1,-1 1 1,1 0-1,0-1 1,-1 1-1,1-1 1,0 1-1,-1-1 1,1 1-1,0-1 1,0 1-1,0-1 1,-1 0-1,1 1 1,1-1-1,1 1 21,1-1-1,-1 0 0,0 0 1,0 0-1,1 0 1,-1-1-1,0 0 0,0 1 1,5-3-1,5-1-126,-1-1-1,1-1 1,18-11 0,10-15-3380,-5-6-4432,-19 11-1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9:0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57 3555,'0'0'-256,"-62"0"352,42 0 128,8-8 33,-4 2-161,1-3 0,-4 0-64,1-1 0,-7 1 0,-5 5-32,1 2 64,-5 2-64,-2 0-64,-1 2-897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7627 2602 10025,'0'0'1762,"-12"-9"-1137,-33-26-45,1-3 0,-54-58 0,66 59-58,-2 1 0,-2 1-1,-1 2 1,-74-50 0,39 39 317,-154-70 0,208 106-808,-106-47-89,-152-90-1,191 94-215,-128-87 323,188 118-30,1 0 0,1-1 0,1-1 1,1-1-1,1-1 0,-19-30 1,-21-45-47,31 47 288,-3 2 1,-1 1 0,-66-72-1,-3 22-213,-156-115 0,-134-59 86,257 181-148,-84-54 16,164 114-11,-1 3 1,-70-27-1,45 24 22,-2 4-1,-1 4 1,0 3-1,-2 5 1,-160-12-1,9 33 87,-248 39 1,16-1-208,349-37 101,-620 55-112,621-43 110,1 5 0,2 5 0,0 5 0,-129 57 0,-63 55-189,232-103 137,-135 97 0,178-111 50,1 2-1,2 1 1,0 1 0,3 2 0,0 0-1,3 2 1,0 1 0,3 1 0,1 1-1,2 0 1,1 2 0,3 0 0,1 1-1,2 0 1,2 0 0,1 1 0,3 1-1,0 43 1,4-52-18,1 0 0,2 0 0,1 0 0,2-1 0,2 1 0,1-1 0,1-1 0,16 37 0,5-4 26,4-1 0,2-2 1,4-1-1,1-3 0,55 60 1,-12-26 7,5-4 0,113 88 1,-90-93 7,4-5 0,3-5 1,3-6-1,3-4 0,188 66 1,-64-47 26,508 100 0,101-84 64,8-89 16,-361-39 168,881-163 1,-1100 131-230,395-139 0,-488 127 316,-4-8 0,330-194 0,-481 252-346,-1-1-1,-2-2 1,0-2 0,-2-1-1,-1-2 1,30-36-1,-51 53-23,-1 0 1,-1 0-1,0 0 0,-1-1 0,-1-1 0,0 1 1,-1-1-1,-1 0 0,0-1 0,-1 1 1,-1-1-1,0 0 0,-2 0 0,0 0 0,0 0 1,-2 0-1,0 0 0,-6-29 0,0 24 1,0 1-1,-1 0 0,-1 0 1,-1 1-1,-1 0 0,-1 0 0,-1 1 1,0 1-1,-1 0 0,-21-19 1,-15-12-6,-113-86 0,23 36 30,-178-94-1,-173-50 3,246 140-77,-431-120-1,-279 30 237,-18 92-2181,1 54-4646,732 39 1234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2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 9737,'0'0'13186,"-2"6"-12791,2-3-401,-1 0 1,1 0-1,0-1 0,-1 1 0,1 0 1,0 0-1,1 0 0,-1-1 0,0 1 1,1 0-1,0 3 0,0-5 8,0 0 0,-1 0-1,1 0 1,-1 0 0,1 0 0,0 0 0,0 0 0,0 0-1,-1-1 1,1 1 0,0 0 0,0 0 0,0-1-1,0 1 1,0-1 0,0 1 0,1-1 0,-1 1 0,0-1-1,0 1 1,0-1 0,0 0 0,0 0 0,1 0-1,-1 0 1,0 0 0,0 0 0,0 0 0,1 0 0,-1 0-1,0 0 1,0-1 0,0 1 0,0 0 0,1-1-1,-1 1 1,1-2 0,0 1 51,0 0 0,-1 0 0,0 0 0,1 0 0,-1-1 0,0 1 0,1 0 0,-1-1 0,0 1 0,0-1 0,0 1 0,0-1 0,-1 0 0,1 1 0,0-1 0,-1 0 0,1 0 0,-1 1 0,1-1 0,-1 0 0,0 0 0,0 0 0,0 1 0,0-1 0,0-4 0,0 5-51,0-1 0,0 1 0,0-1 0,0 0 0,-1 1 0,1-1 0,0 1-1,-1-1 1,1 0 0,-1 1 0,1-1 0,-1 1 0,0 0 0,0-1 0,1 1 0,-1-1 0,0 1 0,0 0 0,0 0 0,-1 0 0,1-1 0,0 1 0,0 0-1,-1 0 1,1 1 0,0-1 0,-1 0 0,1 0 0,-3 0 0,1 1-12,0 0-1,-1 0 1,1 1-1,-1-1 0,1 1 1,0 0-1,-1 0 1,1 0-1,0 0 1,0 0-1,0 1 1,0 0-1,0-1 1,0 1-1,0 0 1,1 0-1,-1 1 1,1-1-1,-3 4 1,3-4 7,0 0-1,0 0 1,1 0 0,-1 0 0,1 1 0,-1-1-1,1 0 1,0 1 0,0-1 0,0 1 0,0 0-1,1-1 1,-1 1 0,1 0 0,0-1-1,-1 1 1,1 0 0,0-1 0,1 1 0,-1 0-1,0-1 1,1 1 0,-1 0 0,1-1 0,1 4-1,0-4-32,0-1-1,-1 1 0,1-1 1,0 0-1,0 0 0,0 1 1,0-1-1,0 0 0,0-1 1,0 1-1,0 0 0,0-1 1,0 1-1,1-1 0,-1 0 1,0 1-1,0-1 0,0 0 1,5-1-1,45-3-1787,-32-2 380,0 0-1,0-1 1,-1-1-1,21-12 1,-4 1-3147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129 321 9033,'0'0'9043,"-6"-10"-7250,4 8-1731,-2-6 384,-1 0-1,0 0 1,-1 1-1,0 0 0,-8-8 1,13 13-417,0 1-1,0 0 1,0 0 0,0 0 0,-1 0 0,1 1 0,0-1-1,-1 0 1,1 1 0,0-1 0,-1 0 0,1 1 0,-1-1-1,1 1 1,-1 0 0,1 0 0,-1-1 0,1 1-1,-1 0 1,1 0 0,-1 1 0,1-1 0,-1 0 0,1 0-1,-1 1 1,1-1 0,-1 1 0,1-1 0,0 1 0,-1-1-1,1 1 1,0 0 0,-1 0 0,1 0 0,0 0 0,0 0-1,0 0 1,0 0 0,0 0 0,0 0 0,0 1 0,0-1-1,0 0 1,1 1 0,-1-1 0,-1 3 0,-1 1 0,0 1 0,1 0 0,-1 0 0,1-1 0,0 2-1,0-1 1,-1 11 0,3-16-13,0 1 0,0-1 0,0 1 0,0-1 0,0 0-1,0 1 1,0-1 0,0 1 0,1-1 0,-1 1-1,0-1 1,1 1 0,-1-1 0,1 0 0,0 1-1,-1-1 1,1 0 0,0 0 0,0 1 0,0-1 0,0 0-1,0 0 1,0 0 0,0 0 0,0 0 0,0 0-1,1-1 1,-1 1 0,0 0 0,1-1 0,-1 1 0,0 0-1,1-1 1,-1 0 0,1 1 0,-1-1 0,3 0-1,7 1 44,1-1 0,-1-1 0,0 0 0,0-1 0,0 0 0,0 0 0,0-1 0,-1-1-1,1 0 1,-1 0 0,0-1 0,0-1 0,0 1 0,-1-2 0,0 1 0,0-1-1,13-14 1,-10 10-44,0-1 0,-2 0 0,1-1 0,-2 0 0,1 0 0,-2-1 0,0-1-1,-1 1 1,0-1 0,-1 0 0,7-27 0,-13 40-14,1 1 1,-1 0-1,0 0 1,0 0-1,0-1 1,1 1-1,-1 0 1,0 0-1,0 0 1,-1-1-1,1 1 0,0 0 1,0 0-1,-1 0 1,1-1-1,0 1 1,-1 0-1,1 0 1,-2-1-1,2 1 0,-1 1-1,0 0 1,1-1-1,-1 1 1,1 0-1,-1 0 1,0-1-1,1 1 0,-1 0 1,0 0-1,1 0 1,-1 0-1,0 0 1,0 0-1,1 0 1,-1 0-1,0 0 1,1 0-1,-1 0 1,0 0-1,1 1 1,-1-1-1,-1 1 1,-2 1-1,1-1 1,-1 2 0,0-1 0,1 0-1,-1 1 1,1 0 0,0-1 0,0 1-1,-3 4 1,-3 6 113,0 1 0,2 0 0,-1 0 1,2 1-1,0 0 0,1 0 0,0 1 0,1-1 0,1 1 1,0 0-1,1 0 0,1 16 0,1-29-78,0-1 0,0 1-1,0-1 1,0 0 0,1 1-1,0-1 1,-1 0 0,1 1 0,0-1-1,0 0 1,0 0 0,0 0-1,0 0 1,1 0 0,-1 0 0,1 0-1,-1 0 1,1 0 0,0-1-1,0 1 1,0 0 0,0-1 0,0 0-1,0 0 1,0 1 0,0-1 0,0 0-1,0-1 1,1 1 0,-1 0-1,0-1 1,1 1 0,-1-1 0,1 0-1,-1 1 1,0-1 0,1 0-1,2-1 1,4 1 8,-1-1 0,1 0-1,-1 0 1,0-1 0,0 0-1,0 0 1,0-1 0,0 0-1,-1-1 1,9-4 0,-5 1-31,-1 0 0,1-1 0,-1-1 0,-1 0 0,0 0 0,0-1 0,0 0 0,-2 0 0,1-1 0,-1 0-1,-1 0 1,0-1 0,7-17 0,-17 25-33,-6 8-26,-8 6-37,12-4 83,0 0 0,0 0-1,1 1 1,-1 0 0,-3 8 0,8-13 5,0 0 1,0 0 0,0 0-1,0 0 1,0 0-1,1 0 1,-1 0-1,1 0 1,0 0 0,0 0-1,-1 4 1,2-5-3,-1 0 0,0 0 1,1 0-1,-1 0 0,0-1 1,1 1-1,-1 0 0,1 0 0,-1 0 1,1 0-1,-1-1 0,1 1 1,0 0-1,-1-1 0,1 1 0,0 0 1,0-1-1,0 1 0,-1-1 1,1 1-1,0-1 0,0 0 1,0 1-1,0-1 0,0 0 0,1 1 1,14 2-6,-1 0 0,1-1 0,-1-1 0,1 0 1,-1-1-1,1-1 0,0-1 0,-1 0 0,1-1 1,-1 0-1,0-1 0,0-1 0,19-9 0,-13 5-5,-1-2 0,0 0 0,0-2-1,-2 0 1,1-1 0,-2 0-1,0-2 1,23-26 0,-36 37 6,0 0 0,0-1 0,0 1 0,0-1 0,-1 1 0,0-1 0,0 0 0,-1 0 0,1-1 0,2-12 0,-5 18-1,-1 0 0,1 0 0,0 1 0,-1-1-1,1 0 1,0 0 0,-1 0 0,1 0 0,-1 0-1,1 1 1,-1-1 0,0 0 0,1 1 0,-1-1-1,0 0 1,1 1 0,-1-1 0,0 0 0,0 1-1,1 0 1,-1-1 0,0 1 0,0-1 0,0 1 0,0 0-1,0-1 1,0 1 0,0 0 0,0 0 0,0 0-1,0 0 1,1 0 0,-1 0 0,0 0 0,0 0-1,0 0 1,0 1 0,-2-1 0,-42 8-116,32-3 107,-1 2-1,1-1 0,0 1 1,1 1-1,0 0 0,-17 15 1,24-19 15,0 1 1,0-1-1,0 1 1,0 1-1,1-1 0,0 1 1,0-1-1,0 1 1,1 0-1,-1 0 1,2 1-1,-1-1 0,1 1 1,0 0-1,-2 11 1,4-17 3,0 1 1,1 0-1,-1 0 1,1-1-1,-1 1 1,1 0-1,-1-1 1,1 1-1,0-1 1,0 1-1,0-1 1,0 1-1,0-1 1,0 0-1,0 0 1,1 1-1,-1-1 1,0 0-1,1 0 1,-1 0-1,1 0 1,-1 0-1,1-1 1,-1 1-1,1 0 1,0-1-1,-1 1 1,1-1-1,0 1 1,0-1-1,-1 0 1,1 0-1,0 0 1,2 0-1,11 1 37,1 0 1,28-4 0,-35 2-32,13-1 2,0-2-1,0-1 0,-1-1 1,0-1-1,0 0 1,0-2-1,23-13 0,-8 2 17,-1-2 0,62-51 0,-97 73-32,6-5 0,0 1-1,0-1 0,-1 0 1,0-1-1,0 1 0,-1-1 1,0 0-1,6-11 1,-10 17-5,0 0 1,-1-1-1,1 1 1,-1 0-1,1-1 1,-1 1-1,1 0 1,-1 0-1,1-1 1,-1 1-1,1 0 1,-1 0-1,1 0 1,-1 0-1,1 0 1,-1 0-1,1 0 1,-1 0-1,1 0 1,-1 0-1,1 0 0,-1 0 1,1 0-1,-1 0 1,1 0-1,-1 1 1,1-1-1,-1 0 1,1 0-1,-1 1 1,0 0-1,-21 6-59,7 1 49,0 1 0,1 1-1,1 1 1,-21 19-1,28-25 19,1 1-1,-1 0 1,1 0 0,0 0-1,1 1 1,0 0 0,0 0-1,0 0 1,1 0 0,0 1-1,0-1 1,-1 9 0,4-14 1,0 1 1,0-1-1,0 0 1,0 0-1,0 0 1,1 0-1,-1 0 1,1 0-1,-1 0 1,1 0-1,0 0 1,0 0-1,0 0 1,0 0-1,0 0 1,0-1-1,1 1 1,-1 0 0,0-1-1,1 1 1,0-1-1,-1 0 1,1 1-1,0-1 1,-1 0-1,1 0 1,0 0-1,0 0 1,0 0-1,0-1 1,0 1-1,0 0 1,0-1-1,0 0 1,4 1-1,9 1 34,1 0-1,-1-1 1,28-2-1,-36 1-34,17-1-54,-1-2-1,1 0 1,0-2 0,-1 0 0,0-2 0,-1 0 0,1-2-1,-1 0 1,-1-2 0,0 0 0,35-25 0,-58 37-524,-2 5 584,0-1 0,0 1-1,1-1 1,-1 1 0,1 0 0,1 0-1,-1 0 1,1 1 0,0-1 0,0 1-1,-1 8 1,4-14 4,-1 0-1,1 0 0,-1 0 1,1 0-1,-1 0 1,1 0-1,-1 0 1,1 0-1,0 0 1,0 0-1,-1-1 1,1 1-1,0 0 1,0 0-1,0-1 1,0 1-1,0-1 0,0 1 1,0-1-1,0 1 1,0-1-1,0 0 1,0 1-1,0-1 1,0 0-1,0 0 1,0 0-1,0 0 1,2 0-1,40 2 120,-34-2-104,154 0-1373,-161 0 1342,1 0 0,-1 1 1,0-1-1,1 1 0,-1 0 0,0 0 1,0 0-1,0 0 0,0 0 1,0 0-1,0 0 0,0 1 0,0-1 1,-1 1-1,1 0 0,0-1 1,-1 1-1,1 0 0,-1 0 1,0 0-1,0 0 0,1 0 0,-1 0 1,-1 0-1,1 0 0,0 0 1,0 1-1,-1-1 0,1 0 1,-1 1-1,0-1 0,0 4 0,2 13 153,-1 0-1,-1 1 1,-2 20-1,0-8 149,3-28-287,-1 0 0,0 0 0,0 0 1,-1 0-1,1 0 0,-1 0 0,0 0 0,0 0 0,0-1 1,0 1-1,-1 0 0,0-1 0,-2 6 0,2-7-47,-1-1 0,1 1 0,0 0 0,-1 0 0,1-1 0,-1 0 0,0 1 0,1-1 0,-1 0 0,0 0 0,0 0 0,0-1 0,0 1 0,0-1-1,0 0 1,0 1 0,0-1 0,-4-1 0,2 1 32,0-1-1,1 0 0,-1 1 1,1-2-1,-1 1 1,1 0-1,0-1 0,-1 0 1,1 0-1,0 0 1,0-1-1,0 1 0,1-1 1,-1 0-1,0 0 1,1 0-1,0 0 0,0-1 1,0 0-1,0 1 1,1-1-1,-1 0 0,1 0 1,-3-7-1,3 7 24,0-1-1,1 1 0,-1-1 1,1 1-1,0-1 0,0 0 1,1 0-1,-1 1 1,1-1-1,0 0 0,0 0 1,1 0-1,-1 1 0,1-1 1,0 0-1,0 0 0,1 1 1,0-1-1,-1 1 0,1 0 1,1-1-1,-1 1 1,6-7-1,-1 3 57,2 0 0,-1 0 0,1 1 0,0 0 0,0 1 0,1 0 0,0 0 0,0 1 0,18-6 0,7-1 142,59-11 1,-9 4-346,-82 18-17,-1 1 1,0-1-1,0 0 1,0 0-1,0 0 1,0 0-1,0 0 0,0 0 1,0 0-1,-1-1 1,1 1-1,0-1 1,2-2-1,-3 3-470,-1-1 0,1 0 0,0 0 1,0 0-1,-1 1 0,1-1 0,-1 0 0,1 0 0,-1 0 0,0 0 0,0 0 0,0 0 1,0 0-1,0 0 0,-1-3 0,-2-8-6688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3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18514,'0'0'4996,"0"17"-4547,-2 9 415,-3 9 514,-1 6-321,4 3-385,2 6-319,0 1-257,9 1-64,2 0-32,3-2-1153,-10-4-2403,5-10-2465,-7-6-11628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19667,'0'0'9417,"56"-22"-16592,-51 3-8392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5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88 279 5958,'-9'4'4164,"2"-1"-3446,-32 14 479,8-8 2648,30-9-2644,12 0-427,23-5-158,56-15 1,-10 2-275,32 1-166,178-4 0,113 25-93,-14 0-65,-307-8-56,128-24-1,80-35 108,-20 4-55,-162 40 55,-117 14 810,-13 0-445,-123-1-692,-1 7-1,-186 24 1,-286 72 305,552-86-55,-253 48 81,-357 56 430,709-114-1162,135-1 582,27-25 149,231-60 0,-207 37-222,440-70-3497,-324 61 1961,-318 55 1683,-12 2 18,0 0 0,0-1 0,-1 0 0,1 0 0,-1 0 0,1 0 0,-1 0 0,1-1 0,-1 0 0,0 0 0,1 0 0,4-4 0,-42 2 1806,-17 6-1998,-91 15 0,13 8-3225,66-13 309,-39 7-4258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59:5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24 10570,'0'0'9780,"-2"8"-9721,-15 62 27,15-63-79,1 0 0,0 1 0,1-1 0,0 1 0,0 0 0,0-1 0,1 1 0,3 12 0,-3-19 5,-1 0 0,1 0-1,0 0 1,0 0 0,0 0 0,0 0 0,0 0-1,0 0 1,0 0 0,0-1 0,0 1-1,0 0 1,0-1 0,0 1 0,0-1-1,0 1 1,1-1 0,-1 0 0,0 1 0,0-1-1,1 0 1,-1 0 0,0 0 0,1 0-1,-1 0 1,0 0 0,0 0 0,1 0-1,-1-1 1,0 1 0,0-1 0,1 1 0,-1 0-1,0-1 1,0 0 0,1 0 0,44-25 508,19-29-251,-41 33-233,1 1 1,35-22 0,-58 42-27,-1 0 1,1 0 0,-1 0-1,1 0 1,-1 0 0,1 1-1,0-1 1,-1 1-1,1-1 1,0 1 0,-1 0-1,1-1 1,0 1 0,0 0-1,0 0 1,-1 0 0,4 1-1,-4 0 14,0-1-1,0 1 1,0-1 0,0 1-1,0 0 1,0 0 0,0 0-1,0-1 1,0 1-1,0 0 1,-1 0 0,1 0-1,0 0 1,-1 0 0,1 1-1,0-1 1,-1 0 0,1 0-1,-1 2 1,2 7 133,0 0 0,0 0 0,-2 0 0,1 1 0,-2 9 0,2 6-92,-1-23-59,0 1 0,0-1 0,0 0 0,1 1 0,0-1 0,-1 0 1,1 0-1,0 0 0,1 0 0,-1 0 0,0 0 0,1 0 1,0 0-1,0 0 0,0-1 0,0 1 0,3 2 0,-3-4 2,1 0 0,-1 0 0,1 0 0,-1 0 0,1 0 0,0-1 0,-1 1 0,1-1 0,0 0 0,-1 0 0,1 0 0,0 0 0,-1 0 0,1-1 0,0 1 0,-1-1 0,1 0-1,-1 1 1,1-1 0,-1 0 0,1-1 0,2-1 0,19-9 64,-2-2 0,0-1-1,38-32 1,-42 31-160,1 1 0,0 1 0,1 1 1,1 0-1,27-11 0,-47 23 79,0 1-1,-1-1 1,1 1-1,0-1 1,0 1 0,0 0-1,0 0 1,0-1-1,-1 1 1,1 0-1,0 0 1,0 0 0,0 0-1,0 0 1,0 0-1,0 0 1,0 0-1,0 0 1,0 0 0,-1 0-1,1 1 1,0-1-1,0 0 1,0 1 0,0-1-1,-1 1 1,1-1-1,0 1 1,0-1-1,-1 1 1,2 0 0,-1 1-1,-1 0-1,1 0 1,-1 0 0,1 0 0,-1 0 0,0 0 0,0 0 0,0 0 0,0 0-1,0 0 1,-1-1 0,1 1 0,-2 4 0,-2 8 15,-1-1 1,-12 26-1,7-19-181,-25 43-466,8-31-4188,27-32 4739,0 0 1,0 0-1,0 0 1,0 0-1,-1 0 0,1 0 1,0 1-1,0-1 1,0 0-1,0 0 1,0 0-1,0 0 0,0 0 1,0 0-1,-1 0 1,1 0-1,0 0 1,0 0-1,0 0 0,0 0 1,0 0-1,0 0 1,0 0-1,-1 0 1,1 0-1,0 0 0,0 0 1,0 0-1,0 0 1,0 0-1,0 0 1,0 0-1,-1 0 0,1 0 1,0 0-1,0 0 1,0 0-1,0 0 1,0 0-1,0-1 0,0 1 1,0 0-1,-1 0 1,1 0-1,0 0 1,0 0-1,0 0 0,0 0 1,0 0-1,0-1 1,0 1-1,0 0 0,0 0 1,0 0-1,0 0 1,0 0-1,0 0 1,0 0-1,0-1 0,-1-17-8397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12556,'0'0'7783,"-46"51"-7302,44-37-385,2-1-32,0-5-929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405 136 9705,'7'-11'1383,"-3"5"-1087,2-1 248,-1 0 1,-1 0-1,1-1 0,-1 1 0,-1-1 1,1 0-1,-1 0 0,-1-1 1,0 1-1,2-9 0,-4 16-446,0-1 0,-1 1-1,1 0 1,0 0 0,0 0 0,-1 0 0,1 0-1,-1 0 1,1 0 0,-1 0 0,1 0-1,-1 0 1,0 0 0,1 0 0,-1 0-1,0 1 1,0-1 0,0 0 0,1 0 0,-1 1-1,0-1 1,0 0 0,0 1 0,0-1-1,0 1 1,0 0 0,-1-1 0,1 1-1,0 0 1,0-1 0,0 1 0,0 0 0,0 0-1,0 0 1,-1 0 0,1 0 0,0 0-1,0 1 1,-2-1 0,-4 1 76,-1 0 1,0 0-1,0 0 1,-14 6-1,3 1-73,1 0 0,0 2 0,1 0 0,0 1 0,1 1 0,-28 25 0,17-11 81,1 2 1,-40 54 0,49-58-1,2 0 0,0 2 0,-17 42 0,27-56-116,1 0 1,0 0 0,1 0 0,0 1 0,1-1-1,1 1 1,0 0 0,0-1 0,2 1 0,2 21 0,-2-30-65,-1 0 1,1-1 0,1 1 0,-1-1 0,0 1 0,1-1-1,0 0 1,0 1 0,0-1 0,0 0 0,0 0 0,1-1 0,-1 1-1,1 0 1,0-1 0,0 1 0,4 2 0,-1-2 16,1 1 1,-1-1-1,1-1 1,0 1 0,0-1-1,0 0 1,0-1-1,11 1 1,4-1 15,-1 0 0,0-2 0,1-1 0,-1 0 0,25-7 0,-19 2-582,0 0 0,-1-2 0,0-1 0,-1-1-1,37-22 1,-62 33 482,1 0-1,0 0 1,-1 0-1,1 0 0,-1-1 1,1 1-1,-1 0 1,1 0-1,-1-1 1,1 1-1,-1 0 1,1-1-1,-1 1 1,0-1-1,1 1 1,-1-1-1,1 1 1,-1 0-1,0-1 0,0 1 1,1-1-1,-1 0 1,0 1-1,0-1 1,1 1-1,-1-1 1,0 1-1,0-1 1,0 1-1,0-1 1,0 0-1,0 1 0,0-1 1,0 1-1,0-1 1,0 0-1,0 1 1,-1-1-1,1 1 1,0-1-1,0 1 1,0-1-1,-1 1 1,1-1-1,0 1 0,-1-1 1,1 1-1,-1-1 1,-27-14-6697,22 13 5001,-20-9-7890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39 7815,'0'0'9540,"-8"-7"-7880,-26-20-512,33 26-1106,-1 0 0,0 1 0,1-1 0,-1 1 0,0-1 1,1 1-1,-1 0 0,0-1 0,1 1 0,-1 0 0,0 0 0,0 0 0,1 1 0,-1-1 0,0 0 0,0 1 0,1-1 0,-1 1 1,1-1-1,-1 1 0,0 0 0,1 0 0,-1 0 0,1-1 0,0 1 0,-1 1 0,-1 1 0,-33 37 487,31-34-357,-7 10 206,1 1-1,-17 32 0,24-42-261,1 1-1,0 0 0,0 0 1,0 0-1,1 1 0,1-1 0,-1 1 1,2-1-1,-1 11 0,1-18-104,1 1 0,-1-1 0,1 0-1,0 0 1,-1 0 0,1 0 0,0 0 0,0 0 0,0 0-1,-1 0 1,1 0 0,0 0 0,0 0 0,0 0 0,1-1-1,-1 1 1,0-1 0,0 1 0,0 0 0,0-1 0,1 0-1,-1 1 1,0-1 0,1 0 0,-1 0 0,0 1 0,0-1-1,1 0 1,-1 0 0,0-1 0,1 1 0,-1 0 0,0 0-1,0-1 1,3 0 0,51-11 464,-21-2-360,-2-2-1,1 0 1,31-24 0,33-17-72,-96 56-50,-1 1 1,1 0-1,0-1 1,-1 1-1,1-1 1,-1 1-1,1 0 1,0 0-1,0-1 1,-1 1-1,1 0 1,0 0-1,-1 0 1,1 0-1,0 0 1,0 0-1,-1 0 1,1 0-1,0 0 1,0 0-1,-1 0 1,1 0-1,0 1 1,-1-1-1,1 0 1,0 0-1,-1 1 1,1-1-1,0 0 1,-1 1-1,1-1 1,0 1-1,-1-1 1,1 1-1,0 1 7,0 0-1,0 1 0,0-1 0,-1 0 0,1 0 0,-1 0 0,1 0 0,-1 1 0,0-1 0,0 0 0,0 4 0,-11 62 320,-1-29-159,9-30-123,0 0-1,0 0 1,1 0-1,0 1 0,-1 14 1,3-24-30,0 0 1,0 1 0,0-1-1,0 0 1,0 1-1,0-1 1,0 0 0,0 1-1,0-1 1,0 0-1,0 0 1,0 1 0,1-1-1,-1 0 1,0 0-1,0 1 1,0-1 0,0 0-1,1 0 1,-1 1-1,0-1 1,0 0 0,0 0-1,1 0 1,-1 1-1,0-1 1,0 0 0,1 0-1,-1 0 1,0 0-1,1 0 1,-1 0 0,0 1-1,0-1 1,1 0-1,-1 0 1,0 0 0,1 0-1,-1 0 1,17-5 199,13-12 77,-21 9-252,0 1-1,0-1 1,-1 0-1,0-1 1,-1 0-1,0 0 1,0-1-1,-1 0 1,0 0-1,-1 0 1,0-1-1,0 0 1,-1 0-1,-1 0 1,0 0-1,-1-1 1,0 1-1,0-1 1,-1-11-1,-1 22-35,0 0 0,0 0-1,0 0 1,0 0 0,0 0-1,0 0 1,0 1 0,0-1 0,-1 0-1,1 0 1,0 0 0,-1 0 0,1 1-1,-1-1 1,1 0 0,-1 0-1,1 1 1,-1-1 0,0 0 0,1 1-1,-1-1 1,0 1 0,1-1 0,-1 1-1,0-1 1,0 1 0,1-1-1,-1 1 1,0 0 0,0-1 0,0 1-1,0 0 1,0 0 0,1 0 0,-1-1-1,0 1 1,0 0 0,0 0 0,0 0-1,0 1 1,0-1 0,0 0-1,1 0 1,-3 1 0,-1 5-194,13-1 113,14-1 64,-1-4-301,-1-2 1,1-1 0,26-7-1,26-11-5391,-39 9-117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40 7751,'0'-1'350,"0"0"-1,0-1 0,0 1 1,0-1-1,-1 1 0,1-1 1,0 1-1,-1-1 0,1 1 0,-1 0 1,0-1-1,1 1 0,-1 0 1,0 0-1,0-1 0,0 1 1,0 0-1,0 0 0,0 0 1,0 0-1,0 0 0,0 0 0,-2 0 1,0-1 15,-1 1 0,1-1 0,0 1 0,-1 0 0,1 0 0,0 1 0,-1-1 0,1 1 0,-7 0 0,2 0-232,1 0-1,-1 1 1,0 0 0,1 1 0,-1 0 0,1 0-1,0 0 1,-13 7 0,11-4-40,0 1 0,1 1 0,0-1 0,0 2 0,0-1 0,1 1 0,-8 10 0,12-13-15,0 0 1,0 0-1,0 0 0,1 1 0,0-1 0,0 0 0,0 1 0,1 0 0,-1-1 1,1 1-1,1 0 0,-1 0 0,1 0 0,1 8 0,-1-13-73,0 0 0,0 1-1,1-1 1,-1 0 0,0 0-1,1 0 1,-1 0 0,1 0-1,-1 0 1,1 0 0,-1 0-1,1 0 1,0 0 0,0 0-1,-1-1 1,1 1 0,0 0-1,0 0 1,0-1-1,0 1 1,0 0 0,0-1-1,0 1 1,2 0 0,34 3 132,-27-5-79,1 0 0,0-1 0,-1 0 1,19-7-1,-9 0 59,0-1 0,-1-1-1,0-1 1,0-1 0,-2 0 0,1-1 0,-2-1 0,19-21 0,-35 36-112,0-1 0,0 1 0,0 0 0,0-1 1,0 1-1,0 0 0,0 0 0,0-1 0,0 1 1,0 0-1,1 0 0,-1-1 0,0 1 1,0 0-1,0 0 0,0-1 0,1 1 0,-1 0 1,0 0-1,0 0 0,1-1 0,-1 1 1,0 0-1,0 0 0,1 0 0,-1 0 0,0 0 1,1-1-1,-1 1 0,0 0 0,0 0 1,1 0-1,-1 0 0,0 0 0,1 0 0,-1 0 1,0 0-1,0 0 0,1 0 0,-1 0 0,0 0 1,1 1-1,-1-1 0,0 0 0,0 0 1,1 0-1,-1 0 0,0 0 0,0 1 0,1-1 1,-1 0-1,0 0 0,0 0 0,1 1 1,-1-1-1,0 0 0,0 0 0,0 1 0,3 24 173,-3-22-175,-1-1 1,1 1-1,0-1 1,0 1 0,0-1-1,1 0 1,-1 1-1,0-1 1,1 1 0,0-1-1,-1 1 1,1-1-1,0 0 1,0 0 0,0 1-1,1-1 1,2 4-1,0-5 4,-1-1-1,1 1 0,-1 0 0,1-1 1,0 0-1,0 0 0,-1 0 0,1 0 1,0-1-1,-1 1 0,1-1 0,0 0 1,-1 0-1,1 0 0,6-4 0,52-31 160,-46 26-223,-3 2-33,-6 3 17,0 0-1,1 0 1,0 1 0,0 0 0,0 0-1,1 1 1,-1 0 0,1 0 0,17-2-1,-25 5 64,-1 0 0,1 0-1,0 0 1,-1 0-1,1 1 1,0-1-1,-1 0 1,1 0 0,-1 1-1,1-1 1,-1 0-1,1 1 1,0-1-1,-1 0 1,1 1-1,-1-1 1,0 1 0,1-1-1,-1 1 1,1-1-1,-1 1 1,0-1-1,1 1 1,-1-1-1,0 1 1,1 0 0,-1-1-1,0 2 1,3 25 128,-9 24 648,4-44-673,-2 25 388,11-26-266,12-13-48,28-23-133,22-12-1319,-63 39 655,-1 1 0,1-1 0,0 2 1,0-1-1,0 1 0,0-1 0,0 2 1,0-1-1,0 1 0,12 0 0,-7 5-3950,-5 6-2605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4516,'0'0'918,"9"-9"-469,-6 5-411,44-43 239,-45 45-261,1-1 1,0 1-1,0 0 1,-1 0 0,1 0-1,0 0 1,1 1-1,-1-1 1,0 1 0,0 0-1,1 0 1,-1 0-1,1 0 1,-1 1-1,1-1 1,-1 1 0,1 0-1,5 0 1,-5 2 6,-1 1 0,0-1 0,0 1 0,0-1 1,0 1-1,0 0 0,-1 0 0,1 0 0,3 7 1,13 13-5,-15-20-7,1 1 0,0-1 0,0 0 1,0 0-1,0-1 0,1 1 0,-1-1 0,1 0 0,-1-1 1,1 1-1,0-1 0,0 0 0,0-1 0,10 1 1,2-3 375,1 0 0,-1-1 1,24-7-1,-24 5 9,-1 1 1,1 1-1,29-2 1,-14 7-296,1 1 0,58 14 0,-58-10-44,1-1 0,54 3 0,39-14-104,166-27 0,-170 16 53,82 1 102,295 15 1,-195 6-57,457 9-48,122-24 48,-270-3-15,-187 13-31,1082-19 55,824-5 387,-1452 62-385,-1036-21 603,-3204 170-1334,2035-150-91,856-21 315,-75-6 213,-873-96 1,791 17 797,0 41-90,433 27-469,-22-2 80,-213 28 0,340-10-28,78-15-62,1 2 0,0-1 0,0 1 0,-1 0 1,2 0-1,-1 1 0,0 0 0,-11 9 0,17-13-20,0 1 1,0-1-1,0 1 0,1 0 1,-1-1-1,0 1 0,0 0 1,1 0-1,-1-1 0,0 1 1,1 0-1,-1 0 0,1 0 1,-1 0-1,1 0 0,-1 0 1,1 0-1,0 0 0,0 0 1,-1 0-1,1 0 0,0 0 1,0 0-1,0 0 0,0 0 1,0 0-1,0 0 0,0 0 1,1 0-1,-1 0 0,0 0 1,0 0-1,1 0 0,-1 0 1,1 0-1,-1 0 0,1 0 1,-1 0-1,1 0 0,0-1 1,-1 1-1,1 0 0,0 0 1,-1-1-1,1 1 0,0 0 1,0-1-1,0 1 0,2 0 1,3 2-33,0 0 0,1 0 0,-1-1 0,1 1 0,13 1 1,79 8 28,0-4 0,149-7 0,-111-3 37,758-14 532,-182 1-172,3233-58-272,-1453-42 1537,-1992 87-868,-210 22-670,-116 5-696,-78-6-2586,-12-11-5034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39 11275,'0'0'10271,"-11"-8"-9166,5 3-958,5 4-123,-1-1 0,0 0 0,0 0 0,0 1 1,0-1-1,0 1 0,0-1 0,0 1 0,0 0 1,0 0-1,-1 0 0,1 0 0,-1 0 0,1 0 1,0 1-1,-1-1 0,1 1 0,-1 0 0,1 0 0,-1 0 1,1 0-1,-1 0 0,1 0 0,-1 1 0,1-1 1,-1 1-1,1 0 0,-1 0 0,1 0 0,-4 2 1,-3 4 13,1 1 1,0 0 0,0 0-1,1 1 1,0 0 0,1 0 0,0 0-1,0 1 1,1 0 0,0 0-1,1 1 1,0-1 0,0 1-1,2 0 1,-3 12 0,5-21-35,0-1-1,0 1 1,0 0 0,0-1 0,0 1 0,0-1-1,0 1 1,1 0 0,-1-1 0,1 1 0,-1-1-1,1 1 1,0-1 0,0 1 0,-1-1-1,1 0 1,0 1 0,0-1 0,0 0 0,1 1-1,-1-1 1,0 0 0,0 0 0,1 0 0,-1 0-1,0 0 1,1-1 0,-1 1 0,1 0 0,-1-1-1,1 1 1,-1-1 0,1 1 0,0-1-1,-1 0 1,1 0 0,-1 1 0,1-1 0,0 0-1,-1 0 1,1-1 0,0 1 0,2-1 0,5 0 40,0 0 1,1-1 0,-1 0 0,0 0 0,0-1-1,14-6 1,-4-2-44,0 0-1,0-1 1,-1-1-1,-1 0 1,0-2-1,0 0 0,-2 0 1,0-2-1,-1 0 1,-1-1-1,14-22 1,-45 97-529,11-31 516,6-20-85,-3 5 59,1 0 1,0 1-1,-1 18 1,4-28-157,0 0 1,0 0 0,-1-1 0,1 1-1,0 0 1,1 0 0,-1 0 0,0-1-1,0 1 1,1 0 0,-1-1 0,1 1-1,-1 0 1,1-1 0,0 1 0,0 0-1,0-1 1,0 1 0,0-1 0,0 0-1,0 1 1,0-1 0,1 0 0,-1 0-1,0 0 1,1 0 0,-1 0 0,1 0 0,-1 0-1,1 0 1,-1 0 0,4 0 0,15 1-5733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17040,'0'0'2408,"7"2"-876,1 1-1149,0 0 0,-1 0 0,0 0 0,0 1 0,12 8 0,-16-10-291,0 1 0,-1-1-1,1 0 1,-1 1 0,0-1-1,0 1 1,0 0 0,0 0-1,0-1 1,0 1 0,-1 1-1,0-1 1,1 0 0,-1 0-1,0 0 1,-1 1 0,1-1-1,-1 0 1,1 6 0,-1-1-47,-1 0-1,0-1 1,0 1 0,0-1 0,-1 0-1,0 1 1,-1-1 0,0 0 0,-6 12-1,-43 54 146,10-19 208,42-53-390,-1 0 0,0 0 0,0-1-1,1 1 1,-1 0 0,0 0 0,1 0 0,-1 0-1,1 0 1,0 0 0,-1 0 0,1 0-1,-1 0 1,1 0 0,0 0 0,0 0 0,0 0-1,0 0 1,0 0 0,0 0 0,0 0-1,0 0 1,0 0 0,0 0 0,0 0-1,1 0 1,-1 0 0,0 0 0,1 0 0,-1 0-1,1 0 1,-1 0 0,2 1 0,0-1 14,0 0 0,0 0 0,1 0 0,-1 0 0,0 0 1,1-1-1,-1 1 0,1-1 0,-1 0 0,1 1 1,-1-1-1,1 0 0,3-1 0,10 0-272,0-2-1,0 0 1,21-7-1,-29 8-707,0-1 0,0-1 0,0 1-1,-1-1 1,8-6 0,2-5-4151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17008,'0'0'2947,"68"3"-2018,-15-13 128,10-4-256,5-3-641,1 3-128,-10-1-1249,-9 4-3524,-14-2-7334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0 485 16367,'0'0'1661,"12"-1"-1117,1-1-299,0 0-1,-1-1 1,1-1-1,-1 0 0,0 0 1,0-1-1,0-1 1,-1 0-1,0-1 0,0 0 1,0 0-1,-1-1 1,13-13-1,-20 18-228,0 1 1,-1-1-1,1 1 0,-1-1 1,0 0-1,0 0 0,0 0 0,0 0 1,0 0-1,-1-1 0,0 1 1,1 0-1,-1-1 0,0 1 0,-1-1 1,1 1-1,0-1 0,-1 1 1,0-8-1,-1 11-17,1-1 0,0 0 1,-1 1-1,1-1 0,-1 1 1,0-1-1,1 1 0,-1-1 1,1 1-1,-1 0 0,0-1 1,1 1-1,-1 0 0,0-1 0,1 1 1,-1 0-1,0 0 0,0 0 1,1 0-1,-1 0 0,0 0 1,0 0-1,1 0 0,-1 0 1,0 0-1,0 0 0,1 0 1,-1 0-1,-1 1 0,-21 6-64,14-1 106,0 2-1,0-1 0,1 1 0,0 0 0,1 1 1,0 0-1,0 0 0,1 0 0,0 1 0,0 0 1,1 0-1,1 1 0,-1-1 0,2 1 0,-1 0 0,-1 12 1,5-22-33,-1 1 1,1-1 0,0 1 0,-1-1 0,1 1-1,0-1 1,0 1 0,0-1 0,0 1-1,0-1 1,1 1 0,-1-1 0,0 1 0,1-1-1,-1 1 1,1-1 0,-1 1 0,1-1-1,0 0 1,-1 1 0,1-1 0,0 0-1,0 0 1,0 0 0,0 1 0,0-1 0,0 0-1,0 0 1,1 0 0,-1-1 0,0 1-1,0 0 1,2 0 0,1 0 14,0-1 0,-1 1 0,1-1 0,0 0 0,-1 0 0,1-1-1,0 1 1,-1-1 0,1 0 0,0 0 0,-1 0 0,1 0 0,4-3 0,13-8-69,-1-1 1,0 0-1,-1-2 0,0 0 1,-2-1-1,0-1 1,0 0-1,-2-2 0,0 1 1,15-28-1,-31 49-189,-31 71-44,28-64 334,0-1-1,1 1 1,1-1 0,0 1 0,0 0-1,0 0 1,2 0 0,-1 12 0,1-21-41,1 0-1,-1 0 1,1 0 0,-1 0 0,1 0 0,-1 0 0,1 0-1,-1 0 1,1 0 0,0 0 0,-1 0 0,1-1 0,0 1-1,0 0 1,0 0 0,-1-1 0,1 1 0,0-1 0,0 1-1,0-1 1,0 1 0,0-1 0,0 0 0,0 1 0,0-1-1,1 0 1,-1 0 0,0 1 0,0-1 0,0 0 0,0 0-1,0-1 1,0 1 0,0 0 0,0 0 0,0 0 0,0-1-1,0 1 1,2-1 0,3 0 57,-1-1 0,1 0 1,-1 0-1,1-1 0,-1 1 0,6-4 0,12-12-28,0-1 0,-1-1-1,-1-1 1,-1-1 0,-1 0-1,-1-2 1,19-30-1,-10 8-20,-1-1-1,-3-2 1,18-53 0,-37 90 30,12-33-196,-15 38 17,-10 24 41,5-10 58,-85 195 452,80-175-288,1 0 0,2 1 0,0-1 0,2 2 0,-2 50 0,6-18-72,18-109-176,-14 13-254,-2 0-1,-2-43 1,-1 26 125,1 57 261,1 1 0,0-1 0,-1 1 0,2-1 1,-1 1-1,1-1 0,-1 0 0,2 0 0,-1 0 0,0 0 0,1 0 0,0 0 0,0-1 1,1 1-1,-1-1 0,1 0 0,0 0 0,0 0 0,0 0 0,0-1 0,1 0 0,0 0 0,-1 0 1,1 0-1,0-1 0,0 0 0,1 0 0,-1 0 0,6 1 0,2 0 37,0 0 1,0-1-1,0 0 0,1-1 1,-1 0-1,1-1 0,-1 0 0,1-2 1,-1 1-1,25-7 0,-16-1 0,-1 0 0,33-19 0,-37 19-14,-10 10-127,-9 9 128,-6 12 428,-2-2 249,5-12-538,0 1 0,1 0 1,0 0-1,1 0 0,0 0 1,0 0-1,1 1 0,-2 15 0,4-25-175,1 1 1,-1 0-1,1 0 0,-1-1 0,0 1 0,1 0 0,-1-1 0,1 1 0,-1-1 0,1 1 0,0 0 0,-1-1 0,1 1 0,-1-1 0,1 0 1,0 1-1,0-1 0,-1 1 0,1-1 0,0 0 0,0 0 0,-1 1 0,1-1 0,0 0 0,0 0 0,0 0 0,-1 0 0,1 0 0,0 0 0,0 0 1,0 0-1,-1 0 0,1 0 0,0-1 0,0 1 0,0 0 0,-1 0 0,2-1 0,35-9 174,48-34-31,-63 31-541,1 2 0,0 0 0,45-15 0,-105 21-10218,-2-4 337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17745,'0'0'1633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56 12908,'0'0'2189,"-5"-8"106,3 5-2150,0-1 0,-1 1 0,0-1 0,1 1 0,-1 0 0,-1 0 0,1 0 0,0 1 0,-1-1 0,1 1 0,-1 0 0,0 0 0,0 0 0,0 0 0,0 1 0,0-1 0,0 1 0,0 0 0,0 0 0,0 1 0,-1-1 0,1 1 0,0 0 0,-8 1 0,-8 0 10,1 0 0,0 2 0,0 0-1,0 1 1,0 1 0,0 1 0,1 0 0,0 2 0,0 0-1,1 1 1,0 0 0,1 2 0,-25 19 0,39-29-158,1 0 0,0 0 0,0 0 0,0 0 1,0 0-1,0 0 0,0 1 0,0-1 0,0 0 0,0 1 1,0-1-1,1 0 0,-1 1 0,0-1 0,1 1 1,-1 1-1,1-3 3,0 1 0,0-1 0,1 1 0,-1 0-1,0-1 1,0 1 0,1-1 0,-1 1 0,0-1 0,0 1 0,1-1 0,-1 1 0,1-1 0,-1 1 0,1-1 0,-1 0 0,0 1 0,1-1 0,-1 0 0,1 1 0,0-1 0,-1 0 0,1 0 0,-1 1-1,1-1 1,-1 0 0,2 0 0,52 5 135,-43-5-71,36-1 24,58 3-53,-98-1-41,0-1 0,0 2-1,-1-1 1,1 1 0,-1 0 0,1 0 0,-1 1 0,0-1-1,0 2 1,0-1 0,0 1 0,5 4 0,-9-6 5,0-1 1,0 1-1,0 0 1,-1 0 0,1 0-1,-1 0 1,1 0-1,-1 1 1,0-1-1,0 0 1,0 1-1,0-1 1,0 0-1,-1 1 1,1-1 0,-1 1-1,1-1 1,-1 1-1,0 4 1,-1-2 9,0-1 0,0 0 0,0 0 1,-1 0-1,1 0 0,-1 0 0,0 0 0,0 0 0,0-1 1,-6 8-1,-1-1 136,0-1 1,0 0-1,-1 0 1,-1-1-1,1 0 1,-21 11-1,19-12 127,0-1 0,0 0-1,0-1 1,-1-1 0,0 0 0,0 0 0,-1-1-1,1-1 1,0 0 0,-19-1 0,31-1-282,1 0 0,0 0 0,-1 0 1,1 0-1,-1 0 0,1 0 1,0 0-1,-1-1 0,1 1 0,-1 0 1,1 0-1,0-1 0,-1 1 1,1 0-1,0 0 0,-1-1 0,1 1 1,0 0-1,0-1 0,-1 1 0,1 0 1,0-1-1,0 1 0,0 0 1,-1-1-1,1 1 0,0-1 0,0 1 1,0 0-1,0-1 0,0 1 0,0-1 1,0 1-1,0-1 0,0 1 1,0 0-1,0-1 0,0 1 0,0-1 1,0 1-1,0 0 0,1-1 1,-1 1-1,0-1 0,0 1 0,0 0 1,1-1-1,-1 1 0,0 0 0,0-1 1,1 1-1,-1 0 0,0-1 1,1 1-1,-1 0 0,1-1 0,17-19-2051,60-28-6742,-28 24 1329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 15567,'0'0'4126,"-9"7"-2796,-26 21-161,35-28-1151,0 0 1,0 0-1,1 0 1,-1 0 0,0 0-1,0 0 1,1 0-1,-1 0 1,0 0 0,0 0-1,0 1 1,1-1-1,-1 0 1,0 0 0,0 0-1,0 0 1,1 0-1,-1 0 1,0 1 0,0-1-1,0 0 1,0 0-1,1 0 1,-1 1 0,0-1-1,0 0 1,0 0-1,0 0 1,0 1 0,0-1-1,0 0 1,0 0-1,1 1 1,-1-1 0,0 0-1,0 0 1,0 1-1,0-1 1,0 0 0,0 0-1,-1 0 1,1 1-1,0-1 1,0 0 0,0 0-1,0 1 1,0-1-1,0 0 1,0 0 0,0 0-1,0 1 1,-1-1-1,1 0 1,0 0 0,0 0-1,0 1 1,0-1-1,-1 0 1,1 0-1,20-2 94,-5-2-192,0-2 0,0 0-1,0-1 1,26-16 0,34-15-1216,-75 38 1295,0 0 0,0-1-1,1 1 1,-1 0 0,0 0 0,0 0 0,1 0-1,-1 0 1,0 0 0,0 0 0,1 0 0,-1 0 0,0 0-1,1 0 1,-1 0 0,0 0 0,0 0 0,1 0 0,-1 0-1,0 0 1,0 0 0,1 0 0,-1 0 0,0 0 0,0 0-1,1 1 1,-1-1 0,0 0 0,0 0 0,0 0-1,1 0 1,-1 1 0,0-1 0,0 0 0,0 0 0,0 0-1,1 1 1,-1-1 0,0 0 0,0 0 0,0 1 0,0-1-1,0 0 1,0 0 0,0 1 0,0-1 0,0 0 0,0 0-1,1 1 1,-1-1 0,-1 0 0,1 1 0,-1 10-14,1-11 17,-9 30 581,-1-2 0,-19 40 0,-5 13 412,31-73-892,-3 6 38,1 0 1,0 1 0,1 0-1,1 0 1,0 0-1,1 0 1,0 1 0,1 19-1,1-34-231,0-1 0,0 0 0,0 1-1,0-1 1,1 1 0,-1-1-1,0 0 1,0 1 0,0-1-1,0 0 1,0 1 0,1-1 0,-1 0-1,0 1 1,0-1 0,0 0-1,1 1 1,-1-1 0,0 0 0,1 0-1,-1 1 1,0-1 0,0 0-1,1 0 1,-1 1 0,0-1 0,1 0-1,-1 0 1,1 0 0,-1 0-1,0 0 1,1 0 0,-1 0 0,0 0-1,1 1 1,-1-1 0,1-1-1,-1 1 1,0 0 0,1 0 0,-1 0-1,1 0 1,-1 0 0,0 0-1,1 0 1,13-3-6375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 16656,'-3'0'2562,"19"0"-2338,23 0 65,18 0-1,22-1 417,6-4-417,14 2-160,-7-2-128,-8 3-1313,-14 1-3236,-27 1-1921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7559,'0'0'9801,"48"7"-9480,9-13 415,15 0-287,8-2-385,-1 4 32,-3 0-352,-6-1-2819,-13-1-4004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1 540 10186,'0'0'9272,"9"-7"-7868,66-58 502,79-88 0,-115 109-1861,-2-1 1,-2-2-1,46-81 1,-57 78 215,-58 93 150,11-6-435,2 2-1,1 0 1,3 1 0,1 1-1,2 1 1,-12 57-1,21-74-71,1-1 0,0 40 0,4-63-12,0 0 0,0 0 0,0 0 0,0 0-1,1 0 1,-1 0 0,1 0 0,-1 0 0,1 0 0,-1 0 0,1 0 0,-1 0-1,1 0 1,0 0 0,0 0 0,-1 0 0,1-1 0,0 1 0,0 0-1,0 0 1,0-1 0,0 1 0,0-1 0,0 1 0,0-1 0,0 1 0,0-1-1,0 0 1,0 0 0,0 1 0,0-1 0,0 0 0,0 0 0,1 0 0,-1 0-1,0 0 1,0 0 0,0-1 0,1 1 0,3 0-632,-1-1 0,1 0 1,-1 0-1,1 0 0,-1 0 0,0-1 0,1 1 1,-1-1-1,4-2 0,17-17-5944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 6854,'-10'0'1976,"-1"-1"-1232,2 0 100,0 0 1,0 0 0,0 1 0,0 0 0,0 1 0,0 0 0,0 0 0,0 1 0,-16 5-1,25-6-751,-1-1-1,0 0 1,1 1-1,-1-1 1,0 1-1,1-1 1,-1 1-1,0-1 1,1 1-1,-1-1 1,1 1-1,-1 0 1,1-1-1,-1 1 1,1 0-1,0-1 1,-1 1-1,1 0 1,0-1-1,0 1 1,-1 0-1,1 0 1,0 0-1,0-1 1,0 1-1,0 0 1,0 0-1,0 0 1,0-1-1,0 1 1,0 0-1,0 0 0,1-1 1,-1 1-1,0 0 1,0 0-1,1-1 1,-1 1-1,0 0 1,1-1-1,-1 1 1,1 0-1,-1-1 1,1 1-1,-1-1 1,1 1-1,0 0 1,-1-1-1,1 0 1,0 1-1,3 2 148,1 0 0,-1-1 0,0 0 0,0 0-1,1 0 1,-1 0 0,6 0 0,41 6 141,0-3 0,-1-1 0,1-4 1,67-6-1,-89 4-2484,51-11-1,-66 9-361,-1 0 0,-1 0 0,18-9 0,-6-1-6861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7751,'0'0'13320,"-11"10"-12819,-3 3-322,1 0 0,1 0 0,0 1 0,1 0 0,-17 29-1,11-11-91,2 0 0,1 0 0,1 1-1,2 1 1,1 0 0,1 1 0,-3 41-1,11-73-72,1 0 0,-1 0 0,1 1 0,0-1 0,1 0 0,-1 0 0,0 0 0,1 0 0,0 0-1,0 0 1,0 0 0,0 0 0,0 0 0,0 0 0,1 0 0,0 0 0,-1-1 0,1 1 0,0-1-1,0 1 1,0-1 0,4 3 0,-3-3 70,1-1 0,0 1 0,0-1 0,0 1 0,0-1-1,0 0 1,0-1 0,0 1 0,0-1 0,0 0 0,0 0 0,0 0 0,0 0-1,0-1 1,0 1 0,8-3 0,-6 1-19,-1 0 0,1 0 0,-1 0 0,1-1 0,-1 0 1,0 0-1,0 0 0,0-1 0,-1 1 0,1-1 0,-1 0 0,0 0 0,0-1 0,0 1 0,0-1 0,-1 0 0,0 0 0,0 0 1,3-8-1,-2 3 33,0-1 1,-1 1 0,0-1 0,-1 1 0,0-1 0,0 0 0,-1 0 0,-1 0-1,-1-17 1,1 25-95,-1 0 0,1 1 0,-1-1 0,0 0 0,0 1 0,0-1 0,0 1 0,0-1 0,-1 1 0,1-1 0,-1 1 0,1 0 0,-1 0 0,0 0 0,0 0 0,0 0 0,0 0 0,0 0 0,-1 1 0,1-1 0,0 1 0,-1-1 0,1 1 0,-1 0 0,0 0 0,1 0-1,-1 0 1,0 1 0,1-1 0,-1 1 0,0 0 0,0-1 0,-3 2 0,3-1-124,0 0-1,0 0 0,0 1 0,0-1 1,0 1-1,0 0 0,0 0 0,0 0 1,1 0-1,-1 0 0,0 1 0,1-1 1,-5 4-1,5-4-205,1 1 1,-1 0-1,0 0 1,1 0-1,0 0 1,-1 0-1,1 0 1,0 0-1,0 0 0,0 0 1,0 1-1,0-1 1,1 0-1,-1 1 1,1-1-1,-1 1 1,1-1-1,0 4 1,1 4-4304,7-5-1280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15791,'0'0'5125,"-44"59"-3492,12-22-223,-2 8-385,0 4-577,-2-1-288,4-1-64,3-8-32,13-5-64,4-8-32,10-9-96,2-9-1345,5-8-3236,4-20-31,2-10-5542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25 15471,'-11'0'1692,"2"-1"-1349,0 1 1,0 0-1,0 1 1,0 0-1,0 1 1,0 0-1,0 0 0,1 1 1,-1 0-1,1 0 1,-15 8-1,-37 37 1043,58-46-1359,-1 1 0,1-1 0,-1 0 0,1 1 0,0-1 0,0 1 0,0 0 0,0 0 0,1 0 1,-1 0-1,1 0 0,0 0 0,0 0 0,0 0 0,0 1 0,0-1 0,1 0 0,-1 1 0,1-1 0,0 5 0,1-7-27,-1 0 0,1 0 0,0 0 0,-1 0 0,1-1 0,0 1 0,-1 0 0,1 0 0,0 0 0,0-1 0,0 1 0,0 0 0,0-1 0,0 1 0,0-1 0,0 1 0,0-1 0,0 1 0,0-1 0,0 0 1,0 0-1,0 1 0,0-1 0,0 0 0,3 0 0,34-1 227,-28 1-140,4-2-25,0 0 1,1 0-1,-1-2 0,0 0 1,-1 0-1,1-1 0,13-7 1,-19 8-27,0 0 0,-1 0 0,1-1 0,-1 0 0,0 0 0,0-1-1,0 0 1,-1 0 0,0 0 0,0-1 0,-1 0 0,9-14 0,-13 19 14,0 0-1,0 0 1,0-1 0,-1 1-1,1 0 1,0 0-1,-1-1 1,0 1 0,1 0-1,-1-1 1,0 1-1,0 0 1,0-1 0,-1-3-1,0 5-19,1 0-1,-1 0 0,1 0 1,-1 0-1,1 0 0,-1 0 1,0 0-1,1 0 0,-1 0 1,0 0-1,0 0 0,0 0 1,0 1-1,0-1 0,0 0 1,0 0-1,0 1 0,0-1 1,0 1-1,-2-1 0,-1 0-23,1 0 0,-1 1-1,1 0 1,-1 0 0,0 0-1,1 0 1,-1 0 0,0 1 0,1-1-1,-1 1 1,1 0 0,-1 0-1,1 0 1,-1 1 0,1-1 0,0 1-1,-4 2 1,-1 2-23,0 1 0,0-1 0,1 2 0,0-1 0,0 1-1,0 0 1,1 1 0,0-1 0,1 1 0,0 0 0,-6 15 0,8-16-390,1 0 1,-1 0-1,1 0 0,1 0 0,-1 1 1,1 12-1,1-16-321,0 0 1,0 1-1,1-1 1,0 0-1,0 0 1,1 0-1,-1 0 1,1 0 0,0 0-1,0-1 1,3 6-1,18 18-8187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0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135 164 14798,'-10'7'1922,"-5"3"-1282,-46 35 2682,55-41-2879,1 1 1,0-1-1,0 1 1,0 0 0,1 1-1,-1-1 1,1 1-1,-5 10 1,9-15-435,0-1 0,1 0 0,-1 1 0,0-1 0,1 0-1,-1 1 1,0-1 0,1 0 0,-1 0 0,1 1 0,-1-1 0,1 0 0,-1 0 0,1 0-1,-1 0 1,0 1 0,1-1 0,-1 0 0,1 0 0,-1 0 0,1 0 0,-1 0 0,1 0 0,-1 0-1,1 0 1,-1-1 0,1 1 0,-1 0 0,1 0 0,-1 0 0,1 0 0,-1-1 0,1 1-1,-1 0 1,1-1 0,16-6 166,0-1-1,-1 0 1,0-1-1,0-1 1,-1-1-1,0 0 1,-1-1 0,0-1-1,-1 0 1,-1 0-1,0-1 1,20-31-1,-29 40-38,-1 1-1,0-1 1,0 1 0,0-1 0,0 0-1,-1 0 1,1 0 0,-1 0-1,-1 0 1,1 0 0,-1 0-1,0-9 1,0 12-126,-1 0-1,1 0 1,-1 1-1,1-1 1,-1 0 0,1 0-1,-1 1 1,0-1-1,0 1 1,0-1 0,0 1-1,0-1 1,0 1-1,-1-1 1,1 1 0,0 0-1,-1 0 1,1 0 0,-1 0-1,1 0 1,-1 0-1,0 0 1,1 0 0,-1 1-1,0-1 1,1 0-1,-1 1 1,0 0 0,0-1-1,0 1 1,1 0-1,-1 0 1,0 0 0,0 0-1,0 0 1,-2 1-1,0 0-33,0-1-1,0 1 0,1 0 0,-1 1 0,0-1 0,1 1 0,-1-1 1,1 1-1,0 0 0,-1 0 0,1 1 0,0-1 0,0 1 0,1-1 1,-1 1-1,-2 3 0,0 1-919,0-1 0,0 1 0,0 1 0,1-1 0,1 0 0,-5 13 0,2 2-5553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10 9993,'0'0'5467,"-13"-2"-3353,8 1-2060,-6-1 232,-1 0-1,1 1 1,-1 0-1,0 1 1,1 0-1,-1 1 1,0 0-1,1 0 1,-21 7-1,18-2-10,1 0 0,0 1 0,0 0 0,1 1 0,0 0 0,0 1 0,1 0 0,0 1 0,-13 16 0,18-18-172,-1 1 0,2-1 1,-1 1-1,1 0 0,1 1 1,-1-1-1,2 1 0,-1 0 1,1 0-1,1 0 0,0 0 1,0 0-1,0 21 0,2-27-83,1-1 0,-1 1 0,1-1 0,-1 0 0,1 1 0,0-1 0,0 0 0,1 0 0,-1 0-1,1 0 1,0 0 0,-1 0 0,1 0 0,0 0 0,1-1 0,-1 1 0,0-1 0,1 1 0,0-1-1,-1 0 1,1 0 0,0 0 0,0-1 0,0 1 0,0-1 0,0 1 0,1-1 0,-1 0 0,0 0 0,5 0-1,11 3-90,1-1-1,-1-1 0,1 0 0,19-2 0,-33 0-25,18 0-2011,46-8 0,-9-7-4759,-18-1-2534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13837,'0'0'3646,"-6"9"-1404,3-5-2027,-5 5 602,1 1-1,1 0 1,0 1-1,-7 15 1,13-25-763,-1 1 0,0-1 0,0 1 0,1-1 0,-1 1 0,1-1 0,-1 1 0,1-1-1,0 1 1,0 0 0,-1-1 0,1 1 0,0 0 0,0-1 0,1 1 0,-1-1 0,0 1 0,1 0 0,-1-1 0,1 1 0,-1-1 0,1 1 0,-1-1 0,1 1 0,0-1 0,0 1 0,0-1-1,0 0 1,0 0 0,0 1 0,0-1 0,1 0 0,-1 0 0,0 0 0,0 0 0,1 0 0,-1-1 0,1 1 0,-1 0 0,1-1 0,-1 1 0,1-1 0,-1 1 0,1-1 0,0 0-1,2 1 1,9 0-81,0 0 0,0 0 0,0-1 0,-1-1 0,1 0-1,0-1 1,24-7 0,-20 4-563,-1-1 0,0 0 0,0-1 0,0-1 0,-1-1 0,0 0 0,-1-1 0,0 0 0,15-16 0,-46 68 1593,1-14-40,7-15-653,1 0 0,0 1 0,1 0 0,0 1 0,1-1 0,1 1 0,0 0 0,1 1 0,-2 21 0,6-36-358,-1 0 0,1-1-1,0 1 1,0 0 0,0 0 0,1 0 0,-1 0 0,0 0-1,0-1 1,0 1 0,1 0 0,-1 0 0,0 0 0,1 0 0,-1-1-1,1 1 1,-1 0 0,1-1 0,-1 1 0,1 0 0,-1-1 0,1 1-1,0 0 1,-1-1 0,1 1 0,0-1 0,-1 1 0,1-1 0,0 0-1,0 1 1,0-1 0,-1 0 0,2 1 0,20-3-7465,-4-4-7371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17200,'0'0'2210,"-25"63"-384,15-31-865,1 5-384,3 2-65,5 1-384,1-4-32,0-5-96,12-5-1121,-1-7-1313,-4-10-513,-2-9-2434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13293,'0'0'5285,"75"9"-4357,-25-2-415,9-4-353,9-3-96,-1 0-1345,1-10-5413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91 6887,'0'0'7564,"0"-8"-4943,4-29-459,-4 35-2029,-1 0-1,1 0 1,0 0-1,-1 0 1,1 0-1,-1 0 1,1 0-1,-1 0 0,0 1 1,0-1-1,0 0 1,0 0-1,0 1 1,0-1-1,-1 1 1,1-1-1,0 1 1,-1-1-1,1 1 1,-1 0-1,0 0 1,1 0-1,-1 0 1,0 0-1,0 0 1,0 0-1,1 1 0,-1-1 1,0 1-1,0-1 1,0 1-1,0 0 1,0-1-1,0 1 1,-2 0-1,-8 0-7,1-1-1,-1 1 1,1 1-1,-17 2 1,15 1-80,1 0-1,-1 0 1,1 2 0,0-1 0,0 1-1,1 1 1,0 0 0,0 1-1,1 0 1,0 1 0,0 0-1,1 0 1,0 1 0,1 1 0,-9 12-1,16-22-47,0 0 0,0 1 0,1-1-1,-1 1 1,0-1 0,1 1-1,-1-1 1,1 1 0,-1-1 0,1 1-1,0 0 1,0-1 0,-1 1 0,1-1-1,0 1 1,1 0 0,-1-1 0,0 1-1,0-1 1,1 1 0,-1 0 0,1-1-1,-1 1 1,1-1 0,0 1-1,-1-1 1,1 0 0,0 1 0,0-1-1,0 0 1,0 1 0,0-1 0,0 0-1,1 0 1,-1 0 0,0 0 0,1 0-1,-1 0 1,0 0 0,1-1 0,-1 1-1,1-1 1,-1 1 0,1-1-1,0 1 1,2 0 0,11 2-156,1 0 0,-1-1 0,1-1 0,17 0 0,-11-1-366,0 1 154,-11-1 263,0 0-1,-1 0 1,1 1 0,0 1 0,-1 0-1,1 0 1,-1 1 0,19 8 0,-28-10 112,0-1 1,1 1-1,-1 0 1,0 0 0,0 0-1,0 1 1,0-1-1,0 0 1,0 0 0,0 1-1,0-1 1,0 0-1,-1 1 1,1-1-1,0 1 1,-1-1 0,1 1-1,-1-1 1,0 1-1,1-1 1,-1 1 0,0 0-1,0-1 1,0 1-1,0-1 1,0 1 0,-1-1-1,1 1 1,0-1-1,-1 1 1,1 0 0,-1-1-1,1 0 1,-1 1-1,0-1 1,0 1-1,0-1 1,0 0 0,-1 2-1,-3 3 206,1 0 1,-1 0-1,-1 0 0,1-1 0,-1 0 0,-9 7 1,-3-1 383,-1 0 1,1-1 0,-23 8 0,32-15-411,0 0-1,0 0 1,0-1 0,0 0 0,-1-1 0,1 0-1,-1 0 1,1-1 0,-12-1 0,20 1-227,1 0-1,-1 0 1,1 0 0,-1 0-1,1 0 1,-1 0 0,0 0 0,1-1-1,-1 1 1,1 0 0,-1 0 0,1-1-1,-1 1 1,1 0 0,-1-1-1,1 1 1,0 0 0,-1-1 0,1 1-1,-1-1 1,1 1 0,0 0-1,-1-1 1,1 1 0,0-1 0,0 1-1,-1-1 1,1 0 0,0 1 0,0-1-1,0 1 1,0-1 0,0 1-1,0-1 1,0 1 0,0-1 0,0 0-1,0 1 1,0-1 0,0 1-1,0-1 1,0 1 0,0-1 0,0 1-1,1-1 1,-1 1 0,0-1 0,0 1-1,1-1 1,-1 1 0,0-1-1,1 1 1,-1-1 0,1 1 0,-1-1-1,0 1 1,1 0 0,-1-1-1,1 1 1,-1 0 0,2-1 0,28-24-6221,-1 13 338,3 2-2023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14286,'0'0'4687,"-5"9"-2814,5-8-1799,-18 41 1490,17-41-1517,0 0 1,1 0 0,-1 0 0,1 0 0,-1 0 0,1 0-1,-1 1 1,1-1 0,0 0 0,0 0 0,-1 0-1,1 1 1,0-1 0,0 0 0,0 0 0,1 1-1,-1-1 1,0 0 0,0 0 0,1 0 0,-1 1-1,0-1 1,1 0 0,-1 0 0,1 0 0,0 0-1,-1 0 1,1 0 0,0 0 0,0 0 0,-1 0 0,1 0-1,0 0 1,0-1 0,0 1 0,0 0 0,2 0-1,7 1-8,-1 0 0,1-1 0,0-1 0,-1 0 0,1 0 0,0-1 0,-1 0 0,1-1 0,14-4 0,4-3-1063,48-24-1,2 0-604,-77 41 1794,-9 13 497,0 0 0,-1-1 0,-1 0 0,-14 21 0,-22 45 486,43-79-1043,0 0 0,1 0 0,-1 1 0,2-1 0,-1 1 0,1-1 1,0 15-1,1-21-191,0 0 1,0 1-1,0-1 1,0 0-1,1 0 1,-1 0-1,0 1 1,1-1-1,-1 0 1,1 0-1,0 0 1,-1 0-1,1 0 1,0 0-1,-1 0 1,1 0-1,0 0 1,0 0-1,0 0 1,2 1-1,-1-1-348,0-1 0,0 1-1,0-1 1,0 1 0,0-1-1,0 0 1,1 0 0,-1 0-1,0 0 1,0 0-1,0 0 1,0 0 0,1-1-1,-1 1 1,0-1 0,3-1-1,20-12-12249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11371,'0'0'8173,"9"-7"-7143,-4 3-963,1 0 0,0 0 1,0 0-1,0 1 0,1 0 0,-1 0 0,1 1 1,0-1-1,0 1 0,0 1 0,0 0 0,0 0 0,0 0 1,0 1-1,0 0 0,0 0 0,0 0 0,0 1 0,0 1 1,0-1-1,0 1 0,0 0 0,9 4 0,-12-4-49,-1 0-1,1 0 1,-1 0-1,0 1 1,1-1-1,-1 1 0,0 0 1,-1-1-1,1 1 1,0 1-1,-1-1 1,0 0-1,1 1 0,-1-1 1,-1 1-1,1-1 1,-1 1-1,1 0 1,-1 0-1,0 0 0,0 0 1,-1 0-1,1 0 1,-1 0-1,0 0 1,0 0-1,0 0 1,0 0-1,-1 0 0,0 0 1,0 0-1,0 0 1,0 0-1,0-1 1,-1 1-1,-2 4 0,-4 8 352,-1-1-1,-1 1 1,0-1-1,-1-1 1,-1 0-1,-21 20 1,-114 104 383,146-136-4051,6-6-309,12-18-6327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15439,'0'0'4196,"54"14"-2755,-20-6-416,10 0-352,5-3-449,-1-2-160,7-2 32,-8-1-192,-4 0-2018,-10 0-3139,-11-4-1826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15182,'0'0'4068,"87"5"-3075,-28-5-96,9 0-513,3-4-288,-1-1-64,-2 2-480,-8 2-1378,-10-3-4452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12236,'0'0'8189,"9"4"-5926,0-1-1902,-1 0 1,0-1-1,1 0 1,-1 0-1,1-1 0,0 0 1,-1 0-1,1-1 0,0 0 1,0 0-1,-1-1 1,17-4-1,28-13-257,-2-3 1,0-1-1,-2-3 1,0-2-1,-2-2 1,61-49-1,-100 72-114,51-45-273,-54 47 231,-1-1 1,1 0-1,-1 0 1,0 0-1,-1-1 0,1 1 1,-1-1-1,5-12 0,-47 69-620,22-22 671,1 1 1,2 1-1,0 0 1,-10 40-1,19-51 16,0 0-1,1 1 1,1-1-1,1 1 1,1-1-1,1 1 1,1 0-1,3 24 1,-2-38-76,-1 0-1,2 0 1,-1 0 0,0-1 0,1 1 0,1-1 0,-1 0 0,7 9 0,-7-11-524,0-1 1,0 1-1,0-1 1,0 0-1,0 0 0,1-1 1,-1 1-1,1-1 1,5 3-1,22 3-9264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9513,'0'0'8840,"68"48"-8135,-27-41-96,11-5-161,1-3-352,1 1-64,-9 0-640,-6-8-1731,-16-1-1600,-18-3-610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12172,'0'0'5092,"80"27"-4035,-23-23-256,15-3-288,6-1-385,-3 0-96,-7 0-417,-11-6-2561,-10-7-4582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0:5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14414,'0'0'160,"63"4"192,-19 2 417,-2 3-513,2 3 289,-10 8-1,-5 3-288,-13 3-160,-11 7 33,-5 2 95,-25 5 256,-14-1-63,-9 1 63,-6 1 97,-5-1-321,7-5-128,11-12-288,15-13-3780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66 13261,'0'0'2578,"-2"-8"-533,2 6-1898,-1-1 0,0 0 0,0 1 0,0-1 0,0 0 1,0 1-1,0-1 0,-1 1 0,1 0 0,-1-1 1,0 1-1,0 0 0,0 0 0,0 0 0,0 0 0,0 1 1,-4-4-1,1 3 2,-1 0-1,1 0 1,-1 0 0,1 0 0,-1 1 0,0 0-1,0 0 1,1 0 0,-10 1 0,2 0-102,1 1 0,0 0 0,0 0 0,0 1 0,0 1 0,0 0 0,0 1 1,0 0-1,1 1 0,-16 8 0,20-9-4,0 1 1,0-1 0,1 1-1,-1 1 1,1-1 0,0 1-1,1 0 1,0 0 0,0 1-1,0-1 1,1 1 0,0 0-1,0 1 1,0-1-1,1 1 1,-4 14 0,6-20-31,0 1 1,1 0-1,-1 0 1,0 0-1,1 0 1,0 0 0,0 0-1,0 0 1,0 0-1,0 0 1,1 0-1,-1 0 1,1 0-1,0-1 1,0 1-1,0 0 1,0 0-1,0-1 1,0 1 0,1 0-1,0-1 1,-1 1-1,1-1 1,0 0-1,0 0 1,0 0-1,0 0 1,1 0-1,-1 0 1,1 0 0,-1-1-1,1 1 1,-1-1-1,1 0 1,0 1-1,0-1 1,3 0-1,11 3-234,0-1 0,0 0 0,1-1 0,-1-1 0,22-2 0,-21 1-537,41-1-3016,-1-5-3305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17072,'0'0'3598,"-7"9"-2957,5-8-624,0 1-1,0 0 0,0 0 0,1 0 0,-1 1 0,0-1 0,1 0 0,-1 1 0,1-1 0,0 1 0,0-1 0,-1 4 0,2-5-13,0-1-1,0 1 1,0-1-1,0 1 1,0-1-1,1 1 1,-1-1-1,0 1 1,0-1-1,0 1 1,1-1-1,-1 1 1,0-1-1,1 0 1,-1 1-1,0-1 1,1 1-1,-1-1 1,0 0 0,1 1-1,-1-1 1,1 0-1,-1 0 1,1 1-1,-1-1 1,1 0-1,30 6 105,-13-5-426,0-1-1,0-1 1,-1 0 0,1-2-1,-1 0 1,1 0-1,-1-2 1,0 0-1,0-1 1,-1-1 0,31-17-1,-47 24 328,0 0-1,0 0 1,0 0 0,0 0-1,0 0 1,0 0-1,0 0 1,0 0 0,0-1-1,0 1 1,0 0 0,0 0-1,0 0 1,0 0-1,1 0 1,-1 0 0,0 0-1,0 0 1,0 0-1,0 0 1,0 0 0,0 0-1,0-1 1,0 1-1,1 0 1,-1 0 0,0 0-1,0 0 1,0 0-1,0 0 1,0 0 0,0 0-1,0 0 1,1 0-1,-1 0 1,0 0 0,0 0-1,0 0 1,0 0 0,0 1-1,0-1 1,0 0-1,1 0 1,-1 0 0,0 0-1,0 0 1,0 0-1,0 0 1,0 0 0,0 0-1,0 0 1,0 0-1,0 0 1,0 1 0,1-1-1,-1 0 1,0 0-1,0 0 1,0 0 0,0 0-1,0 0 1,0 0-1,0 0 1,0 1 0,0-1-1,0 0 1,0 0 0,0 0-1,0 0 1,-6 13 464,-15 20 548,19-29-792,-15 20 765,-27 45 931,41-63-1783,0 0-1,0 1 0,0-1 0,1 1 1,0 0-1,0 0 0,1 0 1,-1 13-1,2-20-138,0 1-1,0 0 1,0 0-1,1 0 1,-1 0 0,0 0-1,1-1 1,-1 1-1,0 0 1,1 0 0,-1-1-1,1 1 1,-1 0 0,1-1-1,0 1 1,-1 0-1,1-1 1,0 1 0,-1-1-1,1 1 1,0-1-1,0 1 1,-1-1 0,1 0-1,0 1 1,0-1-1,0 0 1,0 0 0,-1 1-1,1-1 1,0 0 0,0 0-1,0 0 1,0 0-1,0 0 1,-1 0 0,1 0-1,0-1 1,0 1-1,0 0 1,0 0 0,0-1-1,-1 1 1,1 0-1,0-1 1,0 0 0,4 0-635,-1-1 1,1 1-1,-1-1 1,0 0 0,0 0-1,0-1 1,0 1-1,3-4 1,12-17-8534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15663,'0'0'5893,"83"-15"-5220,-33 14-64,8 1-513,2 0-64,-1 0 0,-9 0-3107,-12 0-3619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13997,'0'0'6342,"91"-29"-6150,-37 18-128,10 2-64,7 4 0,-6 4-1889,-3 0-2980,-8 1-5028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22 121 11435,'0'0'4815,"-4"9"-2931,-11 25-474,14-33-1361,1-1 1,0 0-1,0 1 1,0-1-1,0 1 0,-1-1 1,1 0-1,0 1 1,0-1-1,0 1 1,0-1-1,0 1 0,0-1 1,0 0-1,0 1 1,0-1-1,0 1 1,0-1-1,0 1 0,1-1 1,-1 0-1,0 1 1,0-1-1,0 1 1,0-1-1,1 0 0,-1 1 1,0-1-1,1 0 1,-1 1-1,0-1 1,0 0-1,1 1 1,17 2 1054,19-10 152,-28 3-1062,-1-1 0,1 0 0,-1 0 0,0-1 0,0 0-1,-1-1 1,0 0 0,0 0 0,8-11 0,-10 12-130,0 0 1,-1 0-1,1-1 1,-2 0-1,1 0 0,-1 0 1,0 0-1,0 0 0,-1-1 1,0 1-1,0-1 1,1-10-1,-7 16 100,-4 10-153,-6 13-58,8-7 57,1-1-1,1 0 1,0 1-1,0 0 1,2 0 0,0 0-1,0 1 1,1-1 0,2 26-1,0-37-7,0 1 0,0-1 1,0 0-1,0 1 0,1-1 0,0 0 0,-1 0 0,1 0 1,0 0-1,0 0 0,0 0 0,1-1 0,-1 1 0,1-1 1,-1 0-1,1 0 0,0 1 0,0-2 0,0 1 0,0 0 1,0-1-1,1 1 0,-1-1 0,0 0 0,1 0 0,-1 0 1,0 0-1,7 0 0,4 1 10,0-1-1,0 0 1,0-1 0,0 0 0,28-5 0,-40 5 23,0 0 0,0 0 0,0-1 0,0 1 0,0-1 0,1 1 0,-1-1 1,0 0-1,-1 0 0,1 0 0,0 0 0,0 0 0,0 0 0,-1 0 0,1-1 1,0 1-1,-1 0 0,1-1 0,-1 0 0,0 1 0,1-1 0,-1 0 0,0 0 1,0 0-1,0 1 0,0-1 0,-1 0 0,1 0 0,0-3 0,-1-2 92,0 1 0,0 0-1,-1-1 1,0 1 0,0 0 0,0-1-1,-1 1 1,-5-11 0,1 1-67,1 4 6,0 0 0,1 0 0,1 0 0,0 0 1,1-1-1,-1-12 0,6 23-59,1 1 0,0 0 0,0 0 0,-1 0 0,1 1 0,0-1 0,0 1 0,0 0 0,0 0 0,0 0 0,4 1 0,0 0-16,40 1-206,36-1-2694,-32-13-3758,-23-2 240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83 12204,'0'0'3982,"-11"-11"-1649,11 11-2324,-5-7 215,-1 1-1,0 0 1,-1 0 0,1 1-1,-1 0 1,0 0-1,0 0 1,-1 1 0,1 0-1,-1 1 1,0-1 0,0 2-1,0-1 1,0 1 0,-12-2-1,9 4-191,0 0 1,-1 1-1,1 0 0,0 0 0,0 1 0,0 1 0,0 0 0,0 1 1,1-1-1,0 2 0,-1 0 0,1 0 0,-13 10 0,17-11-3,1 0 0,-1 1 0,1 0 0,0 0 0,0 0 0,1 1 0,-1-1 0,1 1 0,0 0 0,1 0 0,-1 1 0,1-1 0,1 1 0,-1 0-1,1 0 1,0-1 0,1 1 0,0 1 0,0-1 0,0 0 0,1 0 0,0 8 0,0-13-17,1 1 0,-1 0 0,1-1 0,-1 1 0,1-1 0,0 1 0,0-1 0,0 1-1,0-1 1,1 0 0,-1 1 0,1-1 0,-1 0 0,1 0 0,0 0 0,0 0 0,0 0 0,4 2 0,-1-1 14,0 0-1,0 0 1,0-1 0,0 0 0,1 0 0,-1 0-1,1 0 1,7 0 0,5 0 41,0-1 1,0-1-1,0 0 0,30-5 0,-33 2-45,-1 0 0,0-1 0,0-1-1,0 0 1,0-1 0,-1 0-1,0-1 1,0-1 0,12-9 0,-18 12 18,-1 0 0,1 0 0,-1-1 0,0 0 0,-1 0 0,0 0 1,0-1-1,0 0 0,0 0 0,-1 0 0,-1-1 0,1 1 0,-1-1 0,0 0 1,-1 0-1,0 0 0,2-11 0,-4 18-45,0 0 0,0-1 0,0 1 0,0 0 1,0-1-1,0 1 0,0 0 0,-1-1 0,1 1 0,0 0 0,-1-1 1,1 1-1,-1 0 0,1 0 0,-1 0 0,0-1 0,0 1 0,1 0 0,-1 0 1,0 0-1,0 0 0,0 0 0,0 0 0,0 1 0,0-1 0,0 0 1,0 0-1,-1 1 0,1-1 0,0 1 0,0-1 0,-1 1 0,1-1 0,0 1 1,-1 0-1,1 0 0,0-1 0,-1 1 0,1 0 0,0 0 0,-1 0 1,1 1-1,0-1 0,-1 0 0,0 1 0,-3-1-127,1 1 0,-1 0 1,1 0-1,-1 1 0,1-1 0,0 1 0,0 0 0,0 0 0,0 1 1,0-1-1,0 1 0,-6 5 0,7-4-141,0 0-1,0 0 1,1 0 0,-1 0-1,1 1 1,0-1 0,0 1-1,1-1 1,-3 10 0,3-11-427,1 1 1,0 0 0,-1 0-1,1 0 1,0-1 0,1 1 0,-1 0-1,2 4 1,5 7-5894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10250,'0'0'3939,"-25"49"-3042,5-20 320,1 6 33,3-1 63,8-1-512,3-4-641,5-6-64,9-10-1602,12-10-2914,3-3-2819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30 11050,'-9'-1'4858,"7"1"-4761,-81-5 2408,77 5-2341,0 0 0,0 0 0,0 1-1,0 0 1,1 0 0,-1 1 0,0-1 0,0 1 0,1 1-1,-1-1 1,1 1 0,0 0 0,-6 3 0,10-5-165,1-1 1,-1 1 0,0-1 0,1 1-1,-1 0 1,0-1 0,1 1 0,-1 0 0,1-1-1,-1 1 1,1 0 0,-1 0 0,1-1-1,-1 1 1,1 0 0,0 0 0,0 0-1,-1 0 1,1-1 0,0 1 0,0 0-1,0 0 1,0 0 0,0 0 0,0 0-1,0 0 1,0 0 0,0-1 0,1 1-1,-1 0 1,0 0 0,0 0 0,1 0 0,-1-1-1,1 1 1,-1 0 0,0 0 0,1-1-1,0 1 1,-1 0 0,1-1 0,-1 1-1,1 0 1,0-1 0,-1 1 0,1-1-1,0 1 1,1 0 0,46 20 251,-38-17-186,51 19-53,-37-16-163,0 1 1,-1 2 0,0 0-1,0 2 1,-1 0-1,39 30 1,-59-41 137,0 0-1,-1 1 1,1-1-1,0 1 1,-1 0-1,1 0 1,0-1-1,-1 1 1,0 0-1,0 0 1,1 0 0,-1 0-1,0 0 1,0 1-1,-1-1 1,1 0-1,0 0 1,-1 1-1,0-1 1,1 0 0,-1 1-1,0-1 1,0 0-1,0 1 1,0-1-1,-1 0 1,1 1-1,-1-1 1,1 0-1,-1 0 1,0 1 0,0-1-1,0 0 1,0 0-1,0 0 1,-1 0-1,1 0 1,0 0-1,-1-1 1,0 1 0,1 0-1,-1-1 1,0 1-1,-3 1 1,-3 3 155,0 0 1,-1-1-1,0-1 1,0 1 0,0-1-1,0-1 1,-1 1-1,-19 2 1,26-5-135,-12 1 605,0 0 0,0 0 0,-27-2 0,40 0-531,0 0 0,-1 0 1,1 0-1,0-1 0,0 1 1,0 0-1,0-1 0,0 0 1,0 1-1,0-1 0,0 0 1,0 0-1,0 0 0,0 0 1,0 0-1,1-1 0,-1 1 1,1 0-1,-1-1 0,1 1 1,-1-1-1,1 0 0,0 1 1,-1-1-1,1 0 0,0 0 1,0 0-1,0 0 0,1 0 1,-1 0-1,0 0 0,1 0 1,0 0-1,-1 0 0,1-3 1,1 2-87,-1 0 0,1 0-1,0 1 1,0-1 0,0 0 0,1 1 0,-1-1 0,1 1 0,-1-1 0,1 1-1,0 0 1,0 0 0,0-1 0,0 2 0,0-1 0,1 0 0,-1 0 0,0 1 0,1-1-1,3-1 1,65-31-7,-47 24 45,14-7 16,-23 11-16,-1 0-1,0 0 1,0-2-1,0 1 1,-1-2-1,0 0 1,0 0 0,19-21-1,-30 28 1,-1 0 0,1 0 0,0 0 0,-1 0-1,0 0 1,1 0 0,-1 0 0,0-1 0,0 1 0,-1-1 0,1 1 0,0-1 0,-1 1-1,1-1 1,-1 1 0,0-1 0,0 1 0,0-1 0,0 0 0,0 1 0,-1-1 0,1 1-1,-1-1 1,1 1 0,-1-1 0,0 1 0,0 0 0,0-1 0,-1 1 0,1 0 0,0 0-1,-1 0 1,1 0 0,-1 0 0,0 0 0,0 0 0,0 0 0,0 1 0,0-1 0,0 1-1,0-1 1,-3 0 0,-3-3-36,-1 1-1,0 0 0,1 0 1,-2 1-1,1 0 0,0 0 1,-1 1-1,1 0 0,-19 0 1,22 2-158,0 0 0,0 1 0,0-1 0,0 1 0,0 1 1,0-1-1,0 1 0,-7 3 0,-21 19-7829,27-14-3328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86 14734,'0'0'1585,"-11"-9"-4,11 9-1576,-5-5 154,0 0 0,-1 0 1,1 1-1,-1 0 0,0 0 0,0 0 0,0 1 1,-1 0-1,1 0 0,-1 0 0,0 1 0,0 0 1,0 1-1,0-1 0,0 1 0,-9 0 1,7 1-114,1 1 0,-1-1 1,1 2-1,-1-1 0,-12 5 1,19-6-44,0 1 0,0 0 0,0-1 0,0 1 0,0 0 0,0 0 0,0 0 0,1 1 0,-1-1 0,0 0 0,1 1 0,-1-1 0,1 1 0,-1-1 0,1 1 0,0 0 0,0-1 0,-1 1 0,1 0 0,1 0 0,-1 0 0,0 0 0,0 0 0,1 0 0,-1 0 0,1 0 0,-1 4 1,1-5 0,1-1 1,-1 1 0,0 0-1,1-1 1,-1 1 0,0-1-1,1 1 1,-1-1 0,1 1 0,-1-1-1,1 1 1,-1-1 0,1 0-1,-1 1 1,1-1 0,-1 0-1,1 1 1,0-1 0,-1 0 0,1 1-1,-1-1 1,1 0 0,0 0-1,-1 0 1,1 0 0,0 0 0,-1 0-1,1 0 1,0 0 0,0 0-1,25-1 197,-24 1-174,10-2 18,-1 0 1,1-1-1,-1-1 0,0 0 1,0 0-1,0-1 0,-1 0 0,20-13 1,-19 10-37,1 1 1,0 1-1,0 0 1,0 1-1,16-5 1,-27 10-16,-1 0 0,0 0 1,1 0-1,-1 0 0,1 0 1,-1 1-1,1-1 0,-1 0 1,0 0-1,1 0 0,-1 0 0,1 0 1,-1 1-1,0-1 0,1 0 1,-1 0-1,0 1 0,1-1 1,-1 0-1,0 0 0,1 1 1,-1-1-1,0 0 0,0 1 1,1-1-1,-1 1 0,0-1 1,0 0-1,0 1 0,1-1 1,-1 1-1,0-1 0,0 0 0,0 1 1,0-1-1,0 1 0,0-1 1,0 1-1,1 21-180,-1-18 156,-6 111-4,3-68 176,4 90 1,0-131-99,0-1 0,0 1-1,0 0 1,1-1 0,0 1 0,4 7 0,-5-11-25,-1-1 0,1 1 0,0 0 0,0-1 0,0 1 0,0-1 0,1 1 0,-1-1 0,0 0 0,1 0 0,-1 1 0,1-1 0,-1 0 0,1 0 0,-1 0 0,1-1 0,0 1 0,-1 0 0,1-1 0,0 1 0,0-1 0,0 1 0,2-1 0,-4 0 6,1 0-1,0 0 1,-1-1 0,1 1-1,-1 0 1,1 0-1,-1-1 1,0 1-1,1 0 1,-1-1 0,1 1-1,-1-1 1,1 1-1,-1 0 1,0-1-1,0 1 1,1-1 0,-1 1-1,0-1 1,1 1-1,-1-1 1,0 1 0,0-1-1,0 0 1,0 1-1,0-1 1,0 1-1,0-1 1,0 1 0,0-1-1,0 1 1,0-1-1,0 0 1,0 1 0,0-1-1,0 1 1,0-1-1,-1 1 1,1-1-1,0 1 1,0-1 0,-1 0-1,-10-24 788,8 21-757,-1 1 0,1-1 1,-1 1-1,0 0 1,0 0-1,0 1 1,0-1-1,-1 1 0,1 0 1,-1 0-1,0 1 1,1-1-1,-1 1 0,0 0 1,0 0-1,0 1 1,0-1-1,1 1 1,-1 0-1,0 1 0,0-1 1,0 1-1,-7 1 1,-3 2 181,-1-1 1,1 2-1,0 0 0,1 1 1,-28 15-1,40-20-222,-56 37 355,54-35-355,0 0 1,0 1-1,0-1 0,1 1 0,-1 0 0,1 0 0,0 0 0,0 0 0,0 0 0,1 1 0,-3 5 0,5-9-28,0 0-1,-1-1 1,1 1-1,0-1 1,0 1 0,0 0-1,0-1 1,0 1-1,-1 0 1,1 0 0,1-1-1,-1 1 1,0 0-1,0-1 1,0 1-1,0 0 1,0-1 0,1 1-1,-1-1 1,0 1-1,0 0 1,1-1 0,-1 1-1,1-1 1,-1 1-1,0-1 1,1 1 0,-1-1-1,2 2 1,20 3-1202,29-15-3702,-9-11-3603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19442,'0'0'865,"73"0"-32,-21 0-256,14 0-225,9 0-224,-4-4-96,-3-4-897,-16 2-1953,-15-2-3556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11915,'0'0'2979,"50"3"-2114,-4-11 480,11-1-864,16 1-353,-5 2-96,4-2-1538,-15 0-5284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1 424 16656,'0'0'2877,"12"-9"-1670,42-27-278,14-9-458,81-71 0,-131 101-298,-1-2-1,-1 0 1,-1 0 0,0-1-1,-1-1 1,-1-1 0,-1 0-1,0-1 1,12-33 0,-43 103 8,-1-2-141,-22 80 0,37-101-355,2 1 0,0 0 0,1 0 0,4 43 0,-2-67-10,1 0-1,-1 0 1,1 0-1,-1 0 0,1-1 1,0 1-1,0 0 0,0 0 1,1 0-1,-1-1 0,1 1 1,-1-1-1,5 6 0,4 2-5007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17424,'0'0'6150,"71"3"-5349,-28-8-577,7-1-160,2-1-576,-4-1-3364,-7-1-4420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59 13805,'0'0'2290,"-4"-9"-138,3 6-2091,0 0 0,0 0 0,0 1 0,-1-1 1,0 0-1,1 1 0,-1-1 0,0 1 0,0 0 1,-1-1-1,1 1 0,0 0 0,-1 0 0,1 1 1,-1-1-1,1 0 0,-1 1 0,0 0 0,0 0 1,0-1-1,0 2 0,0-1 0,0 0 1,0 0-1,0 1 0,0 0 0,0 0 0,0 0 1,0 0-1,0 0 0,0 0 0,0 1 0,0 0 1,0-1-1,0 1 0,0 0 0,0 1 0,0-1 1,0 0-1,1 1 0,-1-1 0,-3 4 0,-4 1-62,0 1-1,1 0 0,0 1 1,0 0-1,0 0 0,1 1 1,-12 16-1,16-20 14,1 0 0,-1 1 0,1-1-1,0 1 1,1 0 0,-1 0 0,1 0 0,0 0 0,1 0-1,-1 1 1,1-1 0,0 0 0,1 1 0,0-1 0,1 12 0,0-15 20,0-1 1,0 1 0,0-1-1,0 0 1,0 1 0,1-1-1,-1 0 1,1 0 0,0 0-1,0 0 1,0 0-1,0 0 1,0 0 0,0-1-1,0 1 1,0-1 0,1 0-1,-1 1 1,1-1 0,-1 0-1,1-1 1,-1 1 0,1 0-1,-1-1 1,1 1 0,0-1-1,-1 0 1,4 0 0,5 1 179,-1 0 1,0-2-1,0 1 1,0-1-1,0-1 0,12-2 1,-12 0-91,1 0 0,-1-1 0,0 0 0,0-1 0,0 0 0,-1 0 0,0-1 0,0 0 0,-1-1 0,0 0 0,9-10 0,-13 13-109,1 0-1,-1-1 0,-1 1 1,1 0-1,-1-1 1,0 0-1,0 0 0,-1 0 1,0 0-1,0 0 0,0-1 1,-1 1-1,0 0 1,0-1-1,0 1 0,-1-1 1,0 1-1,-1-1 0,1 1 1,-3-12-1,3 17-80,-1 0 1,1 0-1,0 0 0,0 1 1,-1-1-1,1 0 0,-1 0 0,1 0 1,-1 1-1,1-1 0,-1 0 1,1 0-1,-1 1 0,0-1 0,1 1 1,-1-1-1,0 0 0,1 1 1,-1-1-1,0 1 0,0 0 0,0-1 1,1 1-1,-1 0 0,0-1 1,0 1-1,0 0 0,-1 0 0,0 0-187,0 0-1,0 0 1,0 1-1,0-1 1,0 1-1,0 0 1,0-1-1,0 1 1,0 0-1,0 0 1,-3 2-1,-1 2-994,0-1-1,1 1 0,-1 0 1,1 0-1,0 1 1,-4 6-1,-5 16-5213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14830,'0'0'1986,"-5"57"-705,-10-28-352,1 3-513,5 1-223,-5 0-129,12-3-32,-2-5-1217,4-11-3556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9353,'0'0'8888,"-6"9"-7051,-2 6-1390,1 0 0,1 0 0,0 1 0,1-1 0,1 1-1,0 0 1,1 1 0,1-1 0,0 1 0,1 16 0,2-31-436,-1 0 0,0 0 0,1 0-1,-1 0 1,1 0 0,-1 0 0,1-1 0,0 1-1,0 0 1,0 0 0,0-1 0,0 1-1,0 0 1,1-1 0,-1 0 0,0 1 0,1-1-1,-1 0 1,1 1 0,0-1 0,-1 0 0,1 0-1,0 0 1,0-1 0,-1 1 0,1 0-1,0-1 1,0 1 0,0-1 0,0 1 0,0-1-1,0 0 1,2 0 0,12 1 35,0-1 0,-1 0-1,24-4 1,-3 0-270,-34 4 222,0 1-1,-1-1 1,1 0 0,-1 0-1,1 1 1,-1-1-1,1 1 1,-1-1 0,1 1-1,-1-1 1,1 1 0,-1 0-1,0 0 1,1 0 0,-1 0-1,0 0 1,0 0-1,0 0 1,0 0 0,0 1-1,0-1 1,0 0 0,0 0-1,0 1 1,0-1 0,-1 1-1,1-1 1,-1 1 0,1-1-1,-1 1 1,1-1-1,-1 1 1,0 1 0,1 9 147,0-1 0,0 1 1,-3 20-1,0-6-59,2-25-136,0-1-1,0 0 1,0 1-1,0-1 1,0 0-1,0 1 1,0-1 0,0 0-1,1 1 1,-1-1-1,0 1 1,0-1-1,0 0 1,0 1-1,0-1 1,1 0 0,-1 1-1,0-1 1,0 0-1,0 0 1,1 1-1,-1-1 1,0 0-1,0 0 1,1 1 0,-1-1-1,0 0 1,1 0-1,-1 0 1,0 1-1,1-1 1,-1 0-1,0 0 1,1 0 0,-1 0-1,1 0 1,-1 0-1,0 0 1,1 0-1,0 0 1,19-7-2813,17-18-4938,-14 1 359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11147,'0'0'8888,"10"-4"-6843,14-5-1592,-1-2 0,0-1 0,-1 0 0,-1-2 0,0 0 0,30-28 0,-36 28-334,1-1 0,-2 0 0,0-2 1,-1 0-1,0 0 0,-1-1 0,-2 0 0,16-35 1,-23 40-336,-14 32 81,-16 34 128,17-24-36,0 1 0,2-1 0,-8 62 1,15-12-2488,8-60-176,5-14-3802,-6-5 144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0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10378,'0'0'11883,"10"-6"-10180,30-19-866,-1-2-1,54-48 1,-79 63-692,0-2 0,-1 0 0,-1 0 0,0-1 0,-1 0 0,-1-1 1,0-1-1,-1 1 0,12-34 0,-44 116-839,6-22 705,2 1 0,-12 63-1,23-80-89,1 0 0,1 29 0,2-49-423,0-1 0,1 1 0,0-1 0,0 1 0,0-1 0,1 1 0,0-1 0,1 0 0,0 0 0,0 0 0,0 0-1,8 10 1,5-1-6224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5381,'0'0'625,"9"0"-316,385-60 902,-233 31-831,79-14-375,-23 3 471,303-18-1,562 69-140,-787-2-8,-76-3 168,626 11-238,-758-17-294,1252-12 1345,-335 3-1084,-229 6-149,634 31-64,147 2 156,-259-11-89,-513 27-102,174 5 48,1066-64 617,-1488-3-383,479-23 130,-927 33-388,431-17-6,-475 30 103,-43-7-157,0 0 0,0 0 0,0 1-1,0-1 1,0 0 0,0 1 0,0-1 0,0 0 0,0 1-1,-1 0 1,1-1 0,0 1 0,0-1 0,-1 1 0,1 0-1,0-1 1,-1 1 0,1 0 0,-1 0 0,1 0 0,-1 0-1,1-1 1,-1 1 0,1 0 0,-1 0 0,0 0-1,1 0 1,-1 0 0,0 0 0,0 0 0,0 0 0,0 0-1,0 0 1,0 0 0,0 0 0,0 0 0,0 0 0,-1 0-1,1 0 1,-1 1 0,-5 5-2593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1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14382,'0'0'4308,"-4"9"-3796,-1 6-124,1 0-1,0 1 0,1-1 1,0 1-1,1 0 0,1-1 1,1 1-1,0 0 0,1 0 1,0 0-1,2-1 0,6 26 1,-8-35-331,1 1 0,0 0 0,1-1 0,-1 0 0,1 1 0,0-1 0,1 0 0,0 0 0,0-1 0,0 1 0,0-1 0,1 0 0,0 0 0,0 0 1,0-1-1,1 0 0,-1 0 0,1 0 0,0-1 0,0 0 0,1 0 0,-1 0 0,0-1 0,1 0 0,0 0 0,-1-1 0,1 1 0,0-1 0,0-1 1,0 0-1,0 0 0,9-1 0,-5-1-231,0 0 1,0-1 0,0 0 0,0-1-1,-1 0 1,1 0 0,-1-1 0,0-1 0,-1 0-1,1 0 1,-1-1 0,10-9 0,-7 5-1304,-1 0 1,0-1 0,-1-1 0,0 0 0,0 0 0,-2-1 0,15-28-1,-6-8-5297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1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6438,'0'0'8168,"-5"9"-5675,-45 88 776,-64 135 1005,96-190-4023,2 0 0,2 1 0,-15 74 0,23-57-45,5-57-416,1-1 1,0 0-1,0 0 0,0 0 0,0 0 1,0 1-1,0-1 0,0 0 0,1 0 1,-1 0-1,1 0 0,-1 0 0,1 0 1,0 0-1,0 0 0,0 0 0,0 0 1,0 0-1,0 0 0,1-1 0,-1 1 1,2 1-1,7-3-5529,-2-10-4361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1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0 597 14926,'0'0'4570,"15"-4"-3236,39-13-564,-1-2 0,54-27 0,114-66-698,-99 48 2,-99 52-71,220-117-771,-180 92-421,99-77-1,-158 110 732,17-15-1191,-17 5-3451,-7 9 685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2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11787,'0'0'7687,"13"-3"-7350,36-4 319,80-1 0,24-2-377,-148 9-266,1 0-3,0 0-1,0 0 1,1 1 0,-1 0-1,0 0 1,0 0-1,9 3 1,-14-3-3,0 0 0,0 1 0,0-1-1,0 0 1,0 1 0,-1-1 0,1 1 0,0 0 0,0-1 0,-1 1 0,1 0 0,0-1 0,-1 1-1,1 0 1,-1 0 0,1-1 0,-1 1 0,1 0 0,-1 0 0,1 0 0,-1 1 0,1 0 25,-1 1-1,0-1 1,0 1 0,0-1 0,0 1 0,0 0 0,-1-1 0,1 1 0,-1-1-1,1 1 1,-3 3 0,-5 13 273,-2-1-1,0 0 1,-1-1-1,0 0 1,-25 27 0,23-30-250,1 1 0,1 0 0,0 1 0,1 0 0,0 1 1,2 0-1,-8 20 0,11-13-96,5-23-38,-1 0-1,1 0 0,0-1 0,0 1 1,0 0-1,0 0 0,0 0 0,0 0 1,0-1-1,0 1 0,0 0 0,1 0 1,-1 0-1,0-1 0,0 1 0,1 0 0,-1 0 1,1-1-1,-1 1 0,0 0 0,1-1 1,0 1-1,-1 0 0,1-1 0,-1 1 1,2 0-1,23 1-4597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2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13 10282,'0'0'10180,"-10"-4"-9246,6 3-900,0-1 0,0 1 1,0 0-1,0 0 0,0 0 0,0 0 0,-1 1 0,1 0 0,0 0 0,0 0 1,0 0-1,0 1 0,-1-1 0,1 1 0,0 0 0,0 0 0,0 1 0,0-1 1,1 1-1,-1 0 0,0 0 0,-3 3 0,-25 16 428,1 1-1,-34 32 1,57-47-367,1 0 0,0 1 0,0 0 1,1 0-1,0 0 0,0 1 0,1 0 0,0 0 0,0 1 1,1-1-1,1 1 0,-1 0 0,-2 15 0,6-22-88,0-1 0,0 1 0,0 0 1,0 0-1,0 0 0,1-1 0,-1 1 0,1 0 0,0 0 0,0-1 0,0 1 0,0 0 0,0-1 0,0 1 0,1-1 0,-1 0 1,1 1-1,2 2 0,1-1 12,-1 0 0,1 0 1,0 0-1,0 0 0,1-1 1,-1 0-1,1 0 1,6 2-1,9 2-60,1 0 0,0-2-1,36 5 1,57-1-3103,-40-8-3641,-31-1-4004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2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14798,'0'0'801,"4"9"-11,-3-5-713,2 0 1,-1 0-1,0 0 1,1-1 0,-1 1-1,1 0 1,0-1-1,1 0 1,-1 0-1,0 0 1,7 4-1,-3-3 49,1 0-1,0 0 1,0-1 0,0 0-1,0-1 1,17 4 0,80 7 1206,163 1 0,-122-9-1087,312 40-196,-359-28-5,-1 5 0,150 54 0,-240-73-3,-7-3-28,1 0 0,-1 0 0,1 1 0,-1-1-1,1 1 1,-1-1 0,0 1 0,1-1 0,-1 1 0,0 0 0,1 0-1,-1-1 1,0 1 0,0 0 0,0 0 0,0 0 0,0 1-1,0-1 1,0 0 0,0 0 0,0 0 0,0 1 0,-1-1-1,1 0 1,0 1 0,-1-1 0,1 3 0,-1-3-181,-1-1 1,0 1-1,1-1 1,-1 1-1,0-1 1,1 1-1,-1-1 1,0 0-1,0 1 0,1-1 1,-1 0-1,0 0 1,0 0-1,1 0 1,-1 1-1,0-1 1,0 0-1,0 0 1,0 0-1,1-1 0,-1 1 1,0 0-1,0 0 1,1 0-1,-3-1 1,-8-4-6245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2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589 107 14638,'0'-9'1975,"0"2"-1780,1 0 279,-1 0 0,-1 0 0,1 0 0,-1 0 0,-3-9 0,4 14-369,-1 0-1,0 0 1,0 0-1,1 0 1,-2 0-1,1 0 1,0 0 0,0 0-1,-1 0 1,1 1-1,-1-1 1,1 1-1,-1-1 1,1 1 0,-1-1-1,0 1 1,0 0-1,0 0 1,0 0 0,0 0-1,0 0 1,0 1-1,0-1 1,-3 0-1,-6 0 8,-1 0-1,0 0 0,1 1 1,-1 1-1,1 0 1,-1 1-1,1 0 0,0 1 1,0 0-1,0 0 0,0 1 1,0 1-1,-18 10 0,2 2-88,0 0 0,1 2-1,-41 38 1,63-53-22,1-1-1,-1 1 1,1-1 0,0 1 0,0 0-1,0 0 1,1 0 0,-1 1-1,1-1 1,0 1 0,-2 7-1,4-10 2,0 0 0,0 0 0,-1-1 0,2 1 0,-1 0 0,0 0 0,0 0 0,1 0 0,-1 0 0,1 0-1,-1 0 1,1 0 0,0 0 0,0-1 0,0 1 0,0 0 0,0-1 0,0 1 0,0 0 0,0-1-1,1 1 1,-1-1 0,1 0 0,-1 0 0,1 1 0,0-1 0,-1 0 0,1 0 0,0 0 0,0-1-1,2 2 1,24 9-85,1 0 0,0-2 0,51 8 0,-47-10-75,0 1 0,56 21 0,-87-29 161,0 1 0,-1-1 0,1 1 0,0 0 0,0-1 0,0 1 0,-1 0 0,1 0 0,-1 0 0,1 1 0,-1-1 1,1 0-1,-1 0 0,1 1 0,-1-1 0,0 1 0,0-1 0,0 1 0,0 0 0,0-1 0,0 1 0,0 0 0,-1 0 0,1 0 0,-1-1 0,1 1 0,-1 0 0,1 0 0,-1 0 0,0 0 0,0 0 0,0 0 0,0 0 0,-1 0 0,1 0 0,0-1 0,-1 1 0,1 0 0,-2 2 0,-1 2 82,0-1-1,0 0 1,-1 0 0,0 0 0,0-1-1,0 0 1,-1 1 0,1-1-1,-1-1 1,0 1 0,-7 4-1,-11 4 142,0-1-1,-1-1 0,0-1 1,-1-1-1,0-1 0,-33 4 1,11-4-119,0-3 1,-73-2 0,114-2-431,0 0 0,0-1 1,-1 0-1,1 1 0,0-2 0,0 1 1,0-1-1,0 0 0,0 0 1,-9-6-1,-7-11-4695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9801,'0'0'3556,"-8"6"-1170,0-1-2042,-42 35 2837,47-37-3003,0-1 1,0 1 0,1 0 0,0 0-1,-1 0 1,1 1 0,0-1 0,1 0-1,-1 1 1,0-1 0,1 1 0,0 0-1,0 0 1,0-1 0,0 8 0,1-10-165,0 0 0,1 1 0,-1-1 0,1 0 1,-1 0-1,1 0 0,0 1 0,0-1 0,-1 0 0,1 0 1,0 0-1,0 0 0,0 0 0,0 0 0,0-1 1,0 1-1,0 0 0,0 0 0,1-1 0,-1 1 1,0-1-1,0 1 0,0-1 0,1 0 0,-1 1 0,0-1 1,1 0-1,-1 0 0,0 0 0,2 0 0,48 3 583,-44-3-518,0-1 21,1 1 0,-1-2 0,1 1 0,-1-1 0,0 0 0,0-1 0,0 0 0,0 0 0,8-5 0,-13 7 23,1 0 0,-1 0 0,0-1 0,1 1 0,-1-1 0,0 1 0,0-1 1,0 0-1,0 0 0,-1 0 0,1 0 0,0 0 0,-1-1 0,1 1 0,-1 0 0,0-1 1,0 1-1,0-1 0,0 1 0,0-1 0,-1 0 0,1 1 0,-1-1 0,1 0 0,-1 1 1,0-1-1,0 0 0,-1-4 0,0 5-94,0 1 0,-1 0 0,1-1 0,-1 1 0,1 0 0,-1 0 0,1 0 1,-1 0-1,1 0 0,-1 0 0,0 0 0,0 1 0,1-1 0,-1 1 0,0-1 0,0 1 0,0 0 0,0 0 0,0-1 0,0 1 0,1 0 0,-1 1 0,-2-1 1,0 0-43,-1 0 0,1 0 1,0 0-1,0 1 0,-1 0 1,1 0-1,0 0 0,0 0 1,-5 3-1,8-4-17,1 0 0,-1 1-1,0-1 1,1 0 0,-1 1-1,1-1 1,-1 1 0,1-1-1,-1 1 1,1-1 0,-1 1-1,1 0 1,0-1 0,-1 1 0,1-1-1,0 1 1,-1 0 0,1-1-1,0 1 1,0 0 0,-1-1-1,1 1 1,0 0 0,0 0-1,13 5-2126,26-6-3848,-38 0 5791,31-3-6961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3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5862,'0'0'1254,"10"1"75,19 2-568,1-1 1,0-1-1,0-1 0,0-2 0,-1-2 0,55-12 0,-58 9-502,1 1 1,-1 1-1,1 2 1,0 0-1,0 2 1,0 1-1,0 1 1,-1 1-1,29 6 0,48 8 232,1-5-1,196-4 1,-63-4-414,861 6 2586,-841-20-2203,486 3-231,-297 66-164,-4 0-2,297-46 50,-533-13-92,-27 4 204,-69 2 233,211-21 1,-267 3-426,-42 10-38,0 0 1,1 0 0,-1 1-1,16-1 1,-42 9-6514,-9-5-2248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3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3523,'-9'0'358,"-40"2"950,-51 11 0,100-13-1233,0 0 0,0 0 0,-1 0 0,1 0 0,0 0 0,0 0 1,-1 0-1,1 0 0,0 0 0,0 0 0,-1 0 0,1 0 0,0 0 0,0 0 0,0 0 1,-1 1-1,1-1 0,0 0 0,0 0 0,0 0 0,0 0 0,-1 1 0,1-1 1,0 0-1,0 0 0,0 0 0,0 1 0,0-1 0,0 0 0,-1 0 0,1 0 0,0 1 1,0-1-1,0 0 0,0 0 0,0 1 0,0-1 0,0 0 0,0 0 0,0 1 0,0-1 1,0 0-1,0 0 0,0 0 0,0 1 0,1-1 0,-1 0 0,0 1 0,12 14 528,20 9-893,-18-16 324,0-2 1,0 0-1,1-1 0,0 0 1,0-1-1,1-1 0,27 3 1,116-3 771,-95-4-558,664-35 308,-32-1-509,-65 71 375,-326-10-240,-118-11 197,-180-12-363,31 3 53,-36-4-74,-1 0 0,0 0 0,0 1 0,0-1 0,0 0 0,0 0 1,0 0-1,0 1 0,0-1 0,0 1 0,0-1 0,0 1 0,-1-1 0,1 1 0,0-1 0,0 1 0,0 0 0,0-1 0,-1 1 0,1 0 0,0 0 0,-1 0 0,1 0 0,-1-1 1,1 1-1,0 1 0,-2-1 6,1 0 0,-1 1 1,1-2-1,-1 1 0,0 0 1,0 0-1,1 0 0,-1 0 1,0 0-1,0 0 1,0-1-1,0 1 0,0 0 1,0-1-1,0 1 0,0-1 1,0 1-1,0-1 0,0 0 1,0 1-1,0-1 0,-1 0 1,0 0-1,-33 8 52,29-7-101,-36 3-3481,32-4 262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1:5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2402,'46'-3'32,"10"-1"-1313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139 115 5669,'0'0'2360,"-9"0"-1058,-1 1-741,7 0-232,0-1 1,0 1-1,0-1 1,0 0-1,0 0 1,-1 0 0,1 0-1,0-1 1,0 1-1,-6-3 1,9 3-263,0 0 1,0 0-1,0-1 1,0 1-1,0 0 1,0-1-1,0 1 1,0 0-1,0 0 1,0-1-1,0 1 1,0 0 0,0-1-1,0 1 1,0 0-1,0 0 1,0-1-1,0 1 1,1 0-1,-1 0 1,0-1-1,0 1 1,0 0-1,0 0 1,1-1-1,-1 1 1,0 0-1,0 0 1,0 0-1,1-1 1,-1 1-1,0 0 1,0 0-1,1 0 1,-1 0-1,0 0 1,0-1-1,1 1 1,-1 0 0,0 0-1,1 0 1,-1 0-1,0 0 1,0 0-1,1 0 1,-1 0-1,0 0 1,1 0-1,-1 0 1,1 0-1,16-7 77,308-51 383,-268 50-445,-39 5-63,38-4 110,-49 4 180,-34 2 296,-209 22 760,41-2-974,125-16-230,174-7-376,-71 5 285,51-7 0,194-46 74,-394 64 75,-307 71 795,573-103-2306,65-2-4457,-160 17 1238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38 5541,'0'0'10837,"-1"-1"-10802,1 1 0,0-1 0,0 1 0,0-1 0,0 1 0,0-1 0,-1 1 0,1-1 0,0 1 1,0-1-1,0 1 0,1-1 0,-1 1 0,0-1 0,0 1 0,0-1 0,0 1 0,0-1 0,0 1 0,1-1 0,-1 1 0,0 0 0,0-1 0,1 1 0,-1-1 0,0 1 0,1 0 0,-1-1 0,0 1 0,1 0 0,0-1 0,5-2 66,1 1 1,0 0-1,-1 0 0,1 1 0,0 0 1,0 0-1,0 0 0,0 1 0,9 1 1,6-1 12,205-11 553,-292 15-88,1 3 0,-121 29 0,107-19-53,62-13-411,35-5-150,42-9 132,-52 8-90,78-17 45,115-12 1,-292 40 235,-156 37 0,273-50-4345,15-13-1975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15791,'0'0'3566,"-2"12"-3059,-74 427 1468,72-418-1025,0-7-3420,4-14 2401,0 0 1,0 0-1,0 1 0,0-1 0,0 0 0,0 0 0,0 0 0,0 0 0,0 0 0,-1 0 1,1 0-1,0 0 0,0 1 0,0-1 0,0 0 0,0 0 0,0 0 0,0 0 1,0 0-1,0 0 0,0 0 0,0 0 0,-1 0 0,1 0 0,0 0 0,0 0 1,0 0-1,0 0 0,0 0 0,0 0 0,0 0 0,-1 0 0,1 0 0,0 0 1,0 0-1,0 0 0,0 0 0,0 0 0,0 0 0,0 0 0,-1 0 0,1 0 0,0 0 1,0 0-1,0 0 0,0 0 0,0 0 0,0 0 0,0 0 0,0 0 0,0 0 1,0-1-1,-1 1 0,1 0 0,0 0 0,0 0 0,0 0 0,0 0 0,0 0 1,0 0-1,0 0 0,0-1 0,-6-18-4588,-2-13-580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12812,'0'0'6513,"8"1"-5739,-1 0-672,-1-1 0,1 0 1,-1 0-1,0-1 0,1 0 0,-1 0 1,0-1-1,1 1 0,-1-1 0,0-1 1,0 1-1,-1-1 0,1 0 0,0 0 0,-1-1 1,0 0-1,0 0 0,0 0 0,5-5 1,12-12 330,-1 0 0,-1-1 0,-1-1 0,-1-1 0,-1-1 0,-1 0 0,17-37 0,-33 93 69,1-16-523,-3 36-688,0-30 1001,1 0 1,1 1 0,1-1 0,7 41 0,-7-57-466,1 0 0,0 0 1,-1-1-1,1 1 0,1-1 0,-1 1 0,1-1 1,0 0-1,0 0 0,0 0 0,4 3 0,-4-4-305,1 0-1,0-1 0,-1 1 1,1-1-1,0 0 0,0 0 1,1 0-1,-1-1 0,0 0 0,1 1 1,-1-1-1,0-1 0,1 1 1,4-1-1,3 1-8175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12908,'0'0'6022,"-34"71"-5253,24-33-129,-3 5-351,1 4-193,-4-3-64,0 1 0,3-6 0,-3-6 0,5-9-32,4-11-641,4-13-736,3-5-513,5-22-1986,9-14-2658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11050,'0'0'4196,"-16"73"-3075,5-29-96,4 5-96,-2-1-352,4-2-129,5-7-223,0-5-33,0-10-160,5-10 0,6-9 0,-1-2 0,-2-3-737,-3-3-1537,-5-8-929,0-8-865</inkml:trace>
  <inkml:trace contextRef="#ctx0" brushRef="#br0" timeOffset="1">1 213 10442,'0'0'8936,"39"34"-8808,-2-34 1,8 0-1026,-2-3-1986,10-7-1825,-6-1-2371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171 196 8840,'0'0'3903,"-10"1"-1634,3 0-2064,0 0 1,0 1-1,0 0 1,0 0-1,0 1 1,0 0-1,1 0 1,-1 0-1,1 1 1,0 0-1,0 0 1,0 1-1,1 0 1,0 0-1,0 0 1,0 0 0,0 1-1,1 0 1,-6 10-1,5-9-137,1 0 0,-1 1 1,2 0-1,-1 0 0,1 0 0,0 0 0,1 1 0,0-1 1,0 1-1,1-1 0,0 1 0,0 11 0,1-19-66,0 0 0,0-1-1,1 1 1,-1 0 0,0-1-1,0 1 1,0-1 0,1 1-1,-1 0 1,0-1 0,0 1-1,1-1 1,-1 1-1,1-1 1,-1 1 0,1-1-1,-1 1 1,1-1 0,-1 1-1,1-1 1,-1 1 0,1-1-1,-1 0 1,1 1 0,-1-1-1,1 0 1,0 0 0,-1 1-1,2-1 1,22-5 118,19-23 153,-31 16-232,1-1 0,-2-1 1,0 0-1,0 0 0,-2-1 0,1-1 0,-2 0 0,0 0 0,7-22 0,-7 13 44,-2-1-1,0 0 1,-2 0-1,0 0 1,-1-44 0,-7 56 460,-4 18-146,-7 22-254,5 9-137,5-21 5,1 0 0,0 0 0,1 0 0,1 0 0,0 1 0,1-1 0,1 23 0,0-36-12,0 0 0,0 0 0,0-1 1,0 1-1,1 0 0,-1 0 0,0 0 1,1-1-1,-1 1 0,1 0 0,-1-1 1,1 1-1,-1 0 0,1-1 0,-1 1 1,1 0-1,0-1 0,-1 1 0,1-1 1,0 1-1,-1-1 0,1 0 0,0 1 1,0-1-1,0 0 0,-1 1 0,1-1 1,0 0-1,0 0 0,1 0 0,32 0 78,-31-1-76,-1 1 0,0-1 0,0 1 0,0-1-1,1 1 1,-1 0 0,0 0 0,1 0 0,-1 0 0,0 0 0,0 1 0,1-1 0,-1 1 0,0-1 0,0 1 0,0 0 0,0 0-1,1 0 1,-1 0 0,-1 0 0,5 3 0,-3 4-1,-1 0 0,1 0 0,-1 1 0,-1-1 0,0 0 0,0 1 0,0-1 0,-1 1 0,0-1 0,-3 13 0,3 41-264,1-61 139,-1-1-1,1 0 1,0 0-1,-1 0 1,1 0 0,-1 0-1,1 0 1,-1 0-1,1 0 1,-1 0 0,1 0-1,-1-1 1,1 1-1,-1 0 1,1 0 0,-1 0-1,1-1 1,-1 1-1,1 0 1,-1 0 0,1-1-1,-1 1 1,1-1-1,-1 1 1,1-1 0,26-48-8045,-11 14 235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14221,'0'0'8067,"-1"10"-6989,-16 74 1033,12-65-1676,0 0 0,1 1-1,1 0 1,0-1 0,2 1 0,0 0 0,3 25-1,-1-43-420,0 0-1,0 0 0,0 0 0,0-1 0,0 1 0,0 0 0,1-1 0,-1 1 1,0-1-1,1 0 0,0 1 0,-1-1 0,1 0 0,0 0 0,-1 0 0,1 0 1,0 0-1,0 0 0,0-1 0,0 1 0,0 0 0,0-1 0,0 0 0,0 1 1,0-1-1,0 0 0,0 0 0,0 0 0,0 0 0,2-1 0,6 1 33,-1-1 0,1 0-1,0-1 1,17-5 0,18-15 1,-39 17-53,1 2-1,-1-1 1,1 1-1,0 0 1,-1 0-1,1 1 1,0 0-1,11-1 1,-17 3-3,0 0 0,0 1-1,-1-1 1,1 1 0,0 0 0,0-1 0,0 1-1,-1 0 1,1-1 0,0 1 0,-1 0 0,1 0-1,-1-1 1,1 1 0,-1 0 0,1 0 0,-1 0 0,0 0-1,1 0 1,-1 0 0,0 0 0,0 0 0,0 0-1,1 0 1,-1 0 0,0 0 0,0 0 0,0 0-1,-1 0 1,1-1 0,0 3 0,-4 34 68,-3 11 78,7-47-147,0 0 0,0-1-1,0 1 1,0 0-1,0 0 1,0-1 0,0 1-1,0 0 1,0 0 0,1-1-1,-1 1 1,0 0-1,1-1 1,-1 1 0,0 0-1,1-1 1,-1 1 0,1-1-1,-1 1 1,1 0-1,-1-1 1,2 1 0,-1-1-43,0 0 1,0 0 0,0 0 0,0 0 0,0 0 0,1 0-1,-1-1 1,0 1 0,0 0 0,0-1 0,0 1 0,0-1-1,0 1 1,0-1 0,0 0 0,0 1 0,0-1 0,-1 0-1,1 0 1,0 0 0,0 0 0,8-8-1462,-1-1 0,-1 1 1,0-1-1,0 0 0,-1-1 1,0 1-1,-1-1 0,4-13 0,4-15-4278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12524,'0'0'2568,"-10"10"-155,-1 0-1949,-43 42 1396,49-46-1625,0 0 0,0 0 1,0 0-1,1 0 0,0 1 0,0 0 1,0 0-1,-2 8 0,6-15-234,0 1 1,0-1-1,0 0 0,-1 1 1,1-1-1,0 0 0,0 1 1,0-1-1,0 0 0,0 1 1,0-1-1,0 0 0,0 1 1,0-1-1,1 0 0,-1 1 1,0-1-1,0 0 0,0 0 1,0 1-1,0-1 0,0 0 1,1 1-1,-1-1 0,0 0 1,0 0-1,0 1 0,1-1 1,-1 0-1,0 0 0,0 0 1,1 1-1,-1-1 0,0 0 1,1 0-1,-1 0 0,1 1 1,16-2 22,22-11-172,-34 10 66,2-1-4,0 1 0,1 0 0,-1 0 0,1 1 0,0 0 0,-1 0 0,1 0 0,0 1 0,-1 1 0,14 1 0,-19-1 84,0-1 0,1 1 0,-1 0 0,0 0 0,0 0 0,0 0 0,0 0 0,0 1 0,0-1 0,0 1 0,0-1 0,-1 1 0,1 0 0,0-1 0,-1 1 0,0 0 0,1 0 0,-1 0 0,0 0 0,0 0 0,0 1 0,0-1 0,0 0 0,-1 0 0,1 1 0,-1-1 0,1 0 0,-1 1 0,0-1 0,0 0-1,0 1 1,0-1 0,-1 0 0,1 1 0,0-1 0,-1 0 0,0 1 0,-1 2 0,0 1 197,0 1-1,-1-1 1,0 0-1,0 1 1,0-1 0,-1 0-1,-7 9 1,9-12-122,0-1 0,-1 1 1,1 0-1,0-1 0,-1 0 1,0 1-1,1-1 0,-1 0 0,0 0 1,0 0-1,0-1 0,0 1 1,-1-1-1,1 0 0,0 0 1,-6 1-1,7-2-385,1-1 1,0 0-1,0-1 0,0 1 0,0 0 1,0 0-1,1 0 0,-1 0 1,0-1-1,0 1 0,1 0 1,-1-1-1,1 1 0,-1-1 1,1 1-1,0-1 0,0 1 0,-1 0 1,1-1-1,0 1 0,0-1 1,1-1-1,-2 2-126,1-23-6395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0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 10025,'0'0'10725,"-2"-3"-10153,1 2-548,0 0 0,0 0 0,0-1 0,0 1 0,0 0 0,0 1 0,0-1 0,0 0 0,0 0 0,-1 0 0,1 1 0,0-1 0,-1 0 1,1 1-1,0 0 0,-1-1 0,1 1 0,-1 0 0,1-1 0,0 1 0,-1 0 0,1 0 0,-1 0 0,1 0 0,-1 0 0,1 1 1,0-1-1,-1 0 0,1 1 0,0-1 0,-1 1 0,1-1 0,0 1 0,-1 0 0,1 0 0,0-1 0,0 1 0,0 0 0,0 0 1,0 0-1,0 0 0,0 0 0,0 0 0,0 1 0,0-1 0,0 0 0,1 0 0,-1 1 0,1-1 0,-1 2 0,-1 1-20,0 0 0,0 0 0,1 0 0,-1 0 0,1 0 0,0 0 0,1 0 0,-1 0 0,1 0-1,-1 0 1,1 1 0,0-1 0,2 8 0,-1-10 0,-1-1-1,1 1 0,0 0 1,0-1-1,0 1 1,0 0-1,0-1 1,0 0-1,1 1 1,-1-1-1,0 0 1,1 1-1,-1-1 1,1 0-1,0 0 0,-1 0 1,1 0-1,0 0 1,-1-1-1,1 1 1,0 0-1,0-1 1,0 0-1,-1 1 1,1-1-1,0 0 0,0 0 1,0 0-1,0 0 1,0 0-1,2-1 1,3 0 15,-1 0 1,1-1-1,0 0 0,-1 0 1,1-1-1,-1 0 1,0 0-1,0 0 1,0-1-1,0 0 0,-1 0 1,1 0-1,4-6 1,22-15 17,-32 25-37,1 0 0,-1 0 0,0 0 0,0 0 0,0 0 0,1 0 0,-1-1 0,0 1 0,0 0-1,1 0 1,-1 0 0,0 0 0,0 0 0,0 0 0,1 0 0,-1 0 0,0 0 0,0 1 0,0-1-1,1 0 1,-1 0 0,0 0 0,0 0 0,0 0 0,1 0 0,-1 0 0,0 0 0,0 0 0,0 1 0,0-1-1,1 0 1,-1 0 0,0 0 0,0 0 0,0 1 0,0-1 0,0 0 0,0 0 0,1 0 0,-1 1-1,0-1 1,0 0 0,0 0 0,0 0 0,0 1 0,0-1 0,3 20 459,-2 27 837,-1-39-1055,0-8-233,0 1-1,0-1 1,0 1 0,0-1 0,0 1 0,0-1 0,0 1-1,0-1 1,0 1 0,0-1 0,0 1 0,0-1 0,0 1 0,1-1-1,-1 1 1,0-1 0,0 1 0,1-1 0,-1 0 0,0 1 0,1-1-1,-1 1 1,0-1 0,1 0 0,-1 1 0,0-1 0,1 0 0,-1 0-1,1 1 1,-1-1 0,1 0 0,-1 0 0,1 1 0,19-6 471,22-24 373,-36 25-795,-3 1-664,1 1 1,-1-1-1,0 1 0,1 0 1,-1 0-1,1 1 1,0-1-1,0 1 1,-1-1-1,1 1 1,0 0-1,6 0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15759,'0'0'4068,"48"21"-3203,-11-21-33,4 0-639,-1-3-161,-1-6-2050,-11 2-3267,-8 0-9161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76 12107,'0'0'5830,"-8"-5"-4709,-28-12-294,34 17-796,1 0-1,-1-1 1,0 1-1,1 0 1,-1 0-1,0-1 0,1 1 1,-1 1-1,0-1 1,1 0-1,-1 0 1,1 1-1,-1-1 0,0 0 1,1 1-1,-1 0 1,1-1-1,-1 1 1,1 0-1,-1 0 0,1 0 1,0 0-1,-1 0 1,1 0-1,0 0 1,0 1-1,0-1 0,0 0 1,0 0-1,-2 4 1,-19 44-33,20-45 43,-6 38 281,13-28 93,-4-14-393,0 0 0,0 0 0,0 0 0,-1 0 0,1 0 0,0 0 0,0 0 0,0 0 0,-1 0 0,1 0 0,0-1 0,0 1 0,-1 0 0,1-1 0,0 1 0,0-1 0,-1 1 0,1-1 0,0 1 0,-1-1 0,1 1 0,-1-1 0,2 0 0,9-11 65,0-1 1,-1 1-1,0-2 0,-1 1 1,-1-1-1,0-1 0,-1 1 1,0-2-1,-1 1 0,5-23 1,-15 144-376,2-90 247,-1-3-118,1 0-1,1 0 0,0 1 0,1-1 0,0 0 1,1 0-1,4 19 0,-4-30-48,0-1 0,0 0 0,0 0 0,0 0 0,0 0 0,0 0 0,0 0 0,1 0 0,-1-1-1,0 1 1,1 0 0,-1-1 0,0 1 0,1-1 0,-1 1 0,1-1 0,-1 0 0,1 1 0,-1-1 0,1 0 0,-1 0 0,1 0 0,-1 0 0,1 0 0,-1-1 0,1 1-1,-1 0 1,1-1 0,-1 1 0,1-1 0,-1 1 0,0-1 0,1 0 0,-1 0 0,0 1 0,0-1 0,3-2 0,23-23-5686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13261,'0'0'1921,"-10"12"-26,5-7-1616,-41 58 2042,43-59-2221,1-1 0,0 1 0,0 0-1,0 0 1,0 0 0,1 0 0,-1 0-1,1 1 1,0-1 0,1 0 0,-1 1-1,1-1 1,0 0 0,0 1-1,0-1 1,0 0 0,1 1 0,1 5-1,-1-9-94,0 0-1,0 1 1,0-1 0,1 0-1,-1 0 1,1 0-1,-1 0 1,0 0-1,1 0 1,0 0-1,-1 0 1,1-1-1,-1 1 1,1-1-1,0 1 1,-1-1 0,1 0-1,0 1 1,0-1-1,-1 0 1,1 0-1,2-1 1,42-2 189,-11-4 65,-23 3-351,-1 2 0,1-1 0,-1 2 0,1-1 0,15 1 0,-24 2 72,-1-1 0,0 0 0,1 0 0,-1 1 1,0 0-1,0-1 0,0 1 0,0 0 0,0 0 0,0 0 0,0 0 0,0 0 0,0 1 0,0-1 0,0 1 1,-1-1-1,1 1 0,0 0 0,-1-1 0,0 1 0,1 0 0,-1 0 0,0 0 0,0 0 0,0 0 0,0 0 1,0 0-1,-1 0 0,1 1 0,-1-1 0,1 0 0,-1 5 0,1-2 78,-1 1 0,1-1 0,-1 1-1,-1-1 1,1 1 0,-1-1 0,0 1 0,0-1-1,-1 0 1,1 0 0,-1 1 0,0-1 0,-1 0 0,1-1-1,-1 1 1,0 0 0,0-1 0,0 1 0,-1-1-1,-6 6 1,4-5 75,0-1-1,0 1 0,0-1 0,-1-1 0,1 1 1,-1-1-1,0 0 0,0-1 0,0 0 1,0 0-1,-1 0 0,1-1 0,-1 0 1,-12 0-1,19-1-195,0 0 0,0 1 0,0-1 0,0 0 0,1 0 0,-1 0 0,0 0 0,0 0 0,0 0 0,0 0 0,0-1 0,0 1 0,0 0 0,0 0 0,1-1 0,-1 1 0,0 0 0,0-1 0,0 1 0,1-1 0,-1 1 0,0-1 0,0 0 0,1 1 0,-1-1 0,0 0 0,1 1 0,-1-1 0,1 0 0,-1 0 0,1 1 0,-1-1 0,1 0 0,0 0 0,-1 0 0,1 0 0,0 0 0,0 1 0,0-1 0,0 0 0,-1 0 0,1 0 0,0 0 0,1 0 0,-1 0 0,0 0 0,0 0 0,1-1 0,0-1-620,0 0-1,0 0 1,1 0 0,-1 0 0,1 0-1,0 1 1,0-1 0,0 1 0,0-1 0,0 1-1,0 0 1,1-1 0,2-1 0,21-11-4090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12684,'0'0'6822,"-10"2"-6026,0 1-729,0-1 1,1 1-1,-1 0 1,1 1-1,0 0 1,0 1-1,0 0 1,1 0-1,0 1 0,-13 11 1,21-17-71,-1 0-1,1 1 1,0-1 0,-1 0-1,1 1 1,0-1 0,-1 0 0,1 1-1,0-1 1,0 1 0,0-1-1,-1 0 1,1 1 0,0-1-1,0 1 1,0-1 0,0 1-1,0-1 1,-1 1 0,1-1 0,0 0-1,0 1 1,0-1 0,1 1-1,-1-1 1,0 1 0,0-1-1,0 1 1,0-1 0,0 1 0,0-1-1,1 0 1,-1 1 0,0-1-1,0 1 1,1-1 0,-1 0-1,0 1 1,0-1 0,1 0 0,-1 1-1,0-1 1,1 0 0,-1 1-1,1-1 1,-1 0 0,0 0-1,1 0 1,-1 1 0,1-1 0,-1 0-1,1 0 1,-1 0 0,0 0-1,1 0 1,-1 0 0,1 0-1,-1 0 1,1 0 0,-1 0 0,1 0-1,35 4-156,-33-4 141,39 0-630,-29-1 188,-1 1 0,1 0 1,0 1-1,23 4 0,-35-5 489,0 0-1,1 1 0,-1-1 1,0 0-1,0 1 0,0-1 0,0 1 1,0-1-1,0 1 0,0-1 0,-1 1 1,1 0-1,0-1 0,0 1 1,0 0-1,-1 0 0,1 0 0,0-1 1,-1 1-1,1 0 0,0 0 0,-1 0 1,0 0-1,1 0 0,-1 0 1,1 0-1,-1 0 0,0 0 0,0 1 1,0-1-1,0 0 0,1 0 0,-1 0 1,-1 0-1,1 0 0,0 0 1,0 0-1,0 0 0,-1 0 0,1 1 1,0-1-1,-1 0 0,1 0 1,-1 0-1,1-1 0,-1 1 0,0 0 1,1 0-1,-1 0 0,0 0 0,1 0 1,-2 0-1,-4 6 322,0 0 0,0-1 0,0 0 0,-1 0 0,-8 5 0,4-3-132,-34 21 324,43-28-566,-1 1-1,1-1 0,-1 0 1,0 1-1,0-1 1,0-1-1,0 1 1,0 0-1,1-1 0,-1 1 1,0-1-1,0 0 1,-5 0-1,7-3-912,1-1 0,0 1 0,-1 0 0,1 0 0,0 0 0,1-1 0,-1 1 1,0 0-1,2-4 0,10-14-5949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88 197 10250,'-8'6'1639,"5"-4"-1506,-45 34 2267,45-33-2255,1 0 1,-1 0 0,1 0-1,-1 0 1,1 0 0,0 1-1,0-1 1,1 1-1,-1-1 1,1 1 0,0 0-1,-1-1 1,2 1 0,-1 0-1,0 7 1,1-9-108,-1 1 1,1-1-1,0 0 1,1 0-1,-1 0 0,0 0 1,0 0-1,1-1 1,-1 1-1,1 0 0,0 0 1,0 0-1,0 0 1,-1 0-1,2-1 0,-1 1 1,2 3-1,-1-4-28,0 0-1,0 0 1,0 0-1,0-1 0,0 1 1,0-1-1,0 1 1,0-1-1,1 1 0,-1-1 1,0 0-1,0 0 1,0 0-1,0 0 0,0-1 1,0 1-1,1-1 1,1 0-1,3-1 17,0-1-1,0 0 1,0 0 0,0-1-1,-1 0 1,0 0 0,1 0 0,-1-1-1,-1 0 1,1 0 0,-1 0-1,0-1 1,0 0 0,0 0-1,-1 0 1,5-9 0,-1 1-21,0 0-1,-1-1 1,-1 0 0,0 0-1,-1 0 1,5-28 0,-8 31 104,0 0-1,-1 0 1,0 0 0,-1 0 0,0-1-1,-1 1 1,-4-18 0,5 29-88,0 0-1,0 1 1,0-1-1,-1 0 1,1 1-1,0-1 1,-1 1 0,1-1-1,0 0 1,-1 1-1,1-1 1,-1 1 0,1-1-1,-1 1 1,1-1-1,-1 1 1,1 0 0,-1-1-1,0 1 1,1 0-1,-1-1 1,1 1-1,-1 0 1,0 0 0,1 0-1,-1-1 1,0 1-1,1 0 1,-1 0 0,0 0-1,0 0 1,1 0-1,-1 0 1,0 0 0,1 0-1,-1 1 1,0-1-1,1 0 1,-1 0 0,1 1-1,-1-1 1,0 0-1,1 0 1,-1 1-1,1-1 1,-1 1 0,0-1-1,1 1 1,0-1-1,-1 1 1,1-1 0,-1 1-1,1-1 1,-1 1-1,1-1 1,-1 2 0,-27 37-20,26-35 36,-11 18 54,1 0 0,-10 26 0,18-40 40,1 1 0,0-1 1,1 1-1,0 0 0,1-1 0,-1 1 1,2 0-1,-1 0 0,2 14 0,-1-22-127,0 0 0,0-1 0,1 1 0,-1 0 0,0 0 0,1-1 0,-1 1 0,0 0 0,1-1 0,-1 1 0,1 0 0,-1-1 0,1 1 0,-1-1 0,1 1 0,0-1 0,-1 1 0,1-1 0,0 0 0,-1 1 0,1-1 0,0 0 0,-1 1 0,1-1 0,0 0 0,1 1 0,28-1 132,26-16 21,-4-17-817,-44 27 395,1-1-1,0 1 0,0 1 0,1 0 0,-1 0 1,19-5-1,-27 14 321,0 0 1,0 0-1,0 0 0,0 0 1,-1 0-1,1 0 0,-1 0 1,0 0-1,-1 1 0,0 3 0,-9 81 3010,10-88-3046,0-1 1,1 0 0,-1 0-1,0 0 1,0 1 0,0-1-1,0 0 1,0 0 0,1 0-1,-1 0 1,0 1 0,0-1-1,0 0 1,1 0 0,-1 0-1,0 0 1,0 0-1,1 0 1,-1 1 0,0-1-1,0 0 1,1 0 0,-1 0-1,0 0 1,0 0 0,1 0-1,-1 0 1,0 0 0,0 0-1,1 0 1,-1 0 0,0 0-1,0-1 1,0 1 0,1 0-1,-1 0 1,0 0 0,0 0-1,1 0 1,-1 0 0,0 0-1,0-1 1,0 1-1,1 0 1,-1 0 0,0 0-1,0-1 1,0 1 0,0 0-1,1-1 1,12-8 318,21-29 92,-26 28-693,1 0 0,0 1 0,0 0 0,0 0 0,17-11 0,-25 21 232,-1-1 0,1 0 0,-1 0 0,1 1 0,-1-1 0,1 0 0,-1 1 0,1-1 0,-1 0 0,1 1 0,-1-1 0,0 1 0,1-1 0,-1 1 0,0-1 0,0 1 0,1-1 0,-1 1 0,0-1 0,0 1 0,1-1-1,-1 1 1,0-1 0,0 1 0,0-1 0,0 1 0,0 0 0,0-1 0,0 1 0,0-1 0,0 1 0,0-1 0,0 1 0,-1-1 0,1 2 0,0 29 174,0-29-194,-4 28 57,3-25-7,0 1 1,0 0 0,0-1 0,1 1 0,0 0 0,0-1 0,0 1 0,3 11 0,-3-17 1,1 1 0,-1-1 0,1 0 0,-1 1 0,1-1 0,-1 0 0,1 0 0,-1 0 0,0 1 0,1-1 0,-1 0 0,1 0 0,-1 0 0,1 0 0,0 0 0,-1 0 0,1 0 0,-1 0-1,1 0 1,-1 0 0,1 0 0,-1 0 0,1 0 0,-1 0 0,1-1 0,-1 1 0,0 0 0,1 0 0,-1-1 0,1 1 0,-1 0 0,1-1 0,-1 1 0,0 0 0,1-1 0,17-12 114,62-63-3015,-32 20-7205,-37 40 4575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2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8456,'-3'13'1313,"-14"48"-328,3-14 1303,2 1 0,2 1 1,-7 90-1,17-138-2241,0 1 0,-1 0 0,2 0 0,-1 0 0,0-1 0,0 1 0,0 0 0,1 0 0,-1-1 0,1 1 0,0 0 0,-1 0 0,1-1 0,0 1 0,0-1 0,0 1 0,0-1 1,0 1-1,3 1 0,-3-2-34,0-1 0,1 1 0,-1-1 0,1 0 0,-1 1 0,1-1 0,-1 0 0,1 0 0,-1 0 1,1 0-1,-1 0 0,1-1 0,-1 1 0,1 0 0,-1-1 0,0 1 0,1-1 0,-1 1 0,0-1 0,1 0 1,-1 1-1,0-1 0,0 0 0,1 0 0,1-2 0,7-6-14,0 0 0,0-1 0,-1-1 0,-1 1-1,1-1 1,-2-1 0,13-23 0,36-92-753,-8-14 764,-65 196 726,-15 92 0,29-127-582,1-1 0,1 1 0,1 0-1,1 0 1,1 0 0,0 0 0,2 0 0,9 32-1,-12-49-232,1 0-1,-1 0 1,0 1-1,0-1 1,0 1-1,0-1 1,-1 1-1,0-1 1,1 1-1,-1-1 1,0 1-1,-1-1 1,1 1 0,-1-1-1,-1 6 1,0-7-14,1 0 0,-1-1 0,0 1 0,0-1 1,0 1-1,0-1 0,0 0 0,-1 0 0,1 1 1,0-2-1,0 1 0,-1 0 0,1 0 1,-1-1-1,1 1 0,-1-1 0,1 0 0,0 0 1,-1 0-1,1 0 0,-1 0 0,-2-1 0,-2 0-28,-1 0 0,1 0 0,0-1-1,-1-1 1,1 1 0,0-1 0,0 0-1,1 0 1,-1-1 0,1 0-1,0 0 1,0-1 0,0 0 0,0 0-1,-8-9 1,-3-5 430,0-1 0,2-1 0,-17-28 0,29 45 40,0-1 1,0 0-1,1 1 0,0-1 1,0 0-1,0-1 0,0 1 1,1 0-1,0 0 0,0-1 1,0-7-1,1 11-276,1 0-1,-1 0 1,1 0-1,0 0 1,-1 0-1,1 0 1,0 0 0,0 0-1,0 0 1,0 0-1,1 0 1,-1 0-1,0 1 1,1-1-1,0 1 1,-1-1-1,1 1 1,0-1-1,-1 1 1,1 0 0,0 0-1,0 0 1,0 0-1,0 0 1,0 0-1,0 1 1,0-1-1,0 1 1,4-1 0,27-5-53,1 1 1,34-1 0,-40 4-1525,1 0 0,-1-2 1,45-12-1,-28-1-4672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10410,'0'0'8194,"3"10"-7078,3 5-822,0 0 0,1-1 0,0 0 0,2 0 0,-1-1 1,2 0-1,-1 0 0,2-1 0,0 0 0,16 13 0,5 0-55,2-2 0,56 31 0,-54-34-207,0 2-1,44 36 0,-76-56-243,-1 0 0,0 1 0,0 0-1,-1-1 1,1 1 0,0 0 0,-1 1-1,0-1 1,0 0 0,0 1-1,0-1 1,0 1 0,-1-1 0,1 1-1,-1 0 1,1 6 0,-2-10-1,0 1 0,-1-1 0,1 0 0,0 0 0,-1 1 0,1-1 0,0 0 0,-1 0 0,1 1 1,-1-1-1,1 0 0,0 0 0,-1 0 0,1 0 0,-1 0 0,1 0 0,-1 1 0,1-1 0,0 0 0,-1 0 0,1 0 1,-1 0-1,1-1 0,-1 1 0,1 0 0,0 0 0,-1 0 0,1 0 0,-1 0 0,0-1 0,0 1-430,-17-5-5481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11915,'0'0'5942,"1"9"-5083,-1-6-766,1 0-1,0 0 0,-1 0 0,1 0 1,0 0-1,1 0 0,-1 0 0,0-1 0,1 1 1,0 0-1,-1-1 0,1 1 0,0-1 1,1 1-1,2 1 0,-2-1 98,1-1-1,1 0 1,-1 0-1,0 0 1,0 0-1,1-1 1,-1 1-1,1-1 1,-1 0-1,1-1 1,0 1 0,6-1-1,-6 0-4,-1 0 0,1 0 0,0 0 0,0-1 0,-1 0 0,1 0 0,0 0 1,-1-1-1,1 1 0,-1-1 0,1 0 0,-1-1 0,0 1 0,0-1 0,0 1 0,4-5 0,-2 1-9,-1 0-1,1 0 1,-1 0-1,-1-1 1,1 0 0,-1 0-1,0 0 1,-1 0-1,4-9 1,-3 2-50,0 0 0,0 0 0,-1 0 0,-1 0 0,0-1 0,-1 1 0,-1-1 1,0 1-1,-1-1 0,-5-25 0,5 34-119,-1 0 0,0-1 0,0 1 1,-1 0-1,0 0 0,0 0 0,0 1 1,-1-1-1,0 1 0,0 0 0,0 0 1,0 0-1,-8-5 0,12 9-13,0 1-1,0 0 0,0 0 1,0 0-1,0 0 0,-1 0 1,1 0-1,0 0 0,0 0 1,0 0-1,0 0 0,0 0 1,-1 0-1,1 0 0,0 0 1,0 0-1,0 0 1,0 0-1,-1 0 0,1 0 1,0 0-1,0 0 0,0 0 1,0 0-1,-1 0 0,1 0 1,0 0-1,0 0 0,0 0 1,0 0-1,0 0 1,-1 1-1,1-1 0,0 0 1,0 0-1,0 0 0,0 0 1,0 0-1,0 0 0,0 1 1,-1-1-1,1 0 0,0 0 1,0 0-1,0 0 1,0 0-1,0 1 0,0-1 1,0 0-1,0 0 0,0 1 1,1 13-178,10 16 41,-4-20-33,1-1 1,1 1-1,-1-1 1,1 0-1,1-1 1,0 0-1,0-1 1,0 0-1,1-1 1,0 0-1,13 5 1,56 17-3355,0-13-4228,-18-10-5012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10250,'0'0'6587,"1"9"-4222,-9 87 1266,5-80-3412,1 0 0,0 1-1,1-1 1,1 0 0,0 1 0,1-1 0,1 0-1,1 0 1,0 0 0,9 26 0,9 7-857,-20-39-835,-16-33 626,-17-25 841,22 36 317,1-1 1,0-1-1,1 0 1,0 0-1,1-1 1,1 0 0,0 0-1,-6-26 1,12 39-290,0 1 1,1 0-1,-1-1 0,0 1 1,0 0-1,1 0 1,-1-1-1,1 1 0,-1 0 1,1 0-1,-1 0 1,1-1-1,0 1 0,-1 0 1,1 0-1,0 0 1,0 0-1,0 0 0,0 1 1,0-1-1,0 0 1,0 0-1,0 1 0,0-1 1,1 0-1,-1 1 1,0-1-1,0 1 1,1-1-1,-1 1 0,0 0 1,0 0-1,1 0 1,-1-1-1,0 1 0,2 1 1,61-3-2178,-44 2-1644,-5-2-1801,-8-2-3118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76 9897,'0'0'2824,"-3"-9"6,-10-32-257,12 39-2455,1 1 1,-1-1-1,0 0 1,0 1-1,0 0 1,-1-1-1,1 1 1,0-1-1,0 1 1,-1 0-1,1 0 1,-1 0-1,1 0 1,-1 0-1,1 0 1,-1 0-1,1 0 1,-1 1-1,0-1 1,0 1-1,1-1 1,-1 1-1,0 0 1,0-1-1,0 1 1,1 0-1,-1 0 1,0 1-1,-3-1 1,1 1-77,0 0 0,0 0 1,0 0-1,1 0 0,-1 1 0,0-1 1,1 1-1,-1 0 0,1 0 0,-6 5 1,-50 55 141,55-58-153,0 0 0,1 1 0,-1 0 0,1 0 0,0 0 0,1 0 0,-1 0 0,1 1 0,0-1 0,0 1 0,1 0 0,-2 7 0,4-13-30,-1 1 1,1 0-1,-1 0 0,1 0 1,-1-1-1,1 1 1,0 0-1,0-1 0,-1 1 1,1 0-1,0-1 0,0 1 1,-1-1-1,1 1 1,0-1-1,0 0 0,0 1 1,0-1-1,0 0 0,0 0 1,0 1-1,0-1 1,0 0-1,1 0 0,34 5 111,-24-4-93,13 2-19,0 2 0,30 9 0,-49-12-32,-1-1-1,0 1 0,1 0 0,-1 1 0,0 0 0,0-1 0,0 1 0,0 1 0,-1-1 0,1 1 0,-1 0 0,0 0 0,0 0 0,0 0 0,-1 1 0,5 7 0,-7-8 36,0 0 1,0 0-1,0 0 0,0 0 1,-1 0-1,0 0 1,0 0-1,0 0 1,0 0-1,-1 0 0,1 0 1,-1 0-1,0 0 1,0-1-1,-1 1 0,1 0 1,-1 0-1,0-1 1,0 1-1,0-1 0,0 0 1,0 1-1,-1-1 1,0 0-1,-4 4 1,-7 6 119,0 0 0,-1-1 0,-31 19 1,-24 8 361,65-37-477,1 0 0,-1 0 0,0 0 0,0 0 0,0-1 0,0 0 0,0 0 1,0 0-1,-1-1 0,1 0 0,0 0 0,0 0 0,-6-1 0,10 0-65,0 1 0,1-1 1,-1 1-1,0-1 1,1 0-1,-1 1 0,1-1 1,-1 0-1,1 1 1,0-1-1,-1 0 0,1 1 1,-1-1-1,1 0 1,0 0-1,0 0 0,0 1 1,-1-1-1,1 0 1,0 0-1,0 0 0,0 1 1,0-1-1,0 0 1,0 0-1,0 0 0,1 1 1,-1-1-1,0 0 1,0 0-1,1 0 0,-1 1 1,0-1-1,1 0 1,0 0-1,14-29-2539,12-8-1632,2-5-913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13645,'0'0'4879,"0"13"-4425,-1 51 560,-1-16-567,1 1 0,3-1 0,15 88 1,-17-134-412,1 0 0,-1 1 0,1-1 1,0 0-1,0 0 0,0 0 0,0 0 1,0 0-1,1 0 0,-1 0 1,1 0-1,-1 0 0,3 1 0,6-4 578,-3-19-161,-6 9-357,0 0 0,0 0-1,-1 0 1,-1-1 0,-2-14-1,2 21-84,0 0-1,0 0 1,-1 0-1,1 0 1,-1 0-1,0 1 1,-1-1-1,1 1 1,-1-1-1,0 1 1,0 0-1,0 0 1,-8-7-1,10 10-79,1 3 42,0-1 0,0 0 1,1 1-1,-1-1 0,0 0 1,0 1-1,1-1 0,-1 0 0,1 0 1,-1 1-1,1-1 0,0 0 1,-1 0-1,1 0 0,1 1 1,3 2 30,-1-1 0,1 0 0,0 0 1,1 0-1,-1-1 0,0 1 0,1-1 1,0-1-1,-1 1 0,1-1 1,0 0-1,0 0 0,-1-1 0,1 1 1,0-1-1,0-1 0,9-1 0,-6 1 18,-1 0-1,0 0 0,0-1 0,-1 0 0,1-1 1,0 0-1,-1 0 0,1-1 0,-1 0 0,0 0 1,0 0-1,7-7 0,9-22 120,-23 32-126,1 0 0,0-1 1,0 1-1,-1 0 0,1-1 1,-1 1-1,1 0 0,-1-1 0,1 1 1,-1-1-1,0 1 0,0-1 1,0 1-1,0 0 0,0-1 0,0 1 1,0-1-1,0 1 0,0-1 1,-1 1-1,1 0 0,-1-1 1,1 1-1,-2-2 0,2 3-17,-1-1-1,1 1 0,-1 0 1,1 0-1,-1 0 0,1 0 1,-1 0-1,0 0 0,1 0 1,-1 0-1,1 0 0,-1 0 1,0 0-1,1 0 0,-1 0 1,1 0-1,-1 1 1,1-1-1,-1 0 0,1 0 1,-1 1-1,1-1 0,-1 0 1,1 1-1,-1-1 0,1 1 1,0-1-1,-1 0 0,1 1 1,-1-1-1,1 1 0,0-1 1,0 1-1,-1-1 1,1 1-1,0-1 0,0 1 1,-1-1-1,1 1 0,0 0 1,0-1-1,0 2 0,-11 25-85,11-26 87,-3 8-10,0 1 0,1 0 0,0 0 0,-1 20-1,3-28 18,-1 0 1,1 0-1,0 0 0,0 0 0,1 0 0,-1 0 0,0 0 0,0 0 0,1 0 0,0 0 0,-1 0 0,1 0 0,0 0 0,0-1 0,0 1 0,0 0 0,0 0 1,0-1-1,0 1 0,1-1 0,-1 1 0,0-1 0,1 0 0,0 1 0,-1-1 0,1 0 0,0 0 0,-1 0 0,1 0 0,0 0 0,0-1 0,2 1 0,3 0 94,1-1-1,0 0 0,-1 0 0,1-1 0,-1 0 0,1-1 0,-1 1 0,1-1 0,-1-1 0,0 1 0,0-1 1,0-1-1,-1 1 0,1-1 0,-1 0 0,0-1 0,7-5 0,-7 5-80,0 0 0,-1 0 0,1 0 0,-1 0 0,0-1 0,-1 0 0,0 0 0,0 0 0,0-1 0,0 0-1,-1 1 1,0-1 0,-1 0 0,1 0 0,-1-1 0,-1 1 0,2-11 0,-22 95-462,18-70 447,1-1 0,-1 1 0,1-1 0,1 1 0,-1-1 0,1 1 0,0-1 0,3 9 0,-4-14-18,1 1-1,0-1 1,0 1-1,0-1 1,0 1-1,0-1 1,0 0-1,1 0 1,-1 1-1,0-1 1,1 0-1,-1 0 1,0 0-1,1-1 1,0 1-1,-1 0 1,1-1-1,-1 1 1,1 0-1,0-1 1,-1 0-1,1 1 1,0-1-1,-1 0 1,1 0-1,0 0 1,0 0-1,-1 0 1,1-1-1,0 1 1,-1 0-1,1-1 1,0 1-1,-1-1 1,4-1-1,-3 1-372,0 0 1,0 0-1,0 0 0,0 0 1,0-1-1,-1 1 0,1 0 0,0-1 1,-1 0-1,1 1 0,-1-1 0,1 0 1,-1 0-1,0 0 0,0 0 0,0 0 1,1-3-1,8-22-7129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16335,'0'0'1858,"-17"53"-961,17-34-737,4-2-128,12-3-192,4-5-1954,-1-6-2883,-1-2-5765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50 8968,'0'0'10165,"4"-7"-9039,9-21-329,-13 28-791,0 0 0,0 0-1,0 0 1,0 0 0,0 0 0,0-1 0,0 1-1,0 0 1,0 0 0,0 0 0,0 0 0,0-1-1,0 1 1,0 0 0,0 0 0,0 0 0,0 0-1,0 0 1,0-1 0,0 1 0,-1 0 0,1 0-1,0 0 1,0 0 0,0 0 0,0 0 0,0 0-1,0-1 1,0 1 0,-1 0 0,1 0 0,0 0-1,0 0 1,0 0 0,0 0 0,0 0 0,-1 0-1,1 0 1,0 0 0,0 0 0,0 0 0,0 0-1,-1 0 1,1 0 0,0 0 0,0 0 0,0 0-1,0 0 1,0 0 0,-1 0 0,1 0 0,0 0-1,0 0 1,0 0 0,-22 15 74,-78 82 2819,99-97-2874,1 0-1,-1 1 1,1-1 0,-1 0 0,1 1 0,-1-1-1,1 0 1,-1 1 0,1-1 0,-1 1 0,1-1-1,0 1 1,-1-1 0,1 0 0,0 1 0,-1 0 0,1-1-1,0 1 1,0-1 0,0 1 0,-1-1 0,1 1-1,0-1 1,0 1 0,0 0 0,0-1 0,0 1-1,0-1 1,0 1 0,0 0 0,0-1 0,1 1-1,-1-1 1,0 1 0,0-1 0,0 1 0,1-1 0,-1 1-1,0-1 1,1 2 0,1-1 2,0 0-1,0 0 1,0 0 0,0 0-1,0-1 1,0 1 0,0 0-1,1-1 1,-1 1 0,5-1-1,3 1-76,0-1-1,1 0 0,-1 0 0,13-4 1,-14 1-20,-1-1 0,0 0 1,0-1-1,0 0 0,-1 0 1,1-1-1,-2 0 0,1 0 0,0-1 1,-1 0-1,-1 0 0,1 0 1,-1-1-1,0 1 0,0-1 1,-1-1-1,5-13 0,-21 60 181,1 1 0,2 0 0,2 1 0,-3 61 0,11-82-65,1-1 1,1 1-1,1-1 0,0 1 0,13 33 0,11 43 40,-26-87-66,-1 0 0,0 0 0,0 0 0,-1 0 0,0 0 0,0-1-1,-1 1 1,0 0 0,-3 14 0,2-19 26,1 1 1,-1-1 0,0 0-1,0 0 1,0-1-1,0 1 1,0 0-1,-1-1 1,1 1-1,-1-1 1,1 0-1,-1 0 1,0 0-1,0 0 1,0 0-1,0-1 1,0 1-1,-1-1 1,1 0-1,0 0 1,-1 0-1,1 0 1,-1-1-1,-5 1 1,5 0 2,-1-1 0,1 1 0,0-1 0,-1-1 0,1 1 0,0 0 0,0-1 0,-1 0 1,1 0-1,0 0 0,0-1 0,0 1 0,0-1 0,0 0 0,0 0 0,1 0 0,-1-1 0,0 1 0,1-1 1,0 0-1,-4-4 0,3 2-62,0-1 0,0 0 0,0 0 0,1 0 0,-1-1 1,2 1-1,-1-1 0,1 0 0,0 0 0,0 0 0,1 0 0,-1-10 1,1 3-49,1 0 0,0 1 1,1-1-1,1 0 0,0 1 1,1-1-1,1 1 0,0 0 1,0 0-1,1 0 0,1 0 1,0 1-1,1 0 0,10-14 1,13-13-486,2 1 0,61-56 1,0-2 59,-80 88 640,-5 15 136,-3 33 432,0-7-275,-4-30-431,0-1 1,1 1 0,-1-1-1,1 1 1,-1-1 0,1 1-1,0-1 1,0 0 0,0 0-1,0 0 1,0 0 0,1 0-1,-1 0 1,1-1 0,-1 1-1,1-1 1,-1 0 0,6 2-1,-2-1 18,0-1-1,-1 0 1,1-1-1,0 1 1,0-1 0,0 0-1,0-1 1,11-2-1,4-2 25,-1-1 0,0-1-1,0 0 1,21-12 0,13-13-26,-42 24-44,0 0 1,1 1 0,0 0 0,0 0 0,1 2 0,-1 0-1,1 0 1,1 1 0,18-2 0,-32 6 5,0 1 1,-1-1-1,1 1 0,0 0 1,0-1-1,0 1 0,-1 0 0,1-1 1,0 1-1,-1 0 0,1 0 1,0 0-1,-1 0 0,1 0 1,-1 0-1,0 0 0,1 0 1,-1 0-1,0 0 0,0 0 1,1 0-1,-1 0 0,0 0 0,0 0 1,0 0-1,0 0 0,0 1 1,1 38 375,-2-33-282,1-6-73,0 1 1,0-1-1,0 1 1,0-1-1,1 1 1,-1-1-1,0 0 1,0 1-1,1-1 1,-1 1-1,1-1 1,0 0-1,-1 1 1,1-1-1,0 0 1,-1 0-1,1 0 1,0 0-1,0 0 1,0 1-1,0-2 1,0 1-1,1 0 1,-1 0-1,0 0 1,0 0-1,0-1 1,1 1-1,-1-1 1,0 1-1,1-1 1,-1 1-1,1-1 1,-1 0-1,0 1 1,1-1-1,-1 0 1,1 0-1,-1 0 1,1 0-1,-1-1 1,0 1-1,1 0 1,-1 0-1,1-1 1,-1 1-1,3-2 1,9-2 136,1-1 1,0 0 0,21-13-1,-29 15-187,35-20 85,-28 14-118,1 1 1,-1 1-1,1 0 1,0 1-1,1 0 1,0 1-1,0 1 1,0 0-1,18-1 1,-32 5 59,1 0 1,-1 0 0,0 0-1,0 0 1,0 0-1,0 1 1,0-1-1,0 0 1,0 1-1,0-1 1,0 1-1,0-1 1,0 1-1,0-1 1,-1 1-1,1 0 1,0-1 0,0 1-1,0 0 1,-1 0-1,1 0 1,0 0-1,-1-1 1,1 1-1,-1 0 1,1 0-1,-1 0 1,0 0-1,1 0 1,-1 0-1,0 0 1,1 2 0,1 45 34,-2-45 1,-1 1-1,1 0 0,-1-1 1,1 1-1,0-1 0,1 1 1,-1 0-1,1-1 0,-1 1 0,1-1 1,0 1-1,1-1 0,-1 0 1,0 1-1,1-1 0,3 5 0,19 1-97,-11-3-1170,-9 18 826,-5-18 288,0 0 0,0-1 0,-1 1-1,0 0 1,0-1 0,0 1 0,0-1 0,-1 1 0,0-1-1,0 0 1,-1 0 0,1-1 0,-1 1 0,0-1-1,0 1 1,-1-1 0,1-1 0,-1 1 0,0-1 0,0 1-1,-10 4 1,13-7 91,0 1 1,0 0-1,0 0 0,0 0 0,0 0 0,0 0 1,1 0-1,-1 0 0,1 0 0,-3 5 0,4-6 39,-1 1 0,0 0-1,0 0 1,0 0-1,-1 0 1,1-1-1,0 1 1,-1-1 0,1 1-1,-1-1 1,1 1-1,-1-1 1,0 0-1,1 0 1,-1 0 0,0 0-1,0 0 1,0 0-1,0 0 1,0-1-1,-3 2 1,1-2 50,1 1 0,-1 0-1,0-1 1,1 0 0,-1 0 0,1 0 0,-1 0 0,1 0 0,-1-1-1,1 0 1,-1 0 0,1 0 0,-1 0 0,1 0 0,0 0 0,-6-4-1,8 4-14,0-1 1,-1 0-1,1 1 0,0-1 0,0 0 0,0 0 0,0 1 0,0-1 0,0 0 1,1 0-1,-1 0 0,1 0 0,-1 0 0,1 0 0,0 0 0,0 0 0,0 0 1,0 0-1,0 0 0,0 0 0,0 0 0,1-1 0,-1 2 0,1-1 0,-1 0 1,1 0-1,0 0 0,0 0 0,0 0 0,0 0 0,2-2 0,1-3-12,2 0 0,-1 0 0,1 0 0,-1 1 0,2-1 0,-1 2-1,1-1 1,0 1 0,0 0 0,13-7 0,87-39 568,-91 44-546,78-29 48,25-10-1552,-48 5-4986,-33 10-3569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0 562 11563,'0'0'2029,"10"4"-1987,47 22 61,-29-12 42,2-1 0,-1-1 0,1-2-1,1-1 1,44 8 0,-36-15-23,-1-2 1,0-1-1,1-2 0,-1-1 1,0-2-1,-1-2 1,52-18-1,247-115 88,-277 113-155,71-33-40,481-201 1073,-525 232-1044,1 4 0,1 4 0,1 4 0,1 4-1,120-4 1,197 36-803,-45 1 643,-315-20 4,-29-1-203,1 2 0,-1 0 0,1 0 0,-1 2 0,0 1 0,0 0 0,19 6 0,-35-8 59,0-1-1,0 1 1,0 0-1,-1 0 1,1-1-1,0 1 1,-1 0-1,1 1 1,-1-1-1,1 0 1,-1 0-1,0 1 1,1-1-1,-1 1 1,0-1 0,0 1-1,0-1 1,0 1-1,0 0 1,-1-1-1,1 1 1,0 0-1,0 3 1,0 18-3999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1080 12748,'0'0'1852,"12"-12"-1083,111-107 91,5 6-1,150-103 1,-248 195-844,0 1 1,2 1-1,45-20 1,-65 33-11,1 2 0,0 0 1,0 0-1,1 1 1,-1 1-1,1 0 1,-1 1-1,1 1 0,0 0 1,-1 0-1,1 2 1,17 3-1,-3 1 331,0-2 0,0 0-1,0-2 1,1-1 0,-1-1-1,0-2 1,1-1 0,-1-1 0,-1-1-1,1-1 1,-1-2 0,39-15 0,-8-2-59,-2-2 1,0-3-1,-2-2 1,-2-2-1,91-78 1,-130 101-248,-2-1 0,1 0 0,-2 0 0,14-21 1,-21 28-257,0 0 0,-1-1 0,1 1 1,-1-1-1,0 0 0,2-9 1,-4 12-221,1-1 0,-1 1 1,0-1-1,0 1 1,0-1-1,0 0 1,-1 1-1,0 0 1,1-1-1,-1 1 0,-1-1 1,-1-3-1,-21-24-11443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266 176 4516,'6'-10'4810,"2"-1"-3922,-1-2 1,0 1-1,-1-1 0,0 0 1,-1 0-1,-1-1 0,0 0 1,0 1-1,1-23 0,-5 36-830,0-1 0,0 1 0,0-1 0,0 1 0,0-1 0,0 1 0,0-1 0,0 1-1,0-1 1,0 1 0,-1-1 0,1 1 0,0-1 0,0 1 0,-1-1 0,1 1 0,0-1 0,-1 1 0,1-1 0,0 1 0,-1 0-1,1-1 1,-1 1 0,1 0 0,0-1 0,-1 1 0,1 0 0,-1-1 0,1 1 0,-1 0 0,1 0 0,-1 0 0,0-1-1,-23 5 518,-21 19-476,20-3-14,1 1 0,1 1 1,1 1-1,1 1 0,-24 35 1,33-41 28,1 1 1,0 0-1,1 0 1,2 1-1,0 0 1,1 1-1,0-1 1,-5 38 0,11-54-98,1 0 0,-1 0 1,1 0-1,0 0 0,0 1 1,0-1-1,1 0 1,-1 0-1,1 0 0,0 0 1,0 0-1,0 0 0,1-1 1,0 1-1,-1 0 1,1-1-1,0 1 0,3 3 1,-2-5-9,0 0-1,0 1 1,1-1 0,-1 0 0,1 0 0,-1-1 0,1 1-1,-1-1 1,1 0 0,0 0 0,0 0 0,-1 0 0,1-1 0,0 0-1,0 1 1,0-1 0,0-1 0,0 1 0,5-1 0,1-1 4,-1 0-1,1-1 1,0 0 0,-1 0 0,1-1 0,-1-1 0,0 1 0,0-1 0,-1-1 0,1 0 0,-1 0 0,13-14-1,-14 14 3,-1 0 0,-1 0-1,1-1 1,-1 0-1,0 0 1,-1 0-1,1-1 1,-2 0-1,1 1 1,-1-1-1,0-1 1,0 1-1,-1 0 1,-1-1-1,2-14 1,-3 21-9,0 1 0,0-1 0,-1 1 1,1 0-1,-1-1 0,1 1 0,-1-1 0,1 1 0,-1 0 1,0-1-1,0 1 0,0 0 0,1 0 0,-1 0 0,0 0 0,-1 0 1,1 0-1,0 0 0,0 0 0,0 0 0,-1 0 0,1 0 1,0 1-1,-1-1 0,1 1 0,0-1 0,-3 0 0,0 0-16,1 0 0,0 0-1,-1 1 1,1 0 0,-1-1-1,1 1 1,-1 0-1,1 0 1,-1 1 0,1-1-1,-6 2 1,9-2 8,0 0 1,0 0-1,-1 0 0,1 0 0,0 0 0,0 0 1,-1 0-1,1 0 0,0 0 0,0 0 0,-1 0 1,1 0-1,0 0 0,0 0 0,0 0 0,-1 0 1,1 0-1,0 0 0,0 1 0,0-1 0,-1 0 1,1 0-1,0 0 0,0 0 0,0 0 0,-1 1 1,1-1-1,0 0 0,0 0 0,0 0 1,0 0-1,0 1 0,0-1 0,0 0 0,-1 0 1,1 1-1,0-1 0,0 0 0,0 0 0,0 0 1,0 1-1,0-1 0,0 0 0,0 0 0,0 1 1,0-1-1,0 0 0,0 0 0,0 1 0,0-1 1,0 0-1,1 0 0,-1 0 0,0 1 0,0-1 1,0 0-1,0 0 0,0 0 0,0 1 1,1-1-1,-1 0 0,0 0 0,0 0 0,16 5-96,-5-7 110,0-1 0,-1 0 1,0-1-1,0 0 0,0 0 1,0-1-1,-1 0 0,0-1 1,0 0-1,0-1 1,10-9-1,24-15 21,-43 30-34,1 1 1,-1-1-1,1 1 1,-1-1-1,1 1 0,-1 0 1,1-1-1,-1 1 0,1 0 1,-1-1-1,1 1 1,0 0-1,-1 0 0,1 0 1,-1-1-1,1 1 0,0 0 1,-1 0-1,1 0 1,0 0-1,-1 0 0,1 0 1,-1 0-1,1 0 0,0 1 1,-1-1-1,1 0 1,0 0-1,-1 0 0,1 1 1,-1-1-1,1 0 1,-1 1-1,1-1 0,-1 0 1,1 1-1,-1-1 0,1 1 1,-1-1-1,1 1 1,-1-1-1,0 1 0,1-1 1,-1 1-1,0-1 0,1 1 1,-1 0-1,0-1 1,0 1-1,0-1 0,1 1 1,-1 0-1,0-1 0,0 1 1,0 0-1,0-1 1,0 2-1,-2 49-9,1-37 40,-10 89 420,-1 43-89,12-145-360,0-1 0,0 1 0,0-1-1,0 1 1,-1-1 0,1 1 0,0-1-1,0 1 1,0-1 0,0 1-1,0 0 1,0-1 0,1 1 0,-1-1-1,0 1 1,0-1 0,0 1-1,0-1 1,1 1 0,-1-1 0,0 1-1,0-1 1,1 1 0,-1-1 0,0 0-1,1 1 1,-1-1 0,1 1-1,-1-1 1,0 0 0,1 1 0,-1-1-1,1 0 1,-1 0 0,1 1 0,15-14-151,13-32-1264,9-45-7191,-20 38-1010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1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22 271 6502,'0'0'13389,"9"-2"-12364,8-4-813,-1 1 0,1-2 0,-2 0 1,1-1-1,-1 0 0,18-14 0,-25 17-198,-1 0 0,0 0 0,0-1 0,0 0 0,-1-1 0,0 1 0,0-1 0,-1-1 0,0 1 0,0-1-1,0 1 1,-1-2 0,-1 1 0,1 0 0,2-9 0,-6 15-9,1 1 0,-1-1 1,1 1-1,-1-1 0,0 0 0,0 1 0,1-1 0,-1 1 1,0-1-1,0 0 0,-1 1 0,1-1 0,0 1 1,-1-1-1,1 0 0,0 1 0,-1-1 0,0 1 0,1-1 1,-1 1-1,0 0 0,0-1 0,0 1 0,0 0 0,0-1 1,0 1-1,0 0 0,0 0 0,0 0 0,-1 0 1,1 0-1,0 0 0,-1 0 0,1 1 0,-1-1 0,1 0 1,-1 1-1,1-1 0,-1 1 0,1 0 0,-1-1 0,0 1 1,1 0-1,-1 0 0,1 0 0,-1 0 0,0 0 1,-1 1-1,-4 0-12,0 0 0,1 0 0,-1 1 0,0 0 0,1 0-1,0 1 1,-1-1 0,1 1 0,0 1 0,-8 5 0,0 3-2,1 0 0,0 1 0,0 1-1,2 0 1,-14 19 0,20-25 31,0 1 1,0 0-1,0 0 1,1 1-1,1-1 1,-1 1-1,2-1 1,-1 1-1,1 0 1,-1 20-1,3-29-17,0 1 0,0-1-1,0 0 1,0 1-1,0-1 1,1 0-1,-1 1 1,0-1-1,1 0 1,-1 0-1,1 1 1,-1-1 0,1 0-1,-1 0 1,1 0-1,0 0 1,0 0-1,-1 0 1,1 0-1,0 0 1,0 0-1,0 0 1,0 0 0,0 0-1,0-1 1,1 1-1,1 0 1,0 0 14,0 0-1,0 0 1,1-1 0,-1 1 0,0-1 0,1 0 0,-1 0 0,0 0 0,1-1 0,5-1-1,5-1 77,1-2-1,-1 0 0,-1 0 0,16-9 1,38-26 69,35-19-95,-90 53-85,0 0 0,0 2 0,0-1 1,1 2-1,0 0 0,20-3 0,-32 6 10,0 0 0,1 0 0,-1 0 0,0 0 0,0 0 0,1 0 0,-1 0 0,0 0 0,1 1 0,-1-1 0,0 0 0,0 1 0,0-1 0,1 1 0,-1-1 0,0 1 0,0 0 0,0-1 0,0 1 0,0 0-1,0 0 1,0 0 0,0 0 0,-1 0 0,1 0 0,0 0 0,0 0 0,-1 0 0,1 0 0,-1 0 0,1 1 0,-1-1 0,1 1 0,1 39 1266,-3-34 242,2-60-458,1 27-901,-2 0 1,-1-1 0,-1 1-1,-8-40 1,12 70-454,0 0 0,1 0 0,-1 0 1,1-1-1,-1 1 0,1-1 0,0 1 0,0-1 0,1 0 0,-1 0 0,1 0 0,-1-1 1,1 1-1,0-1 0,0 0 0,0 0 0,0 0 0,1-1 0,-1 1 0,0-1 1,1 0-1,4 0 0,3 2-879,1-1 1,-1 0 0,1-1-1,0-1 1,-1 0-1,1-1 1,15-2 0,9-10-3147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73 6566,'0'0'2547,"-10"0"-449,5 0-1879,0 0 0,0 0 1,0 1-1,1-1 0,-1 1 1,0 0-1,0 1 0,0-1 1,1 1-1,-1 0 1,1 0-1,0 0 0,-1 1 1,1 0-1,0-1 0,0 2 1,0-1-1,1 0 0,-1 1 1,1-1-1,-5 9 1,1-4 57,1 2 0,1-1 0,0 0 0,0 1 1,1 0-1,0 0 0,1 1 0,0-1 0,0 1 1,1-1-1,1 1 0,0 0 0,0 18 1,2-28-254,-1 0 1,0 0 0,1 0 0,-1 0 0,1 0 0,-1 0 0,1 0 0,-1 0 0,1 0 0,0 0 0,0 0 0,-1-1 0,1 1-1,0 0 1,0-1 0,0 1 0,0 0 0,0-1 0,0 1 0,0-1 0,0 1 0,0-1 0,0 0 0,0 1 0,0-1 0,0 0-1,0 0 1,0 0 0,1 0 0,-1 0 0,0 0 0,0 0 0,0 0 0,0 0 0,0 0 0,0-1 0,0 1 0,0-1 0,0 1 0,2-1-1,3-1 155,0 0-1,0 0 1,0-1-1,0 0 1,10-7-1,0-3-65,0-1 0,-1-1-1,0 0 1,-1-1 0,21-33 0,-28 39-148,0-2 0,-1 1 0,0-1 0,-1 0 1,0 0-1,-1 0 0,-1-1 0,0 1 0,0-1 1,0-23-1,-3 41-79,-1 0 0,-1 0 0,1 0 0,-1 0 0,0 0 1,-4 7-1,-4 11-23,7-16-86,1 0 0,1 1 0,-1-1 1,1 0-1,0 0 0,1 1 1,0-1-1,1 10 0,-1-15 67,0-1 0,1 1-1,-1-1 1,1 1 0,0 0 0,-1-1 0,1 1-1,0-1 1,0 1 0,0-1 0,0 0 0,0 1-1,0-1 1,0 0 0,0 0 0,1 1-1,-1-1 1,0 0 0,1-1 0,-1 1 0,1 0-1,-1 0 1,1 0 0,0-1 0,-1 1-1,1-1 1,-1 1 0,1-1 0,0 0 0,-1 0-1,1 0 1,0 0 0,0 0 0,-1 0 0,1 0-1,0 0 1,-1-1 0,1 1 0,2-1-1,2-1-430,1 0-1,-1 0 0,0-1 0,0 1 1,0-1-1,-1-1 0,1 1 0,-1-1 1,9-7-1,21-21-5882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2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108 267 7815,'0'0'2910,"-8"6"-465,-1 0-2060,1 1 0,1 0 0,-1 0 0,1 0 0,0 1 0,1 1-1,0-1 1,0 1 0,0 0 0,2 0 0,-1 1 0,1-1 0,0 1 0,1 0 0,0 0 0,1 0 0,-3 19 0,5-29-375,0 1 1,0 0-1,0-1 1,0 1-1,0 0 0,0 0 1,1-1-1,-1 1 1,0 0-1,0-1 1,0 1-1,1 0 0,-1-1 1,0 1-1,1 0 1,-1-1-1,0 1 0,1-1 1,-1 1-1,1 0 1,-1-1-1,1 1 0,-1-1 1,1 0-1,0 1 1,-1-1-1,1 1 0,-1-1 1,2 1-1,23-3 247,21-23 199,-28 9-354,0 0-1,-2-1 1,0 0 0,0-2 0,-2 0-1,-1 0 1,0-2 0,-1 1-1,-2-1 1,0-1 0,-1 0 0,-1-1-1,-1 1 1,-1-1 0,-1-1-1,-1 1 1,-1-1 0,0-27-1,-3 50-88,0 1 0,0-1 0,0 0-1,0 0 1,0 1 0,0-1 0,0 0-1,0 0 1,0 1 0,0-1 0,0 0-1,0 1 1,-1-1 0,1 0 0,0 0-1,0 1 1,-1-1 0,1 0 0,0 1-1,-1-1 1,1 1 0,-1-1 0,1 1-1,-1-1 1,0 0 0,-12 10 353,-10 29-76,11-11-172,1 0 0,1 1 0,1 0 0,2 0 0,1 1 0,1 0 0,1 0 0,2 0 0,2 47 0,0-74-119,0 0-1,0 1 1,1-1 0,-1 0 0,1 1-1,0-1 1,-1 0 0,1 0 0,0 1-1,0-1 1,1 0 0,-1 0 0,0 0 0,1 0-1,-1 0 1,1-1 0,-1 1 0,1 0-1,0-1 1,0 1 0,0-1 0,0 0-1,0 1 1,0-1 0,0 0 0,0 0-1,1 0 1,-1-1 0,0 1 0,1-1-1,-1 1 1,0-1 0,1 0 0,-1 1-1,0-1 1,1-1 0,4 1 0,-3-1-335,1 0 0,-1 0 0,1 0 0,-1 0 1,0-1-1,0 0 0,1 1 0,-1-2 0,-1 1 0,1 0 1,0-1-1,0 0 0,-1 0 0,1 0 0,-1 0 0,0 0 1,0-1-1,0 1 0,3-7 0,5-21-5397,-3-2-2702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12300,'0'0'2530,"59"-1"-1665,-11-4-705,13-1-512,1-1-5158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2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10826,'0'0'6865,"8"6"-5706,-4-4-1015,0 1-1,-1-1 1,1 1 0,1-1-1,-1 0 1,0 0 0,0-1-1,1 0 1,-1 1 0,1-1-1,-1-1 1,1 1 0,-1-1 0,1 0-1,0 0 1,-1 0 0,1 0-1,-1-1 1,1 0 0,-1 0-1,1 0 1,-1 0 0,7-4-1,9-4 245,-1-1-1,0-1 1,33-26-1,-42 29-258,0 0-1,-1-1 1,0 0-1,0-1 1,-1 0-1,-1 0 1,0-1-1,7-13 1,-12 21-67,-1 1 0,0-1 1,0-1-1,0 1 0,0 0 0,-1 0 1,1 0-1,-1 0 0,0 0 0,0-1 1,-1-5-1,1 8-47,0 0 1,0 1-1,-1-1 0,1 0 1,-1 0-1,1 1 0,0-1 1,-1 0-1,0 0 0,1 1 1,-1-1-1,1 1 0,-1-1 1,0 0-1,1 1 0,-1-1 1,0 1-1,0 0 0,1-1 1,-1 1-1,0 0 0,0-1 0,0 1 1,1 0-1,-1 0 0,0-1 1,0 1-1,0 0 0,0 0 1,0 0-1,0 0 0,1 0 1,-1 1-1,0-1 0,0 0 1,0 0-1,0 1 0,1-1 1,-1 0-1,0 1 0,0-1 1,1 0-1,-1 1 0,0-1 1,-1 2-1,-12 8-2,0 0 1,0 1-1,1 0 0,0 1 1,1 1-1,1 0 0,-20 28 1,11-14 18,12-17-22,-16 20 154,-28 46 1,47-69-94,1 0 1,1 0-1,-1 0 1,1 1-1,0-1 1,1 1-1,-1-1 1,2 1-1,-1 0 1,1 0-1,0 0 1,1 0-1,0 12 1,1-18-58,0 0 1,0 1-1,1-1 0,-1 0 1,0 0-1,1 1 1,-1-1-1,1 0 1,0-1-1,0 1 1,0 0-1,0 0 0,0-1 1,0 1-1,0-1 1,0 0-1,1 0 1,-1 1-1,0-2 0,1 1 1,-1 0-1,1 0 1,-1-1-1,1 1 1,0-1-1,-1 0 0,1 0 1,2 0-1,14 1 61,-1-1-1,32-3 1,-45 2-61,18-2-306,0-1 0,44-13 0,2-13-3988,-23 3-3397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2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6 175 5669,'0'0'5878,"-1"-8"-4725,-3-38 363,5 44-1487,0 1 0,0-1 0,0 1-1,0 0 1,0-1 0,0 1 0,1 0 0,-1 0-1,0 0 1,1 0 0,-1 0 0,1 0 0,-1 0-1,1 0 1,0 1 0,-1-1 0,1 0 0,0 1-1,-1 0 1,1-1 0,2 1 0,42-9-44,457-17 1345,-105 9-871,486-30 2019,2 71-2164,-714-6-254,254 12 958,-424-30-1022,1 0 0,0 0 0,0 1 0,0-1 0,0 1 0,-1-1 0,1 1 0,0 0 1,-1 0-1,1 0 0,2 2 0,-3-2 3,-1-1 1,-1 1 1,1-1-1,-1 0 1,1 1-1,0-1 0,-1 0 1,1 0-1,0 0 1,-1 1-1,1-1 0,0 0 1,-1 0-1,1 0 1,0 0-1,-1 0 0,1 0 1,0 0-1,-1 0 1,1 0-1,0 0 0,-1-1 1,1 1-1,0 0 1,-1 0-1,1-1 0,-1 1 1,1 0-1,0-1 1,-1 1-1,1 0 0,-1-1 1,1 1-1,-1-1 1,1 1-1,-1-1 0,0 1 1,1-1-1,-1 0 1,1 1-1,-1-1 0,0 1 1,0-1-1,1 0 1,-1 1-1,0-1 0,0 0 1,0 1-1,0-1 1,0-1-1,0 3-2,0-1 0,0 1 0,0-1 0,-1 0 1,1 1-1,0-1 0,0 0 0,-1 1 0,1-1 0,0 0 0,0 0 0,-1 1 1,1-1-1,0 0 0,-1 0 0,1 1 0,-1-1 0,1 0 0,0 0 0,-1 0 0,1 0 1,-1 0-1,1 0 0,0 0 0,-1 1 0,1-1 0,-1 0 0,1 0 0,0 0 0,-1-1 1,1 1-1,-1 0 0,1 0 0,0 0 0,-1 0 0,1 0 0,-1 0 0,1-1 0,0 1 1,-1 0-1,1 0 0,0 0 0,-1-1 0,1 1 0,0 0 0,-1-1 0,1 1 0,0 0 1,0-1-1,-1 1 0,1 0 0,0-1 0,0 1 0,0 0 0,0-1 0,-1 1 0,1-1 1,0 1-1,0 0 0,0-1 0,0 1 0,0-1 0,0 1 0,0 0 0,0-1 1,0 1-1,0-1 0,0 1 0,1-1 0,-2 13-7578,1-10 4739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2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1965 9161,'0'0'2188,"-1"-10"-736,4-436 3408,35-10-4974,-7 97 312,-24 264-57,12-219-1,-20 106 3011,0 202-2976,1 0-1,-1 1 1,0-1-1,0 1 0,0 0 1,-1-1-1,0 1 0,0 0 1,0 0-1,-1 0 1,-5-9-1,5 10-1381,7 11-10321,-3 0 11787,0 8-3809,-1 2-2125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47 458 7207,'0'0'4698,"-7"4"-2921,-32 15 2692,43-31-3759,66-120 886,74-197 0,-144 329-1580,0 0 1,0-1 0,0 1-1,0 0 1,0 0-1,0-1 1,0 1 0,0 0-1,0 0 1,0-1-1,0 1 1,0 0 0,0 0-1,0-1 1,0 1-1,1 0 1,-1 0-1,0 0 1,0-1 0,0 1-1,0 0 1,0 0-1,0 0 1,1-1 0,-1 1-1,0 0 1,0 0-1,0 0 1,1 0-1,-1 0 1,0 0 0,0-1-1,0 1 1,1 0-1,-1 0 1,0 0 0,0 0-1,1 0 1,-1 0-1,0 0 1,0 0 0,1 0-1,-1 0 1,0 0-1,0 0 1,1 0-1,-1 0 1,0 0 0,7 17 341,4 50-345,-3-18 57,-4-33-39,1-1-1,0 1 0,1-1 0,1 0 0,0-1 1,2 0-1,11 16 0,7 5-2206,44 42 0,-69-76 2026,19 27-4409,1 3-2594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77 1858,'0'0'7463,"-4"0"-6807,-2-1 34,10 4-122,27 9 246,47 13-179,25-1-551,2-3-1,0-6 1,128 4-1,-52-18-87,191-22 0,1027-61 62,-934 73 20,1374-14 629,-1839 23-653,1 0 0,-1 0 0,1 0-1,0 0 1,-1 0 0,1 0 0,-1 0 0,1 0-1,-1 0 1,1 0 0,-1-1 0,1 1 0,-1 0-1,1 0 1,-1-1 0,1 1 0,-1 0 0,0 0 0,1-1-1,-1 1 1,1-1 0,-1 1 0,0 0 0,1-1-1,-1 1 1,0-1 0,0 1 0,1-1 0,-1 1-1,0-1 1,0 1 0,0-1 0,0 1 0,1-1-1,-1 1 1,0-1 0,0 1 0,0-1 0,0 1 0,0-1-1,0 1 1,-1-2 0,-6-26 1242,2 12-1500,3 16-2940,-1-2-753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4:0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16 145 7207,'0'0'12678,"-1"-3"-12331,0 1-261,1 0 0,0 0 0,0 1-1,0-1 1,0 0 0,0 0 0,0 1-1,0-1 1,0 0 0,1 0-1,-1 1 1,1-1 0,0 0 0,-1 1-1,1-1 1,0 0 0,0 1 0,0-1-1,0 1 1,0 0 0,0-1-1,0 1 1,0 0 0,1 0 0,-1-1-1,1 1 1,-1 0 0,1 0 0,-1 1-1,1-1 1,-1 0 0,1 0-1,2 0 1,-4 1-25,1-1-1,0 1 1,-1 0-1,1-1 0,-1 1 1,1-1-1,-1 1 1,1-1-1,-1 0 1,1 1-1,-1-1 1,1 1-1,-1-1 1,0 0-1,1 1 0,-1-1 1,0 0-1,1 0 1,-1 1-1,0-1 1,0 0-1,0 0 1,0 1-1,0-1 0,0 0 1,0 0-1,0 1 1,0-1-1,0 0 1,0 0-1,0 1 1,-1-2-1,-4 0 161,2 18 46,3-16-258,0 0 0,0 0 0,0 0 0,0 0 0,0 0 0,0-1 1,1 1-1,-1 0 0,0 0 0,0 0 0,0 0 0,0 0 0,0 0 1,0 0-1,0 0 0,0 0 0,0 0 0,1 0 0,-1-1 0,0 1 1,0 0-1,0 0 0,0 0 0,0 0 0,0 0 0,0 0 0,1 0 1,-1 0-1,0 0 0,0 0 0,0 0 0,0 0 0,0 0 0,0 0 1,0 0-1,1 0 0,-1 0 0,0 1 0,0-1 0,0 0 1,0 0-1,0 0 0,0 0 0,0 0 0,0 0 0,1 0 0,-1 0 1,0 0-1,0 0 0,0 0 0,0 0 0,0 1 0,0-1 0,0 0 1,0 0-1,10-20 87,-9 19-65,0-1-1,0 0 1,0 0 0,0 0-1,-1 0 1,1 0 0,-1 0 0,1 0-1,-1 0 1,0 0 0,0 0-1,0 0 1,0 0 0,0-1 0,0 1-1,0 0 1,-1 0 0,1 0-1,-2-3 1,1 5-20,0-1 0,0 1 0,0 0 0,0 0-1,0 0 1,1-1 0,-1 1 0,0 0 0,0 0 0,0 0 0,0 1 0,0-1 0,0 0-1,0 0 1,0 0 0,0 1 0,0-1 0,0 0 0,1 1 0,-1-1 0,0 1-1,0-1 1,0 1 0,1-1 0,-1 1 0,0 0 0,1-1 0,-1 1 0,0 0 0,1 0-1,-1-1 1,1 1 0,-1 0 0,1 0 0,0 0 0,-1 0 0,1-1 0,0 1-1,-1 1 1,-13 37-99,14-39 89,0 0 1,0 1-1,0-1 0,0 0 1,1 1-1,-1-1 1,0 0-1,0 0 0,0 1 1,0-1-1,0 0 0,1 0 1,-1 1-1,0-1 0,0 0 1,0 0-1,1 1 0,-1-1 1,0 0-1,0 0 0,1 0 1,-1 0-1,0 1 0,1-1 1,-1 0-1,0 0 1,0 0-1,1 0 0,-1 0 1,0 0-1,1 0 0,-1 0 1,0 0-1,1 0 0,-1 0 1,0 0-1,1 0 0,-1 0 1,0 0-1,0 0 0,1 0 1,-1 0-1,0-1 0,1 1 1,-1 0-1,0 0 1,0 0-1,1 0 0,-1-1 1,0 1-1,0 0 0,1 0 1,-1-1-1,14-8 49,-11 5-32,-1 1 0,1-1 0,-1 0 0,0 0-1,0 0 1,0 0 0,-1 0 0,1 0 0,-1-1 0,0 1 0,0 0 0,-1-1 0,1-4 0,-1 9-19,0-1 0,0 1 1,-1 0-1,1 0 0,0 0 0,0 0 1,-1-1-1,1 1 0,0 0 0,-1 0 1,1 0-1,0 0 0,0 0 0,-1 0 1,1 0-1,0 0 0,0 0 0,-1 0 1,1 0-1,0 0 0,-1 0 0,1 0 1,0 0-1,0 0 0,-1 0 0,1 0 1,0 0-1,-1 0 0,1 0 0,0 1 1,0-1-1,-1 0 0,1 0 0,0 0 1,0 1-1,0-1 0,-1 0 0,1 0 1,0 0-1,0 1 0,0-1 0,0 0 1,-1 0-1,1 1 0,-12 10-67,8-3 51,0 0 0,0 0 0,1 1 0,0-1-1,1 1 1,-1 0 0,2-1 0,-2 14 0,3-21 18,1-1 0,-1 0 0,0 1 0,0-1 0,0 0 0,1 1 0,-1-1 1,0 0-1,1 0 0,-1 0 0,0 1 0,1-1 0,-1 0 0,0 0 0,1 0 1,-1 1-1,0-1 0,1 0 0,-1 0 0,1 0 0,-1 0 0,0 0 0,1 0 1,-1 0-1,0 0 0,1 0 0,-1 0 0,1 0 0,-1 0 0,0 0 0,1 0 1,-1-1-1,0 1 0,1 0 0,-1 0 0,0 0 0,1 0 0,-1-1 0,0 1 1,1 0-1,15-8 59,11-23 43,-27 29-95,1 1 0,0-1-1,0 1 1,0-1 0,-1 1 0,1-1 0,-1 0 0,1 1-1,-1-1 1,0 0 0,1 1 0,-1-1 0,0 0 0,0 1-1,0-1 1,-1 0 0,1 1 0,0-1 0,-1 0 0,1 1 0,-1-1-1,0-1 1,0 2-6,1 0-1,-1 1 1,0-1 0,0 1-1,1-1 1,-1 1 0,0-1-1,0 1 1,0 0-1,0 0 1,0-1 0,0 1-1,1 0 1,-1 0 0,0 0-1,0 0 1,0 0-1,0 0 1,0 0 0,0 0-1,0 0 1,0 0-1,0 0 1,1 1 0,-1-1-1,0 0 1,0 1 0,-1 0-1,-23 13-74,10 11 67,32-42 97,-15 15-81,0-1 1,1 0-1,-1 0 0,0 0 1,-1 0-1,1 0 0,0 0 1,-1 0-1,0-1 0,0 1 1,0-1-1,0 1 0,0-1 1,-1 1-1,1-4 0,-19 14-36,15-3 40,-1 1-1,1-1 1,0 1 0,0-1 0,0 1 0,1 0 0,-1 0 0,-2 11 0,4-14-148,0 1 0,0-1 1,1 1-1,-1 0 1,1-1-1,-1 1 1,1 0-1,0-1 1,0 1-1,0-1 0,0 1 1,1 0-1,-1-1 1,1 1-1,-1 0 1,1-1-1,0 1 1,0-1-1,0 0 0,3 4 1,4-1-5318,3-5-5161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4:2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41 2466,'0'0'1121,"-9"1"-32,1 0-1135,-33 4 2136,9-3 6276,58-2-7154,151 4 499,670 9-795,-833-13-920,40-2 70,-51 2-63,0 0 0,0-1 1,0 1-1,0-1 0,0 0 0,0 0 0,0 0 0,0 0 1,0 0-1,-1-1 0,1 1 0,-1-1 0,5-4 0,-6 6-1,-1 0-1,0 0 0,0 0 1,1-1-1,-1 1 0,0 0 0,0 0 1,0-1-1,0 1 0,1 0 1,-1 0-1,0-1 0,0 1 0,0 0 1,0-1-1,0 1 0,0 0 1,0-1-1,1 1 0,-1 0 1,0 0-1,0-1 0,0 1 0,-1 0 1,1-1-1,0 1 0,0 0 1,0-1-1,0 1 0,0 0 0,0-1 1,0 1-1,0 0 0,-1 0 1,1-1-1,0 1 0,0 0 1,0 0-1,-1-1 0,1 1 0,0 0 1,0 0-1,0-1 0,-1 1 1,1 0-1,0 0 0,-1 0 0,1 0 1,0 0-1,0-1 0,-1 1 1,-19-4 91,18 3-83,-126-10 243,-194 5-1,193 7-31,10 0 27,-237 32 1,497-42-79,446-11-81,-428 18-210,-428 3 149,-289 12 131,537-11-175,22-1-43,35 0 85,-34-1-14,185 1 72,506-21-606,-691 19 508,-12 0-11,-39-3-40,-67 0-23,33 3 129,-24-2 149,-1 5-1,-115 16 0,212-16-202,7-2 8,0 0-1,0 1 1,0-1-1,1 1 0,-1 0 1,0 0-1,1 0 1,-1 0-1,1 1 0,-1-1 1,1 1-1,-1 0 1,1 0-1,-4 4 0,7-6-69,0 1-1,0 0 1,0-1-1,0 1 0,0-1 1,0 1-1,1-1 1,-1 1-1,0-1 0,1 1 1,-1-1-1,0 1 1,1-1-1,-1 1 0,0-1 1,1 0-1,-1 1 1,1-1-1,-1 1 0,1-1 1,-1 0-1,1 0 1,-1 1-1,1-1 0,-1 0 1,1 0-1,-1 0 0,1 1 1,-1-1-1,1 0 1,0 0-1,-1 0 0,1 0 1,-1 0-1,1 0 1,0 0-1,-1 0 0,1 0 1,-1-1-1,1 1 1,-1 0-1,2 0 0,29 0-5289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4:4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6246,'0'0'480,"8"-2"-197,12-1-135,0 1 1,-1 1-1,1 0 0,0 2 0,0 0 0,0 1 0,20 6 0,20 2-404,1-2 0,113 0 0,121-27-38,-265 15 619,-19 2-631,-19 1-1811,-13 1-323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43 4837,'0'-8'6959,"-5"-23"1157,4 30-8003,-1 1 1,1-1-1,0 1 0,0-1 0,-1 1 1,1 0-1,0 0 0,0-1 1,-1 1-1,1 0 0,0 0 0,-1 0 1,1 1-1,0-1 0,-1 0 0,1 0 1,0 1-1,0-1 0,-1 0 0,1 1 1,0 0-1,0-1 0,0 1 0,0 0 1,0-1-1,-2 3 0,-25 27-395,21-22 469,-16 22-120,1 0 0,1 2 0,-25 50 0,38-66-40,1 0 0,1 1 0,0 0 0,1 0 0,1 0 1,0 0-1,1 1 0,1-1 0,1 30 0,1-44-89,1-1-1,-1 1 1,1-1-1,0 1 1,0-1 0,0 1-1,0-1 1,0 1-1,0-1 1,1 0-1,-1 0 1,1 0-1,-1 0 1,1 0 0,0 0-1,0 0 1,0 0-1,0-1 1,0 1-1,0-1 1,0 0 0,1 1-1,-1-1 1,0 0-1,1 0 1,-1-1-1,1 1 1,-1 0 0,1-1-1,-1 1 1,1-1-1,0 0 1,-1 0-1,1 0 1,2-1-1,6 1-978,-1-1-1,1 0 1,-1 0-1,1-1 0,-1-1 1,0 0-1,16-7 0,26-17-7179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 13741,'0'0'4164,"-9"-3"-2392,-30-11-741,38 13-1016,-1 1 1,1-1 0,-1 1 0,0 0 0,1 0 0,-1 0 0,0 0 0,1 0-1,-1 0 1,1 0 0,-1 1 0,0-1 0,1 1 0,-1-1 0,1 1 0,-1-1-1,1 1 1,-1 0 0,1 0 0,0 0 0,-1 0 0,1 0 0,0 0 0,0 0-1,-1 0 1,1 0 0,0 1 0,-1 0 0,-20 43 55,18-36-37,-1 5 226,0 0 0,0 0-1,-4 28 1,8-38-176,1 0-1,0 0 1,0 0 0,0 0 0,0 0-1,1 0 1,-1 0 0,3 7 0,-2-9-71,-1-1 1,1 1 0,0-1-1,0 1 1,-1-1 0,1 0-1,0 1 1,1-1 0,-1 0-1,0 0 1,0 0 0,0 1-1,1-1 1,-1 0 0,1-1-1,-1 1 1,1 0-1,-1 0 1,1-1 0,-1 1-1,3 0 1,4 0-4,0 0-1,0-1 1,-1 0-1,1-1 1,0 1-1,0-1 1,-1-1-1,1 0 1,-1 0-1,1 0 1,-1-1-1,0 0 0,0 0 1,0-1-1,0 0 1,0 0-1,-1-1 1,0 1-1,0-1 1,0-1-1,-1 1 1,1-1-1,-1 0 1,-1 0-1,1-1 1,-1 1-1,0-1 1,-1 0-1,1 0 1,-2 0-1,1-1 1,-1 1-1,0-1 1,0 0-1,0-7 1,-2 13-49,0 0 0,0 0 0,0 0 0,0 0 0,-1 0 0,1 0 0,-1 1-1,0-1 1,1 0 0,-1 0 0,0 0 0,0 1 0,0-1 0,0 1 0,0-1 0,0 1 0,-1-1 0,1 1 0,-1-1 0,1 1 0,0 0 0,-1 0 0,0 0 0,1 0 0,-1 0 0,0 0 0,0 0 0,1 1 0,-1-1 0,0 1 0,0-1 0,0 1 0,0 0-1,0-1 1,0 1 0,0 0 0,1 0 0,-1 0 0,-3 1 0,-40 6-3450,9 6-4224,29-11 324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9:0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7207,'0'0'32,"8"-2"27,18-4-31,-1 1 1,1 1 0,49-1-1,92 9-14,-38 0 2,282-37 10,-176 8 28,1287-23 496,-1027 45-557,1043 3 740,415 117-536,-476-26-153,3-65-8,31 21 882,-470-25-860,-2-66 7,-707 36-27,-331 8-43,0 0 1,0 0-1,0 0 1,0 0-1,0 0 0,0 0 1,0 0-1,-1 1 1,1-1-1,0 0 1,0 0-1,0 1 1,0-1-1,0 1 1,0-1-1,-1 1 1,1-1-1,0 1 1,0-1-1,-1 1 1,1 0-1,0-1 1,-1 1-1,1 0 1,-1 0-1,1 0 0,0 0 1,-1 0 8,0 0 0,0-1 0,0 1 1,0 0-1,-1-1 0,1 1 0,0 0 0,0-1 1,0 1-1,-1-1 0,1 1 0,0 0 0,-1-1 0,1 1 1,0-1-1,-1 1 0,1-1 0,-1 1 0,1-1 0,-1 1 1,1-1-1,-1 1 0,1-1 0,-1 0 0,1 1 1,-1-1-1,0 0 0,1 0 0,-1 1 0,1-1 0,-1 0 1,0 0-1,1 0 0,-1 0 0,0 0 0,1 0 0,-2 0 1,-8 2-66,4-1-12,0-1 0,-1 1 0,1 0 0,0 1-1,0 0 1,0 0 0,0 0 0,0 1 0,0-1 0,0 1 0,1 1 0,0-1 0,-1 1 0,1 0 0,1 0 0,-9 9 0,9-5-2212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9513,'0'0'5616,"9"7"-3048,4 2-2036,1-1 0,0 0-1,0-1 1,1-1 0,-1 0 0,2-1 0,-1 0 0,0-1 0,1-1 0,25 2 0,-32-5-424,0 0-1,0 0 1,0-1 0,1 0 0,-1-1 0,11-3 0,-18 5-56,0-1 0,1 0 0,-1 0-1,0 0 1,0-1 0,0 1 0,0 0 0,0-1-1,0 1 1,0-1 0,-1 0 0,1 0 0,-1 0 0,1 1-1,-1-1 1,1-1 0,-1 1 0,0 0 0,0 0-1,0 0 1,0-1 0,-1 1 0,1 0 0,-1-1 0,1 1-1,-1 0 1,0-1 0,0-3 0,0 4-32,0 0 0,-1 1 1,1-1-1,0 0 0,-1 1 1,0-1-1,1 1 1,-1-1-1,0 1 0,0-1 1,0 1-1,0 0 0,0-1 1,0 1-1,0 0 0,0 0 1,0 0-1,-1-1 0,1 1 1,-1 1-1,1-1 0,0 0 1,-1 0-1,0 0 0,1 1 1,-1-1-1,1 1 1,-1-1-1,0 1 0,-3 0 1,-57-5-5,53 5 15,2 0-5,0 1 0,0 0 0,-1 0 0,1 0 0,0 1 0,0 0 0,1 1 0,-1-1 0,0 1 0,1 0 0,-1 1 0,1 0 0,0 0 0,0 0 0,1 1 0,-1 0 0,1 0 0,0 0 0,1 0 0,-1 1 0,1 0 0,0 0 0,0 0 0,1 0 0,-1 1 0,2 0 0,-1-1 0,1 1 0,0 0 0,-2 9 0,5-14-24,-1 0-1,0 0 1,1 0 0,-1 0 0,1-1 0,-1 1 0,1 0-1,0 0 1,0 0 0,0-1 0,0 1 0,0 0-1,0-1 1,1 1 0,-1-1 0,0 0 0,1 1 0,-1-1-1,1 0 1,-1 0 0,1 0 0,0 0 0,0 0 0,-1 0-1,1 0 1,0 0 0,0-1 0,0 1 0,0-1-1,0 0 1,3 1 0,11 2-32,1-1 1,29 1-1,-37-3-25,129-1-4354,-65-9-1986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12588,'0'0'6694,"-39"51"-5989,28-25-97,10 3-31,-3-1 128,4 3 160,0-5-705,5 1-128,6-3-96,0-3-1186,-4-7-864,-3-3-1441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17681,'0'0'4804,"81"-5"-4547,-35 0-161,8-3-64,-6 0-833,2-1-1537,-7-1-1378,-9-1-2466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13741,'0'0'4388,"1"80"-2690,-1-39-257,0 3-640,-1 4-289,-5 1-384,-1-1-128,3-4-64,-1-5-384,5-6-545,0-9-256,0-14-705,0-6-2402</inkml:trace>
  <inkml:trace contextRef="#ctx0" brushRef="#br0" timeOffset="1">1 461 6951,'0'0'15502,"60"16"-14477,-20-21 32,-1-5-865,7 1-160,1 2-32,-3 0-640,-3 0-449,-8 3-673,-7-3-1537,-11-1-3043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19090,'0'0'2082,"62"-15"-1345,-8 10-193,8 0-63,6 0 800,0-1-608,5 1-513,-5-1-128,-9 1-801,-4-1-2370,-16-2-3139</inkml:trace>
  <inkml:trace contextRef="#ctx0" brushRef="#br0" timeOffset="1">881 0 8840,'0'0'12332,"-2"66"-11531,-9-34-161,2 4-415,4 3-65,1-1 256,-1-2-192,5-1-224,0-5 0,5-5-544,-1-5-609,1-7-449,-5-5-480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14638,'0'0'7239,"63"-12"-6022,-18 9-609,-3-1-544,12 1 1,0-3-610,1 0-1665,-3-5-2210,-4-1-3652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3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13901,'0'0'2829,"-12"1"-949,4 0-1749,1 0 1,-1 1 0,0 0 0,1 0 0,0 0-1,-1 1 1,1 1 0,0-1 0,1 1 0,-1 0-1,1 0 1,-1 1 0,1 0 0,1 0-1,-11 12 1,3-1 339,0 0 0,1 1 0,0 1 1,2 0-1,-16 36 0,22-43-245,0 0 0,0 1 0,1 0 1,0 0-1,1 0 0,1 0 0,0 1 1,1-1-1,0 0 0,1 0 0,2 19 1,-2-28-218,0-1 0,0 1 0,0 0 1,0 0-1,0 0 0,1 0 1,-1-1-1,1 1 0,0-1 1,-1 1-1,1-1 0,0 1 0,1-1 1,-1 0-1,0 0 0,1 0 1,-1-1-1,4 3 0,-1-2-13,0 0 0,0 0 0,0 0 0,1 0 0,-1-1 0,0 0-1,1 0 1,0-1 0,7 1 0,-1-1-46,-1-1 0,1-1 1,-1 1-1,1-2 0,-1 0 0,0 0 0,0-1 0,0 0 0,11-7 1,30-26-37,-49 34 91,-1 1 0,1-1 0,-1 1 0,0-1 0,0 0 0,0 0 0,0 1 0,0-2 0,-1 1 0,1 0 0,-1 0 0,0 0 0,0-1 0,0 1 0,0 0 0,0-5 1,-2 7 0,1 0 1,0 0-1,0 0 1,-1 0-1,1 0 1,-1 0-1,1 0 1,-1 1-1,1-1 1,-1 0-1,1 0 1,-1 0-1,0 1 1,1-1-1,-1 0 1,0 1-1,0-1 1,0 1-1,1-1 1,-1 1-1,0-1 1,0 1-1,0-1 1,0 1-1,0 0 1,0 0-1,0-1 1,0 1 0,0 0-1,0 0 1,0 0-1,0 0 1,-2 1-1,-39 1-34,37-2 21,-6 2 42,0 0 1,1 1-1,-1 0 0,1 1 0,0 0 0,0 0 0,0 1 0,0 1 0,1-1 0,0 2 0,0-1 0,1 1 0,-13 13 0,20-20-26,1 1-1,0-1 1,-1 0-1,1 1 1,-1-1-1,1 0 1,0 1-1,0-1 1,-1 0-1,1 1 1,0-1-1,-1 1 1,1-1-1,0 1 1,0-1-1,0 0 1,0 1-1,0-1 1,-1 1-1,1-1 0,0 1 1,0-1-1,0 1 1,0-1-1,0 1 1,0-1-1,0 1 1,1-1-1,-1 1 1,0-1-1,0 1 1,0-1-1,0 0 1,1 1-1,-1-1 1,0 1-1,0-1 1,1 1-1,-1 0 1,24 1 114,30-14-36,-4-10-894,79-49-1,-90 48 555,-38 23 251,0-1 0,-1 0 0,1 1 0,0-1 0,0 0 0,0 1 0,0 0 0,0-1 0,0 1 1,1-1-1,-1 1 0,0 0 0,0 0 0,0-1 0,0 1 0,0 0 0,0 0 0,0 0 0,1 0 0,-1 1 0,0-1 0,1 1 0,-1-1 15,-1 1 0,1 0 0,-1 0 0,1-1 0,-1 1 0,0 0 0,1 0 0,-1 0 0,0 0 0,0 0 0,0 0 0,0 0 0,0-1 0,0 1 0,0 0-1,0 0 1,0 0 0,0 0 0,0 0 0,-1 0 0,1 1 0,-26 63 841,19-52-683,-5 14 107,1-1 0,2 1 1,0 0-1,2 1 0,1 0 0,1 0 0,1 1 1,0 37-1,4-64-375,0 1 1,1-1 0,-1 0-1,0 0 1,1 0 0,-1 0-1,1 0 1,0 0-1,-1 0 1,1 0 0,0 0-1,3 3 1,-4-4-262,1 0 0,0-1 0,-1 1 0,1-1 0,0 1 0,0-1 0,-1 0 0,1 1 0,0-1 0,0 0 0,0 1 0,0-1 0,0 0 0,0 0 0,-1 0 0,1 0 0,0 0 0,0 0 0,0 0 0,1 0 0,13-3-11985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62 132 12172,'0'0'3512,"-8"3"-1782,8-3-1728,-3 1 112,1-1 1,-1 1 0,0 0-1,1 0 1,-1 0-1,1 0 1,-1 1 0,1-1-1,0 1 1,-1-1 0,1 1-1,0 0 1,0 0-1,0 0 1,0 0 0,0 0-1,1 0 1,-1 0 0,1 1-1,-1-1 1,1 1 0,0-1-1,0 1 1,0-1-1,0 1 1,1 0 0,-1-1-1,1 1 1,-1 0 0,1 5-1,0-6-40,0 0 1,0 1-1,0-1 0,0 0 0,0 0 1,1 1-1,-1-1 0,1 0 0,0 0 1,-1 0-1,1 1 0,0-1 0,0 0 1,1 0-1,-1 0 0,3 2 0,-3-3-17,0 0 0,0 0 0,1 0 0,-1 0 0,0-1 0,1 1 0,-1 0 0,0-1 0,1 1 0,-1-1 0,1 0 0,-1 1 0,1-1 0,-1 0-1,1 0 1,0 0 0,-1 0 0,1 0 0,1-1 0,2 0 62,-1 0-1,1-1 1,-1 0 0,1 0-1,-1 0 1,0 0-1,1-1 1,-1 1 0,0-1-1,-1 0 1,1 0-1,-1-1 1,1 1 0,4-7-1,-4 5 14,0 0 0,-1 0 0,1 0 0,-1 0 0,0 0 0,-1 0 0,1-1 0,-1 1 0,0-1 0,-1 0 1,1 0-1,-1 0 0,0 1 0,0-10 0,-2 14-113,1 0 0,-1 0 0,1 1 0,-1-1 0,1 0 0,-1 1 0,1-1 0,-1 1 1,0-1-1,1 1 0,-1-1 0,0 1 0,0-1 0,1 1 0,-1 0 0,0-1 0,0 1 0,0 0 0,1 0 1,-1-1-1,0 1 0,0 0 0,0 0 0,0 0 0,0 0 0,1 0 0,-1 0 0,0 0 0,0 1 1,0-1-1,0 0 0,1 0 0,-1 1 0,0-1 0,0 0 0,1 1 0,-1-1 0,-1 2 0,-32 16 422,29-14-442,1 0 0,0 1 1,0-1-1,1 1 0,0 0 1,-1 0-1,1 0 0,1 1 1,-1-1-1,1 1 0,0-1 1,1 1-1,-1 0 0,1 0 1,-1 7-1,2-13-1,1 0 0,-1 1 1,0-1-1,0 0 0,0 1 0,1-1 0,-1 0 0,0 0 0,1 0 0,-1 1 1,0-1-1,0 0 0,1 0 0,-1 0 0,0 0 0,1 1 0,-1-1 1,0 0-1,1 0 0,-1 0 0,0 0 0,1 0 0,-1 0 0,1 0 0,-1 0 1,0 0-1,1 0 0,-1 0 0,0 0 0,1 0 0,-1 0 0,0-1 1,1 1-1,-1 0 0,0 0 0,1 0 0,-1 0 0,0-1 0,0 1 0,1 0 1,15-8 61,-1-4-13,-1 0 1,-1-1-1,0-1 1,0 0-1,-2-1 0,0 0 1,12-22-1,-20 23 289,-16 17-271,-15 16-140,17-7 48,0 0 0,-17 26 0,24-32 50,0-1-1,1 1 1,0 0-1,0 0 1,1 0-1,-1 1 0,1-1 1,1 0-1,-3 13 1,20-33 36,2-5-9,-2-1 0,0 0 0,-1-1 0,13-26 1,-27 47-48,-1 0 1,0 0 0,0 0 0,0 0 0,0 0 0,1-1 0,-1 1 0,0 0 0,0 0-1,0 0 1,0 0 0,0 0 0,0 0 0,0-1 0,1 1 0,-1 0 0,0 0 0,0 0-1,0 0 1,0-1 0,0 1 0,0 0 0,0 0 0,0 0 0,0-1 0,0 1 0,0 0-1,0 0 1,0 0 0,0 0 0,0-1 0,0 1 0,0 0 0,0 0 0,0 0 0,0 0-1,0-1 1,0 1 0,-1 0 0,1 0 0,0 0 0,0 0 0,0-1 0,0 1 0,0 0-1,0 0 1,0 0 0,-1 0 0,1 0 0,0 0 0,0 0 0,0-1 0,0 1 0,-1 0 0,-10 7 1,-13 14-70,5 7 87,-28 58-1,65-106 19,36-48-8,-50 63-7,-1-1-1,0 1 1,0-1 0,0 0-1,-1 0 1,0 0 0,0 0 0,0 0-1,-1-1 1,0 1 0,0-8-1,-1 14-22,0 0 1,0-1-1,0 1 0,0 0 0,0 0 0,0 0 0,0-1 0,0 1 0,0 0 0,0 0 0,0 0 0,0 0 0,0-1 1,0 1-1,0 0 0,0 0 0,0 0 0,0 0 0,0-1 0,-1 1 0,1 0 0,0 0 0,0 0 0,0 0 0,0 0 1,0-1-1,-1 1 0,1 0 0,0 0 0,0 0 0,0 0 0,0 0 0,-1 0 0,1 0 0,0 0 0,0 0 0,0 0 1,-1 0-1,1 0 0,0 0 0,0 0 0,0 0 0,-1 0 0,1 0 0,0 0 0,0 0 0,-1 0 0,-12 6-25,-9 13-80,-39 61 12,55-71 84,0 1 0,0 0 0,1 0 0,1 1 1,0-1-1,-5 20 0,19-31-132,12-16 150,0-1 1,-1-1-1,-1 0 0,0-2 1,-2 0-1,0-1 1,20-36-1,-38 53 172,-10 9-173,-11 10-80,7-1 54,2 0 0,-1 1 0,2 0 0,0 1 0,0 0 0,2 1 0,0 0 0,-12 29 0,21-45 13,0 1 1,0-1-1,0 0 1,0 0-1,0 0 1,0 1-1,0-1 1,0 0-1,0 0 1,0 1-1,0-1 1,0 0-1,0 0 1,0 0-1,0 1 1,0-1 0,0 0-1,0 0 1,0 0-1,1 0 1,-1 1-1,0-1 1,0 0-1,0 0 1,0 0-1,0 0 1,1 1-1,-1-1 1,0 0-1,0 0 1,0 0-1,0 0 1,1 0 0,-1 0-1,0 0 1,0 0-1,0 0 1,1 0-1,-1 1 1,0-1-1,0 0 1,1 0-1,-1 0 1,0 0-1,0 0 1,0-1-1,1 1 1,-1 0-1,0 0 1,0 0 0,0 0-1,1 0 1,-1 0-1,0 0 1,0 0-1,0 0 1,0 0-1,1-1 1,-1 1-1,0 0 1,15-7-24,5-8-25,-1-1 0,-1-1 0,0 0 0,-2-1 0,0-1 0,25-40 0,-32 37 100,-9 22-45,0-1 0,0 1 0,0-1-1,0 1 1,0 0 0,0-1 0,0 1 0,0-1 0,0 1-1,-1-1 1,1 1 0,0 0 0,0-1 0,0 1 0,-1-1 0,1 1-1,0 0 1,0-1 0,-1 1 0,1 0 0,0-1 0,-1 1-1,1 0 1,0-1 0,-1 1 0,1 0 0,-1 0 0,-1-1-6,0 1 0,1 0 1,-1 0-1,0 0 0,0 0 1,1 0-1,-1 0 1,0 1-1,0-1 0,1 1 1,-1-1-1,0 1 0,1 0 1,-1-1-1,0 1 1,1 0-1,-1 0 0,1 0 1,0 0-1,-2 2 0,-13 10 1,0 1 1,2 1-1,0 0 0,0 0 0,2 2 0,0 0 0,0 0 0,2 1 0,0 0 0,-8 24 0,17-42 0,1 1 0,0-1 1,-1 1-1,1 0 0,0-1 1,-1 1-1,1 0 0,0-1 0,0 1 1,0 0-1,0-1 0,0 1 1,0 0-1,0-1 0,0 1 1,0 0-1,0-1 0,0 1 0,0 0 1,0-1-1,0 1 0,1 0 1,-1-1-1,0 1 0,0-1 0,1 1 1,0 0-1,15-6-16,24-28 30,-38 30-5,9-7 72,12-9-410,-2-2 0,0 0 0,-1-1 0,31-47 0,-50 68 337,0-1-1,0 0 1,0 0-1,0 0 0,0 0 1,0 0-1,0 0 1,0 0-1,-1 0 0,0-1 1,1 1-1,-1 0 1,0 0-1,0 0 0,0-1 1,0-2-1,-1 5-3,1-1 0,-1 0-1,1 1 1,-1-1 0,1 1-1,-1-1 1,1 1 0,-1-1-1,1 1 1,-1-1 0,0 1 0,1-1-1,-1 1 1,0 0 0,0 0-1,1-1 1,-1 1 0,0 0-1,0 0 1,1 0 0,-1 0-1,0-1 1,0 1 0,0 0-1,1 1 1,-1-1 0,0 0-1,-1 0 1,-4 1-13,0 1 1,1 0-1,-1 0 0,0 0 1,1 0-1,0 1 0,-1 0 0,1 0 1,0 0-1,-5 5 0,-6 7 19,1 1-1,-25 33 0,35-43-4,0 1-1,0 0 1,1 0 0,1 1-1,-1 0 1,1-1-1,0 1 1,1 0-1,0 0 1,-2 15-1,4-22-32,0 0 0,0 0-1,0 0 1,0 0 0,0 0 0,0-1-1,0 1 1,0 0 0,0 0-1,1 0 1,-1 0 0,0 0-1,0-1 1,1 1 0,-1 0 0,1 0-1,-1-1 1,1 1 0,-1 0-1,1 0 1,-1-1 0,1 1-1,-1-1 1,1 1 0,0 0 0,1 0-1,24 1-3770,-3-8-1938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1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12507 6534,'-8'6'-500,"-11"8"7432,34-17-1598,-2-4-4955,0 0 0,-1 0 0,0-1 0,-1 0 0,21-20 0,49-60 641,-50 53-721,68-77-79,219-228-72,-235 272-69,-61 52-33,-1-1-1,-1 0 1,-1-2-1,0 0 1,24-33-1,41-62 147,190-198-1,-82 101-2,148-183-115,-10 29-18,-152 174-32,331-388 6,-218 245-17,217-213-8,-183 189 25,-128 135 95,467-558 132,-178 199-167,688-780 108,-410 491-75,211-246-86,72-77 27,-471 529-34,-118 135-1,123-181 88,-519 623-43,-41 55 29,3 0 1,43-47 0,-67 79-585,-17 6-6245,-3-3-1554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0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81 1057,'0'0'12978,"-2"-10"-9919,1 6-3047,-10-38 1078,11 40-1009,-1 1 0,0-1 0,1 1 0,-1 0 0,0-1 0,0 1 0,0 0 0,0 0 0,0-1 0,0 1 0,-1 0 0,1 0 0,0 0 1,0 1-1,-1-1 0,1 0 0,-1 0 0,1 1 0,-1-1 0,1 1 0,-1-1 0,1 1 0,-1-1 0,1 1 0,-1 0 0,1 0 0,-1 0 0,0 0 0,1 0 0,-4 1 0,3 0-52,-1 0 1,0 0 0,1 1 0,-1-1 0,1 1 0,0-1 0,-1 1 0,1 0-1,0 0 1,0 0 0,0 0 0,0 1 0,1-1 0,-1 0 0,1 1 0,-1-1-1,1 1 1,-1 2 0,-22 58 255,20-50-70,-6 16-15,2-1 0,1 1-1,1 1 1,2-1 0,0 1 0,3 0-1,0 0 1,2 0 0,1 0-1,1-1 1,2 1 0,1-1 0,1 0-1,1 0 1,2-1 0,20 43-1,-26-64-185,-2-4-1,0 0-1,0 0 1,-1 0-1,1 1 1,-1-1-1,0 0 1,0 1-1,0-1 1,1 6-1,-15-10-343,3-5-367,1 0-1,-1-1 1,1 0-1,0 0 1,1-1 0,0 0-1,-9-11 1,-47-67-5860,-2-15 3927,25 33 6597,41 67-3866,0 1 0,0-1-1,-1 1 1,1 0 0,0-1 0,-1 1 0,1-1-1,0 1 1,0-1 0,0 1 0,0-1 0,-1 1-1,1-1 1,0 1 0,0-1 0,0 1 0,0-1 0,0 1-1,0-1 1,0 1 0,0-1 0,0 1 0,1-1-1,-1 1 1,0-1 0,0 1 0,0-1 0,1 1-1,-1 0 1,0-1 0,0 1 0,1-1 0,-1 1-1,0-1 1,1 1 0,-1 0 0,0-1 0,1 1-1,-1 0 1,1 0 0,-1-1 0,1 1 0,-1 0-1,0 0 1,1-1 0,-1 1 0,1 0 0,-1 0-1,1 0 1,-1 0 0,1 0 0,-1 0 0,1 0-1,-1 0 1,1 0 0,-1 0 0,1 0 0,-1 0-1,1 0 1,0 1 0,42 4-334,-33-3 733,33 5-503,78 1 1,-103-8-1439,0-1 0,0-1 0,-1-1-1,20-5 1,17-12-8402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0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13869,'0'0'1858,"-46"31"-609,21 2 353,-5 6-289,6 3-64,5 2-384,4 2-289,15-7-191,0-2-97,20-7-192,14-7 64,4-6 32,6-6-384,1-7-1409,3-4-1538,-10-4-2210,1-15-3620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45 13869,'0'0'5894,"0"11"-4650,0 290 3797,0-251-6378,-6-178-4854,0-8 2190,11 48 5059,1 68 2660,1 31-1994,4 48-923,-8-44-237,1 1-219,0 1 1,1-1-1,1 0 1,1 0-1,0-1 1,1 0 0,0 0-1,15 19 1,-18-29-217,-1 0 1,0 0 0,1-1-1,0 1 1,0-1 0,0 0-1,1-1 1,0 1-1,-1-1 1,1 0 0,0 0-1,0-1 1,1 0 0,-1 0-1,0 0 1,1-1 0,-1 0-1,1 0 1,-1-1 0,1 0-1,-1 0 1,1 0 0,0-1-1,-1 0 1,7-2 0,-6 1-91,-1 0 0,0-1 0,0 0 0,0 0 0,-1 0 0,1-1 0,-1 0 0,0 0 0,0 0 0,0 0 1,0-1-1,-1 0 0,0 0 0,0 0 0,0-1 0,-1 0 0,1 1 0,-1-1 0,-1 0 0,4-9 0,0-2 39,-1 0-1,-1-1 0,0 1 0,-1-1 1,-1 0-1,0-23 0,-3 34-233,1-1 0,-2 1 1,1-1-1,-1 1 0,0 0 0,-5-10 1,7 15 77,-1 0 1,0 0 0,-1 0-1,1 0 1,0 0 0,0 1 0,-1-1-1,1 0 1,-1 1 0,0-1-1,-3-2 1,4 4 48,0-1-1,0 1 1,0 0-1,0-1 1,0 1-1,0 0 1,0 0-1,0 0 1,0 0-1,0 0 1,0 0 0,0 0-1,0 0 1,0 0-1,0 0 1,0 1-1,0-1 1,0 0-1,0 1 1,0-1-1,0 1 1,0-1-1,0 1 1,0-1 0,0 1-1,0 1 1,-1-1-188,1 1 0,-1 0 0,1 0 0,0 0 0,0 0 0,0 0 0,0 0 1,0 0-1,0 0 0,0 0 0,1 0 0,-1 1 0,1-1 0,0 0 0,0 0 0,0 3 1,0 40-5317,1-42 4845,2 22-5286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0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10378,'0'0'7335,"-55"66"-5670,24-32 193,-1 5-481,2 1-191,-1 0-642,6-4-416,9-4-64,6-7-32,4-7-448,6-13-1602</inkml:trace>
  <inkml:trace contextRef="#ctx0" brushRef="#br0" timeOffset="1">0 116 12684,'0'0'8488,"40"60"-7591,-6-42-449,5-3-256,4-3-127,1-4-418,-1-5-2594,-4-3-3042,-5-6-4293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13068,'0'0'1581,"-2"11"597,-21 103 2544,21-99-4260,0 0 1,1 0-1,1 1 1,1-1-1,0 0 1,6 25-1,-5-34-435,-1 0 0,1 0 0,-1 0-1,0 0 1,-1 0 0,1 0 0,-1 0 0,0 0-1,-1 0 1,1 0 0,-1 0 0,0 0 0,-1 0-1,0 0 1,0 0 0,-3 6 0,2-7-87,0-1 0,-1 1 0,0-1 0,0 0-1,0 0 1,-1 0 0,0 0 0,1-1 0,-1 0 0,0 0 0,0 0 0,-1-1 0,1 1 0,-1-1-1,1-1 1,-11 3 0,6-1-494,0-1 0,0 0-1,0-1 1,-12 0 0,18-1-194,1 0 1,-1 0 0,0-1 0,1 0-1,-1 0 1,1 0 0,-1 0-1,1 0 1,-5-3 0,-13-13-10186</inkml:trace>
  <inkml:trace contextRef="#ctx0" brushRef="#br0" timeOffset="1">680 166 17457,'0'0'5637,"50"-11"-3587,-35 11-1057,1 0-801,0 0-96,2 0-96,-1 0 0,7 3-577,-5 1-1088,-4-2-705,-1-2-1314,-7 0-4420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15022,'0'0'8104,"85"23"-6535,-24-23-896,9 0-545,3 0-128,9 0-192,-10 0-2018,1 0-1570,-5 0-3427</inkml:trace>
  <inkml:trace contextRef="#ctx0" brushRef="#br0" timeOffset="1">1115 1 15246,'0'0'6406,"-57"22"-4772,28 0-289,-3 3-608,2 5-353,-2 0 129,8-1-289,5-3-192,3-5 32,7-7-96,7-8-1698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0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19474,'0'0'2979,"9"69"-1409,37-39 416,22 2-865,12 2-897,15 2-256,-1-2-2979,-6-2-2146,-10-5-9961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8:1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797 236 7783,'-48'-3'234,"-10"-2"-120,1 3 0,-1 2 0,-58 8 0,97-5-116,0 1 1,1 0 0,-1 2 0,1 0 0,0 1-1,0 1 1,1 0 0,0 1 0,1 1 0,0 1 0,0 1-1,1 0 1,-14 15 0,8-4-24,0 1-1,2 0 1,0 2 0,2 0-1,1 1 1,2 1-1,0 0 1,2 1 0,1 1-1,1 0 1,2 0 0,0 1-1,3-1 1,0 2 0,0 43-1,5-14 91,3-1 0,3 1 0,2-1 0,2 0 0,22 66 0,2-25-20,4-1 1,5-2-1,4-1 0,4-3 1,109 152-1,-136-215-36,1-1 0,1-1-1,2-2 1,1 0 0,1-2 0,1-1-1,1-2 1,68 37 0,-58-40 2,1-2 0,0-1 0,1-2-1,0-2 1,1-3 0,1-1 0,61 3 0,-46-8 4,0-2 0,0-3 0,0-3 1,-1-2-1,1-3 0,-2-3 1,0-2-1,0-3 0,-2-2 0,0-3 1,-1-3-1,-2-1 0,96-66 0,-112 63-7,-2-1-1,0-2 0,-3-2 1,-1 0-1,-1-3 1,-2 0-1,-2-2 0,-1-1 1,-3-1-1,-1-1 0,-2-1 1,-2 0-1,22-86 0,-27 71 132,-2-1-1,-3-1 0,-2 1 0,-3-1 0,-3 0 0,-3 0 1,-2 0-1,-3 1 0,-2 0 0,-28-91 0,19 91-25,-3 0 0,-2 2 0,-3 1 0,-53-85 0,63 116-82,-3 0 1,0 0 0,-1 2-1,-1 1 1,-2 1 0,0 0-1,-1 2 1,-1 1 0,-1 1-1,-54-27 1,22 23-374,0 3 1,-1 2-1,-1 3 0,-100-10 1,6 5-2563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 5637,'0'0'7810,"8"1"-7559,52 0 536,0-2 1,0-3-1,83-16 0,-41 5-589,564-91 203,-474 64-2176,268-95 0,-391 112 1205,117-46-195,-219 68 2116,-186 37-799,90-10-506,-239 31-91,-494 95 1312,800-138-1160,41-9 117,0 2 0,1 0 1,-26 10-1,46-15-222,0 0 0,0 0 0,0 0-1,0 0 1,0 0 0,0 0 0,0 0 0,0 0 0,0 0 0,0 0 0,0 0 0,0 0 0,1 0 0,-1 0-1,0 0 1,0 0 0,0 0 0,0 0 0,0 0 0,0 0 0,0 0 0,0 0 0,0 0 0,0 1 0,0-1-1,0 0 1,0 0 0,0 0 0,0 0 0,0 0 0,0 0 0,0 0 0,0 0 0,0 0 0,0 0 0,0 0-1,0 0 1,0 1 0,0-1 0,0 0 0,0 0 0,0 0 0,0 0 0,0 0 0,0 0 0,0 0 0,0 0-1,0 0 1,0 0 0,0 0 0,0 0 0,0 0 0,0 1 0,0-1 0,0 0 0,11 1-98,215-12 412,297-53 0,-303 32-180,877-141-72,-1080 170-176,11-1 39,-25 3-126,-15 0-233,-1214 81 1232,1172-74-630,-77 7 143,-241 57 0,362-67-975,15-4-4650,19-10-1243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5317,'0'0'14702,"-18"52"-13581,20-25-384,8 1-97,3-2-223,3-2-289,2-5-64,3-7 0,6-6 64,-2-6-512,7 0-962,-3-17-1120,3-6-1826,-12-8-1954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9353,'0'0'5087,"-6"9"-3603,-11 20-497,-32 52 1359,3 3-1,-47 122 1,78-151-2223,14-51-155,0 0 1,0 0-1,0 0 0,1 0 1,0 0-1,0 0 1,0 0-1,0 0 0,1 0 1,0 0-1,1 5 1,-2-9-84,1 1-1,0-1 1,-1 1 0,1-1 0,-1 1 0,1-1-1,0 1 1,-1-1 0,1 0 0,0 1 0,-1-1-1,1 0 1,0 0 0,-1 0 0,1 1 0,0-1-1,0 0 1,-1 0 0,1 0 0,0 0 0,0 0-1,-1 0 1,1 0 0,0-1 0,0 1 0,-1 0-1,1 0 1,0-1 0,-1 1 0,1 0 0,0-1-1,-1 1 1,2-1 0,22-15-4686,2-9-2422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18706,'0'0'6566,"76"9"-6214,-22-9-192,3 0-96,4-9-352,-10 1-1281,-6 3-449,-15 2-481,-12 3-1600,-14 0-642,-4 5-1569</inkml:trace>
  <inkml:trace contextRef="#ctx0" brushRef="#br0" timeOffset="1">26 120 11851,'0'0'11019,"85"7"-9834,-21-14-801,4-6-288,0 3-32,0-1-320,-9 4-1538,-11 1-1729,-14 2-2499,-14 2-4035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6919,'0'0'13100,"-37"55"-12524,35-34 65,2 0 320,0-1-128,13-3-417,10-7-256,9-6 65,2-4-65,5 0-96,0-14-1794,-5-3-928,0-4-1474,-14 0-1666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34 15022,'0'0'9188,"-11"-2"-8270,10 2-888,-3-1 24,1-1 0,-1 2-1,1-1 1,-1 0 0,1 1 0,-1-1 0,1 1-1,-1 0 1,1 0 0,-1 1 0,0-1-1,1 1 1,-1 0 0,1 0 0,0 0-1,-1 0 1,1 0 0,0 1 0,0-1 0,-1 1-1,1 0 1,0 0 0,1 0 0,-1 1-1,0-1 1,1 1 0,-1-1 0,1 1-1,0 0 1,0 0 0,-2 3 0,2-3 3,1-1-1,0 0 1,-1 1 0,1-1 0,0 1 0,0-1 0,1 1-1,-1-1 1,0 1 0,1-1 0,0 1 0,-1 0 0,1-1-1,0 1 1,0 0 0,1 0 0,-1-1 0,1 1-1,-1-1 1,1 1 0,1 3 0,-1-4-33,1 0 0,0 0 0,-1-1 0,1 1 0,0 0 1,0-1-1,0 1 0,0-1 0,1 1 0,-1-1 0,0 0 0,0 0 0,1 0 0,-1 0 0,1-1 0,-1 1 1,1-1-1,-1 1 0,1-1 0,-1 0 0,1 0 0,3 0 0,2 0 3,1-1-1,0 0 1,-1 0 0,1-1-1,-1 0 1,1 0-1,-1-1 1,0 0 0,0-1-1,0 0 1,-1 0 0,15-10-1,-17 10-33,-1 0-1,1 0 1,-1 0-1,0 0 1,0-1 0,0 0-1,0 0 1,-1 0-1,0 0 1,0-1-1,0 1 1,-1-1 0,0 1-1,0-1 1,0 0-1,-1 0 1,0 0 0,0 0-1,0-8 1,-2 14-50,1 0 0,-1-1 0,0 1 0,0 0 0,0 0 0,0 1 0,0-1 0,0 0 0,0 0 0,0 0 0,0 1 0,0-1 0,1 0 0,-1 1 1,0-1-1,0 0 0,0 1 0,1 0 0,-1-1 0,-1 2 0,0-1-64,1 0 1,-1 1-1,1-1 1,0 1-1,-1 0 1,1-1-1,0 1 1,0 0-1,0 0 1,0 0-1,0 0 1,1 0-1,-1 0 1,1 0-1,-1 0 1,1 0-1,0 0 1,-1 0-1,1 0 1,0 0-1,0 0 1,1 0-1,-1 1 1,0-1-1,1 0 1,-1 0-1,2 3 1,0-2-355,0-1 0,-1 0 0,1 0 0,0-1 0,0 1 1,0 0-1,0-1 0,0 1 0,1-1 0,-1 1 0,0-1 0,1 0 1,-1 0-1,1 0 0,-1 0 0,1-1 0,-1 1 0,1-1 0,0 1 1,-1-1-1,5 0 0,26 0-6823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3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90 12075,'0'0'5446,"-25"54"-3845,9-23 129,0 7-97,0 4-255,-2 1-546,2 1-319,5-2-289,2-4-192,0-8 32,9-5-32,0-8-32,0-8-704,0-5-1571,14-4-1024,-7-4-3395</inkml:trace>
  <inkml:trace contextRef="#ctx0" brushRef="#br0" timeOffset="1">412 0 18802,'0'0'2562,"-17"46"-1505,1-19 321,3 2-129,2 0-673,1-4-416,4-2-128,5-6 0,1-5-832,0-7-962,7-5-32,-2-2-1281,-1-14-4420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13164,'0'0'8003,"11"-3"-7832,64-6-4,-1 3 0,143 8 0,-206-2-146,5 0-36,0 1 0,30 5 0,-43-6 21,-1 1 0,0-1 0,0 0 1,0 1-1,0 0 0,0-1 0,0 1 0,0 0 0,0 0 0,0 0 1,0 0-1,0 0 0,0 1 0,-1-1 0,1 0 0,-1 1 1,1-1-1,-1 1 0,1 0 0,-1-1 0,0 1 0,0 0 0,0 0 1,0 0-1,0 0 0,0 0 0,0 0 0,-1 0 0,2 4 0,-3-3 116,0 1-1,0-1 1,0 0-1,-1 0 0,1 0 1,-1 0-1,1 0 0,-1 0 1,0 0-1,0-1 0,-1 1 1,1-1-1,0 1 0,-1-1 1,1 0-1,-1 0 1,0 0-1,0 0 0,-4 1 1,-64 34 1295,67-36-1338,-48 22 1055,-57 15-1,92-33-942,-1 0 0,0-1 0,1-2 0,-1 1 1,0-2-1,0-1 0,-27-2 0,43 2-230,1 0 0,0 0 0,-1 0 0,1-1 0,0 1 0,-1-1 0,1 1 0,0-1 0,-1 1 0,1-1 0,0 0 0,0 0 0,0 0 0,-1 0 0,1 1 0,0-1 0,0-1 0,1 1 0,-1 0 1,0 0-1,0 0 0,0 0 0,1-1 0,-2-1 0,-2-33-6815,4 35 6674,0-19-7694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77 6342,'0'-9'2578,"0"0"-1856,1 2-88,0 0-1,-1 1 1,0-1 0,0 0-1,-1 0 1,-2-9-1,3 16-589,0 0 0,0 0-1,-1-1 1,1 1 0,0 0-1,0 0 1,0 0 0,0 0-1,-1 0 1,1 0-1,0 0 1,0 0 0,0 0-1,-1 0 1,1 0 0,0 0-1,0 0 1,0 0 0,0 0-1,-1 0 1,1 0 0,0 0-1,0 0 1,0 0 0,-1 0-1,1 0 1,0 0-1,0 0 1,0 0 0,-1 0-1,1 0 1,0 0 0,0 1-1,0-1 1,0 0 0,0 0-1,-1 0 1,1 0 0,0 0-1,0 1 1,0-1 0,0 0-1,0 0 1,0 0 0,0 0-1,0 1 1,-1-1-1,1 0 1,0 0 0,0 1-1,-6 12 163,1 1 0,0-1 0,1 2 0,0-1 0,1 0 0,-2 20 0,-2 6 114,-14 68 322,4 1 0,5 1 0,3 173 0,11-261-534,0 0 0,1 0-1,7 22 1,-9-37-210,1-1-1,0 1 0,1-1 0,-1 0 0,1 0 1,0 0-1,1 0 0,0 0 0,-1-1 0,2 1 1,-1-1-1,1 0 0,-1-1 0,7 6 0,-10-10-76,-1 1 0,1-1-1,0 1 1,-1-1 0,1 1-1,0-1 1,-1 0 0,1 1-1,0-1 1,0 0 0,-1 0-1,1 1 1,0-1 0,0 0-1,-1 0 1,1 0 0,0 0-1,0 0 1,-1 0 0,1 0-1,0 0 1,0 0 0,-1 0-1,1-1 1,0 1 0,0 0-1,-1 0 1,1-1 0,0 1-1,-1-1 1,2 0 0,0-20-5533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0 464 15182,'1'-9'694,"-1"8"-662,0-3 103,0 0 1,0-1-1,1 1 1,0 0-1,-1 0 1,1 0-1,1 0 1,-1 0 0,0 0-1,1 0 1,0 0-1,0 1 1,0-1-1,1 0 1,-1 1-1,1 0 1,-1 0-1,1 0 1,0 0-1,6-4 1,8-3 9,2 1 1,-1 1 0,1 0 0,0 2-1,28-7 1,106-13 210,-105 19-321,421-59 39,197-31-992,-486 66 874,268-41-4,-340 61 143,-1 4 0,128 8 0,-224 0-98,0 0 0,-1 0 1,1 1-1,0 0 0,-1 1 1,0 1-1,1-1 0,-1 1 1,-1 1-1,1 0 0,-1 1 1,0-1-1,11 10 0,-13-8 5,-1-1-1,0 1 1,-1 0 0,0 0-1,0 0 1,0 1-1,-1 0 1,0 0-1,-1 0 1,1 0 0,-2 0-1,1 1 1,-1 0-1,0-1 1,-1 1-1,1 13 1,-2 1 158,-1 0 0,-1 1 0,0-1-1,-2 0 1,-1 0 0,0-1 0,-16 38 0,-9 10 410,-41 68 0,36-75-456,-33 85 1,61-126-61,0 1 1,1-1-1,-5 45 1,8-6-6247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16271,'0'0'1052,"9"6"-817,2 0-75,0-1 0,0-1 0,0 0 0,0 0 0,1-1 0,-1 0 0,1-1 0,0 0 0,0-1 0,12-1 0,140-6 1606,-128 3-1609,992-97 988,-526 45-1153,-466 52-264,80-12-1131,-41-5-4502,-33 2-3224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13132,'0'0'2275,"96"0"-1379,-23 0-63,15-6-96,8-2-481,8 0-192,-2 0 0,-6 0-192,-9-1-1473,-17-3-2852,-13-3 33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15567,'0'0'2151,"8"9"-1996,9 6 16,34 36 717,-48-46-837,1-1-1,-1 0 1,0 1-1,0 0 1,0 0-1,-1 0 1,1 0-1,-1 0 1,0 0-1,-1 1 1,2 6 0,-3 0 15,0-1 0,-1 0 0,0 1 1,-1-1-1,0 0 0,-1 0 0,0 0 1,-1 0-1,0-1 0,-1 1 0,0-1 1,0 0-1,-8 9 0,-41 51-1239,-6-12-4176,23-28-3694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 11435,'0'0'3972,"-1"10"-3497,-2 354 3941,5-194-3958,-2-169-468,0-1 0,1 0 0,-1 1 0,0-1 0,0 0 0,0 1 0,0-1 1,0 1-1,0-1 0,1 1 0,-1-1 0,0 0 0,0 1 0,0-1 0,0 1 1,-1-1-1,1 0 0,0 1 0,0-1 0,0 1 0,0-1 0,0 0 0,0 1 1,-1-1-1,1 1 0,0-1 0,0 0 0,-1 1 0,1-1 0,0 0 0,0 1 0,-1-1 1,1 0-1,0 0 0,-1 1 0,1-1 0,0 0 0,-1 0 0,1 0 0,-1 1 1,1-1-1,0 0 0,-1 0 0,1 0 0,-1 0 0,0 0 0,-16-18-814,-12-35-888,17 24 1423,2 1 0,2-1-1,0 0 1,2-1-1,1 0 1,2 0-1,1 0 1,3-57-1,0 79 323,0 1 1,1-1-1,0 1 0,1-1 0,0 1 0,0 0 0,1 0 0,-1 0 0,1 0 0,1 1 0,-1 0 1,1-1-1,1 2 0,-1-1 0,1 1 0,0-1 0,0 2 0,0-1 0,1 1 0,-1 0 1,12-5-1,-7 3 47,1 1 0,-1 1 1,1 0-1,0 1 0,0 0 1,0 1-1,1 0 0,-1 0 0,0 2 1,1 0-1,-1 0 0,24 4 1,-33-4-69,0 1 1,0 0 0,0 0 0,0 0-1,0 0 1,0 0 0,0 1-1,-1-1 1,1 1 0,0 0 0,-1 0-1,1 0 1,-1 0 0,0 0-1,0 0 1,1 1 0,-1-1 0,-1 1-1,1 0 1,0-1 0,-1 1 0,1 0-1,-1 0 1,0 0 0,0 0-1,0 0 1,0 0 0,-1 0 0,1 6-1,-1-3 111,0 0 0,0-1 0,-1 1 0,0-1 0,0 1 0,-1-1 0,1 0 0,-1 0 0,0 1 0,0-1 0,-1 0 0,0 0 0,0-1 0,0 1-1,0-1 1,-6 7 0,-4 1 331,0-1 1,-1-1-1,0 0 0,0 0 0,-1-2 0,0 0 0,-1 0 0,1-2 0,-2 0 1,1 0-1,0-2 0,-1 0 0,0-1 0,-32 2 0,47-5-471,0 0 0,0 0-1,0 0 1,-1 0 0,1-1-1,0 1 1,0-1 0,0 1-1,0-1 1,0 0 0,0 0-1,0 0 1,0 0 0,0 0 0,1 0-1,-1 0 1,0 0 0,1-1-1,-1 1 1,1-1 0,-1 0-1,1 1 1,0-1 0,0 0 0,-1 0-1,1 1 1,1-1 0,-1 0-1,0 0 1,0 0 0,1 0-1,-1 0 1,1-1 0,-1 1-1,1 0 1,0 0 0,0 0 0,0-2-1,0-1-253,1 1 0,-1 0-1,1 0 1,0 0 0,0 0-1,0 1 1,1-1-1,-1 0 1,1 0 0,0 1-1,0-1 1,0 1 0,0-1-1,1 1 1,-1 0 0,1 0-1,0 0 1,0 0 0,6-4-1,5 0-873,0 1-1,0 0 0,1 1 0,0 0 1,-1 2-1,2-1 0,21-1 0,12 0-2873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102 156 11050,'0'0'5734,"-9"0"-4944,6 0-758,-39-2 485,40 2-498,0 0 0,0 0 0,0 0-1,1 0 1,-1 0 0,0 1-1,0-1 1,0 1 0,0-1-1,1 1 1,-1 0 0,0-1 0,0 1-1,1 0 1,-1 0 0,1 0-1,-1 1 1,1-1 0,-1 0-1,1 0 1,-2 3 0,1-1 33,1 0 0,0 0 0,0 0 0,0 0 0,0 1 0,0-1 0,1 0 0,-1 0 0,1 1 0,0-1 0,0 0 0,0 1 0,1-1 0,-1 0 0,1 1 0,0-1 0,1 5 0,-1-7-15,-1 0 0,1 0 0,0 0-1,-1-1 1,1 1 0,0 0 0,0 0 0,0 0 0,0 0 0,0-1 0,0 1-1,0-1 1,0 1 0,0-1 0,0 1 0,0-1 0,0 1 0,0-1 0,2 1-1,0-1 15,0 0 0,0 0 0,0 0 0,0-1 0,0 1 0,0-1 0,0 1 0,0-1 0,-1 0 0,1 0 0,3-2 0,3-2 5,1-1 0,-1 0 0,0 0 0,-1-1 0,0 0 0,0-1 0,0 0 0,-1 0 0,0 0 0,0-1 0,-1 0 0,-1-1 0,1 1 0,-1-1 0,-1 0 1,0 0-1,0 0 0,-1-1 0,0 0 0,-1 1 0,1-18 0,-3 27-55,1 0 0,-1-1 1,0 1-1,0 0 0,0 0 0,0 0 0,0 0 1,0 0-1,0 0 0,0-1 0,0 1 1,-1 0-1,1 0 0,0 0 0,-1 0 0,1 0 1,-1 0-1,1 0 0,-1 0 0,0 0 1,1 0-1,-1 0 0,0 0 0,0 1 1,1-1-1,-1 0 0,0 0 0,0 1 0,0-1 1,0 1-1,0-1 0,0 1 0,0-1 1,0 1-1,0-1 0,0 1 0,-1 0 0,1 0 1,0-1-1,0 1 0,0 0 0,0 0 1,0 0-1,0 0 0,-3 1 0,2 0-14,-1 0 0,0 0-1,1 0 1,-1 0-1,1 0 1,0 1 0,-1-1-1,1 1 1,0 0 0,0 0-1,0-1 1,0 1 0,0 1-1,0-1 1,1 0-1,-1 0 1,1 1 0,-2 3-1,1-4-8,1 0 0,0 0 0,0 0 0,1 0 0,-1 0-1,0 0 1,1 1 0,-1-1 0,1 0 0,0 0 0,0 1 0,0-1-1,0 0 1,0 0 0,0 1 0,0-1 0,1 0 0,-1 1-1,2 2 1,-1-4-98,0 0-1,0 0 1,0 0-1,1 0 1,-1 0 0,0 0-1,0-1 1,1 1-1,-1-1 1,0 1-1,1 0 1,-1-1-1,0 0 1,1 1-1,-1-1 1,1 0-1,-1 0 1,0 0-1,1 0 1,-1 0-1,1 0 1,1-1 0,6 0-668,0-1 0,0 0 0,0-1 1,-1 0-1,0-1 0,1 1 1,-1-2-1,11-7 0,20-18-3877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9353,'0'0'6086,"-8"13"-5291,-4 8-521,2 1 0,1 0 0,0 0 0,1 1 0,2-1 0,0 2 0,2-1 0,-3 39 0,7-52-225,0 0 0,1 0-1,0-1 1,1 1 0,3 10 0,-5-18-43,1 1 0,0 0 0,1 0 0,-1 0 0,0-1 1,1 1-1,-1-1 0,1 1 0,0-1 0,0 0 0,0 1 1,0-1-1,0 0 0,1 0 0,-1 0 0,1-1 0,-1 1 1,1-1-1,-1 1 0,6 1 0,-2-6 268,-9-8-173,-8-9-60,-1 5 310,0 1 0,-1 0 0,-28-23 0,40 36 87,69 6-203,-43-3-189,1 0 0,36-3-1,-55 1-34,-1-1-1,0 0 1,0-1-1,1 1 0,-1-1 1,0 0-1,0-1 1,-1 1-1,1-1 1,0 0-1,-1-1 0,0 1 1,0-1-1,8-7 1,-11 9-3,-1 1 0,0 0 0,0 0 0,0-1 1,1 1-1,-1-1 0,0 1 0,-1-1 0,1 1 1,0-1-1,0 0 0,-1 0 0,1 1 0,-1-1 1,1 0-1,-1 0 0,0-2 0,0 3-5,0 0 0,0 1 1,-1-1-1,1 0 0,0 0 0,-1 1 1,1-1-1,-1 0 0,1 0 0,-1 1 0,1-1 1,-1 1-1,1-1 0,-1 0 0,1 1 0,-1-1 1,0 1-1,1-1 0,-1 1 0,0 0 0,0-1 1,1 1-1,-1 0 0,0-1 0,-1 1 1,-1-1 1,0 1 0,0 0 0,0 0 1,0 0-1,1 0 0,-1 0 0,0 0 1,0 1-1,0-1 0,0 1 1,1 0-1,-1 0 0,0 0 0,1 0 1,-1 1-1,1-1 0,-1 1 1,1-1-1,0 1 0,0 0 0,-3 3 1,2-2 17,0 0 0,1 0 1,-1 1-1,1-1 1,0 1-1,0 0 0,1 0 1,-1-1-1,1 1 0,0 0 1,0 0-1,0 1 0,0-1 1,1 0-1,0 5 0,0-8-12,1 0 0,0 0 0,0 0 0,0 0 0,1 0 0,-1 0 0,0-1 0,0 1-1,0 0 1,1-1 0,-1 1 0,0 0 0,0-1 0,1 0 0,-1 1 0,1-1 0,-1 0 0,0 1-1,1-1 1,-1 0 0,1 0 0,-1 0 0,1-1 0,-1 1 0,3-1 0,41-3 207,-32 0-239,0-1 1,1 0-1,21-13 0,-23 12-121,1 0 0,0 0 0,24-7 0,-36 14 135,0-1-1,-1 1 1,1 0-1,-1-1 1,1 1 0,-1 0-1,1-1 1,-1 1-1,1 0 1,-1 0 0,0-1-1,0 1 1,1 0 0,-1 0-1,0-1 1,0 1-1,0 0 1,0 0 0,0 0-1,0 0 1,0-1-1,0 1 1,0 0 0,0 1-1,0 32 460,0-28-271,0 6-38,-1-9-58,1 0-1,0 0 0,0-1 0,0 1 0,0 0 0,1-1 0,-1 1 0,1 0 1,-1-1-1,3 5 0,-2-6-48,0 0 0,1 0 0,-1 0 0,0 0 0,0 0 0,1-1 0,-1 1 0,1 0 0,-1-1 0,0 1 0,1-1 0,-1 0 0,1 1 0,-1-1 0,1 0 0,-1 0 0,1 0 0,0 0 0,-1 0 0,1 0 0,-1-1 0,1 1 0,1-1 0,6-1-84,0 0 0,-1 0 0,1-1 0,-1 0 0,0-1 0,0 0-1,0 0 1,0-1 0,0 0 0,-1 0 0,0-1 0,8-7 0,29-38-3858,-12-3-4354,-17 23 3012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175 220 11979,'0'0'2419,"-8"0"154,-1 1-2158,0 0 0,0 1 0,0 0 0,0 0 0,1 1 0,-1 0 0,1 1-1,-1-1 1,-14 11 0,19-12-231,-1 1-1,1-1 0,0 1 0,0 0 0,0 1 1,0-1-1,0 1 0,1 0 0,-1 0 0,1 0 1,0 0-1,0 1 0,1-1 0,-1 1 0,1-1 1,0 1-1,0 0 0,1 0 0,0 0 0,-2 8 1,4-12-169,-1 1 1,1-1 0,0 0 0,-1 0 0,1 0 0,0 1 0,0-1 0,0 0 0,0 0-1,0-1 1,0 1 0,0 0 0,0 0 0,1 0 0,-1-1 0,0 1 0,0-1-1,1 1 1,-1-1 0,0 1 0,1-1 0,-1 0 0,0 1 0,1-1 0,-1 0-1,1 0 1,-1 0 0,0 0 0,1 0 0,-1-1 0,3 0 0,51-5 159,-42 2-213,0-1 0,0 0 1,0-1-1,-1 0 0,0-1 0,0-1 1,-1 0-1,1 0 0,-2-1 0,1-1 1,-1 1-1,-1-2 0,0 1 0,0-2 0,-1 1 1,-1-1-1,0 0 0,0 0 0,-1-1 1,-1 0-1,0 0 0,-1 0 0,0-1 1,-1 1-1,-1-1 0,2-26 0,-4 37 37,1 1 0,-1 0-1,0 0 1,0 0-1,0-1 1,-1 1 0,1 0-1,0 0 1,-1 0-1,1 0 1,-1 0 0,0 0-1,0 0 1,0 0-1,0 0 1,0 0 0,0 0-1,0 0 1,-1 0-1,1 1 1,-1-1 0,1 1-1,-1-1 1,0 1-1,1 0 1,-1-1 0,0 1-1,0 0 1,0 0-1,0 0 1,0 0 0,0 1-1,0-1 1,0 1-1,0-1 1,-1 1 0,1 0-1,0-1 1,0 1 0,0 0-1,-1 0 1,1 1-1,0-1 1,-3 1 0,-3 1 3,-1 0 1,0 0-1,1 1 1,0 0-1,0 1 1,0 0-1,0 0 1,0 1-1,-12 10 1,12-9 68,0 2 0,1-1 0,0 1 1,1 0-1,0 0 0,-6 11 0,11-17-64,0-1 0,0 1 1,0 0-1,0 0 0,0 0 0,0 0 0,0 0 0,1 0 1,-1 0-1,1 0 0,0 0 0,-1 0 0,1 0 0,0 0 1,0 0-1,0 0 0,1 1 0,-1-1 0,0 0 0,1 0 1,-1 0-1,1 0 0,0 0 0,0 0 0,0-1 0,0 1 1,0 0-1,0 0 0,0 0 0,0-1 0,1 1 0,-1-1 1,1 1-1,-1-1 0,1 0 0,2 2 0,13 6-359,1 0-1,0-2 1,1 0-1,-1-1 1,21 4-1,-21-6-195,0 0 0,-1 2 0,1 0-1,-1 1 1,-1 0 0,21 14 0,-34-20 548,-1 1 1,0 0-1,1 0 0,-1 0 1,0 1-1,0-1 0,0 0 1,-1 1-1,1-1 0,-1 1 1,1-1-1,-1 1 0,0 0 1,0 0-1,0 0 0,0 0 1,0-1-1,-1 1 0,0 0 1,1 0-1,-1 0 0,0 0 0,0 0 1,-1 0-1,1 0 0,0 0 1,-3 5-1,1 0-476,-1 0-1,0-1 0,0 0 1,-1 1-1,0-1 1,-1-1-1,1 1 1,-1-1-1,-8 8 1,-13 10-4788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9225,'0'0'7719,"-2"10"-7255,-5 33 656,-1 58 0,7-87-1003,1 0 1,1 0-1,0 0 0,1-1 0,0 1 0,1 0 0,1-1 0,0 0 1,7 16-1,-11-29-110,0 0 1,0 0-1,0 0 1,0 1-1,0-1 1,0 0 0,0 0-1,0 0 1,0 0-1,0 0 1,1 0-1,-1 0 1,0 1-1,0-1 1,0 0 0,0 0-1,0 0 1,0 0-1,0 0 1,0 0-1,0 0 1,0 0-1,0 0 1,1 1-1,-1-1 1,0 0 0,0 0-1,0 0 1,0 0-1,0 0 1,0 0-1,0 0 1,1 0-1,-1 0 1,0 0 0,0 0-1,0 0 1,0 0-1,0 0 1,0 0-1,1 0 1,-1 0-1,0 0 1,0 0-1,0 0 1,0 0 0,0 0-1,0 0 1,0 0-1,1 0 1,-1-1-1,0 1 1,0 0-1,0 0 1,0 0 0,0 0-1,0 0 1,0 0-1,0 0 1,0 0-1,0 0 1,1-1-1,-1 1 1,0 0-1,0 0 1,0 0 0,4-15 219,-1-17-128,2-72-24,-5 108-66,1-1-1,-1 0 1,0 0 0,1 1-1,0-1 1,0 0 0,0 0-1,0 0 1,0 1-1,1-1 1,-1-1 0,1 1-1,0 0 1,0 0-1,0-1 1,0 1 0,0-1-1,0 1 1,1-1 0,-1 0-1,1 0 1,0 0-1,0 0 1,0-1 0,0 1-1,0-1 1,0 0-1,0 1 1,0-1 0,0-1-1,0 1 1,1 0 0,-1-1-1,6 0 1,-1 1 20,0-1 1,0 0-1,0 0 1,0-1 0,0 0-1,0 0 1,-1-1-1,1 0 1,0 0-1,-1-1 1,1 0-1,-1 0 1,10-7 0,31-33 11,-45 40-19,-1 0 1,0 0-1,1 0 0,-1-1 0,0 1 0,0-1 1,-1 1-1,1-1 0,-1 0 0,0 0 0,0 0 1,0 1-1,0-9 0,-1 12-3,0 0-1,0-1 1,0 1 0,0 0 0,0 0-1,0-1 1,-1 1 0,1 0 0,0 0-1,0-1 1,0 1 0,0 0 0,-1 0 0,1 0-1,0-1 1,0 1 0,-1 0 0,1 0-1,0 0 1,0 0 0,0 0 0,-1-1-1,1 1 1,0 0 0,-1 0 0,1 0-1,0 0 1,0 0 0,-1 0 0,1 0-1,0 0 1,0 0 0,-1 0 0,1 0-1,0 0 1,-1 0 0,1 0 0,0 0-1,0 0 1,-1 1 0,1-1 0,0 0-1,0 0 1,-1 0 0,1 0 0,0 0-1,0 1 1,0-1 0,-1 0 0,1 0 0,0 0-1,0 1 1,0-1 0,0 0 0,-1 0-1,1 1 1,0-1 0,0 0 0,0 0-1,0 1 1,0-1 0,-15 15 243,-11 33 487,25-45-710,-1 0 0,1 0 0,0 0 0,0-1 0,1 1 0,-1 0 0,1 0 0,0 0 0,-1 1 0,1-1 0,0 0-1,1 0 1,-1 0 0,1 0 0,1 5 0,-2-7-70,1 0-1,-1 0 0,1 0 1,0 0-1,-1 0 1,1-1-1,0 1 0,-1 0 1,1 0-1,0-1 0,0 1 1,0-1-1,0 1 1,-1-1-1,1 1 0,0-1 1,0 1-1,0-1 0,0 0 1,0 0-1,0 1 1,0-1-1,0 0 0,0 0 1,1 0-1,-1 0 1,0 0-1,0 0 0,0 0 1,0-1-1,0 1 0,0 0 1,0-1-1,0 1 1,0 0-1,-1-1 0,1 1 1,2-2-1,-1 1-554,0 0 0,0-1 0,0 1 1,0-1-1,0 1 0,0-1 0,-1 0 0,1 0 0,0 1 0,-1-1 0,0 0 0,1-1 1,-1 1-1,0 0 0,1-4 0,1-15-6423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11915,'0'0'7495,"-9"56"-7495,21-43-544,4-4-2851,-1-4-3396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10954,'0'0'5510,"9"1"-4000,0-1-1169,0 1-1,0-1 0,1-1 0,-1 0 1,0 0-1,10-3 0,-16 4-297,-1-1 0,1 0-1,-1 1 1,1-1 0,0 0-1,-1 0 1,0-1 0,1 1-1,-1 0 1,0-1 0,0 0-1,1 1 1,-1-1 0,0 0-1,-1 0 1,1 0 0,0 0-1,-1-1 1,1 1 0,-1 0-1,0-1 1,1 1 0,-1-1-1,0 1 1,-1-1 0,1 1-1,0-1 1,-1 0 0,1 1 0,-1-4-1,0 5-23,0 0 0,0 0 0,0 0 0,-1 1 0,1-1 0,0 0 0,-1 0 0,1 0-1,0 0 1,-1 1 0,1-1 0,-1 0 0,1 0 0,-1 1 0,1-1 0,-1 0 0,0 1 0,1-1 0,-1 1 0,0-1 0,1 1-1,-1-1 1,0 1 0,0-1 0,0 1 0,1 0 0,-2-1 0,-33-3 112,32 4-130,-1 0-1,0 0 1,0 1 0,0 0 0,1-1-1,-1 1 1,0 1 0,1-1 0,-1 0-1,1 1 1,0 0 0,-1 0 0,1 0-1,0 0 1,-5 4 0,8-6 48,0 1 0,0-1 1,0 0-1,0 0 0,0 0 0,0 1 0,0-1 1,-1 0-1,1 0 0,0 0 0,0 1 1,0-1-1,0 0 0,0 0 0,0 0 1,0 1-1,0-1 0,0 0 0,1 0 1,-1 1-1,0-1 0,0 0 0,0 0 1,0 0-1,0 0 0,0 1 0,0-1 1,0 0-1,0 0 0,1 0 0,-1 0 0,0 1 1,0-1-1,0 0 0,0 0 0,1 0 1,-1 0-1,0 0 0,0 0 0,0 1 1,1-1-1,-1 0 0,0 0 0,0 0 1,0 0-1,1 0 0,-1 0 0,0 0 1,0 0-1,0 0 0,1 0 0,-1 0 0,0 0 1,0 0-1,1 0 0,22-3 390,-19 3-429,-1-1 0,1 0 0,-1 0 0,0 0 0,1-1 0,-1 1 0,0-1 0,0 1 0,0-1 0,0 0 0,0-1 0,0 1 0,3-4 0,-2-12 370,-5 14-651,-4 12-1172,-2-3-4926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7655,'0'0'10768,"8"-1"-9631,-1 1-926,-1-1 0,1 0-1,-1-1 1,1 0 0,-1 0 0,0 0 0,0 0 0,0-1 0,11-7 0,-15 9 1577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82 2274,'0'0'19886,"-10"2"-18974,66-2 364,-50-2-1247,-1 0 0,0 0 0,0 0 0,0-1-1,0 0 1,0 0 0,0 0 0,7-8 0,-9 9-18,-1 0 0,0-1 0,1 1 0,-1-1 0,0 0 0,0 1 1,0-1-1,-1 0 0,1 0 0,-1 0 0,1 0 0,-1 0 1,0-1-1,0 1 0,0-6 0,-5 9-30,1-1 0,-1 1-1,0 0 1,0 0 0,0 0 0,1 0 0,-1 1-1,0-1 1,-6 3 0,0 2 60,0 0 1,0 0 0,0 1-1,1 1 1,0 0-1,0 0 1,1 0-1,-13 16 1,17-18 45,0-1 0,1 1 0,-1 0 0,1 1 0,0-1 0,1 0 0,-1 1 0,-1 7 1,3-10-53,1-1 1,-1 1-1,1-1 1,0 1-1,0-1 1,0 1-1,0 0 1,0-1-1,1 1 1,-1-1 0,1 1-1,0-1 1,-1 1-1,1-1 1,0 1-1,0-1 1,1 0-1,-1 1 1,2 2-1,3 0-16,-1 0 0,1-1 0,-1 1 0,1-1 0,1 0 0,-1-1 0,1 1 0,-1-1 0,1-1 0,0 1 0,0-1 0,0 0 0,11 1 0,27-1-2714,-44-3 2257,1 1-1,0-1 0,-1 1 1,1-1-1,0 1 1,-1-1-1,1 0 0,-1 0 1,1 0-1,-1 0 0,0 0 1,3-3-1,0 1-1033,10-10-6066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 11755,'0'-1'239,"0"1"0,1 0 1,-1-1-1,0 1 0,0-1 0,0 1 0,0 0 1,0-1-1,0 1 0,0-1 0,0 1 0,0 0 0,0-1 1,0 1-1,0 0 0,-1-1 0,1 1 0,0-1 0,0 1 1,0 0-1,0-1 0,-1 1 0,1 0 0,0-1 1,0 1-1,-1 0 0,1 0 0,0-1 0,0 1 0,-1 0 1,1 0-1,-1-1 0,-8 10 1570,-8 23-1747,11-18 138,-8 17 142,1 0 0,2 1 0,1 1 0,2-1 0,1 1 0,-5 55 0,12-87-338,0-1-1,0 1 0,0 0 1,0-1-1,0 1 0,0 0 0,0-1 1,0 1-1,0 0 0,1-1 0,-1 1 1,0 0-1,0-1 0,1 1 0,-1-1 1,0 1-1,0 0 0,1-1 0,-1 1 1,1-1-1,-1 1 0,1-1 0,-1 1 1,1-1-1,-1 0 0,1 1 0,-1-1 1,1 1-1,-1-1 0,1 0 0,0 1 1,22-6-192,20-26-946,-26 13 40,-1 0 0,0-1-1,-2 0 1,24-41-1,36-92-2127,-64 131 3599,-10 31 3380,-11 62-1957,-4-21-1112,5-23-240,1 0-1,2 1 1,1 0-1,-4 58 1,10-86-469,0 1-1,0-1 1,0 1 0,1-1-1,-1 0 1,0 1 0,1-1-1,-1 1 1,1-1 0,-1 0-1,1 1 1,-1-1 0,1 0-1,0 0 1,0 0 0,0 1 0,0-1-1,0 0 1,0 0 0,0 0-1,0 0 1,0-1 0,0 1-1,0 0 1,1 0 0,-1-1-1,0 1 1,1 0 0,2 0 0,-3-1-213,0 0 0,0 0 1,0 0-1,1 0 0,-1 0 1,0-1-1,0 1 0,1 0 1,-1-1-1,0 1 0,0 0 1,0-1-1,0 0 0,0 1 1,0-1-1,0 0 0,0 1 1,0-1-1,0 0 0,0 0 1,0 0-1,0 0 0,-1 0 1,2-1-1,8-17-7250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10730,'0'0'4645,"27"-9"-15119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4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3491,'16'-13'435,"0"1"-188,-16 12-205,0 0 0,0 0 0,0 0 0,0 0 1,1 0-1,-1 0 0,0 0 0,0 0 0,0 0 0,0 0 0,1 0 0,-1 0 0,0 0 1,0 0-1,0 0 0,0 0 0,1 0 0,-1 0 0,0 0 0,0 1 0,0-1 1,0 0-1,1 0 0,-1 0 0,0 0 0,0 0 0,0 0 0,0 0 0,0 1 1,0-1-1,1 0 0,-1 0 0,0 0 0,0 0 0,0 0 0,0 1 0,0-1 1,0 0-1,0 0 0,0 0 0,0 0 0,0 1 0,0-1 0,0 0 0,0 0 0,0 0 1,0 0-1,0 1 0,0-1 0,0 0 0,0 0 0,0 0 0,0 0 0,0 1 1,0-1-1,0 0 0,0 0 0,-1 0 0,1 0 0,0 1 0,0-1 0,0 0 1,0 0-1,0 0 0,0 0 0,0 0 0,-1 0 0,1 0 0,0 1 0,0 15 9761,9-7-4054,-7-8-5467,1-1 1,0 1 0,-1-1 0,1 1-1,0-1 1,0 0 0,-1 0-1,1-1 1,0 1 0,4-1 0,6-3-514,0 1 1,0-1-1,20-11 1,14-18 463,-45 32-218,-1-1 0,0 1 1,0 0-1,0 0 0,0-1 0,0 1 0,0-1 0,0 1 0,0-1 0,-1 1 1,1-1-1,0 0 0,0-1 0,-1 2-16,-1 0 1,1 0-1,0 0 0,0 1 0,0-1 1,0 0-1,-1 0 0,1 1 0,0-1 0,-1 0 1,1 1-1,-1-1 0,1 0 0,-1 1 1,1-1-1,-1 0 0,1 1 0,-1-1 1,0 1-1,1-1 0,-1 1 0,0-1 1,1 1-1,-1 0 0,0-1 0,0 1 1,1 0-1,-1 0 0,0-1 0,-1 1 1,-1-1 3,0 0 0,0 0 0,0 0-1,0 0 1,0 1 0,-1-1 0,1 1 0,0 0 0,0 0 0,-1 0 0,1 1 0,0-1 0,0 1 0,0-1 0,-1 1 0,1 0 0,0 0 0,0 1 0,0-1 0,0 0 0,1 1 0,-1 0 0,0 0 0,1 0 0,-1 0 0,-3 4 0,3-2 14,0 1 0,-1-1 0,1 1 0,1 0 0,-1 0 0,1 1 0,0-1 0,0 0 0,0 1 1,1-1-1,0 1 0,0 0 0,0-1 0,1 10 0,0-13-12,1 0 0,-1 0 0,0 0 0,1 0 0,0 0 0,-1-1 0,1 1 0,0 0 0,0 0 0,0-1 0,0 1 0,0-1 0,1 1 0,-1-1 0,0 1 0,1-1 0,-1 0 0,1 1 0,-1-1 0,1 0 0,0 0 0,0 0 0,-1 0 0,1-1 0,0 1 0,0 0 0,0-1 0,0 0 0,0 1 0,0-1 0,2 0 0,11 2-63,0 0-1,-1-1 1,18-2-1,-18 1-251,48-4-3091,-23-11-4954,-12-2-4900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87 9737,'0'0'3363,"4"-10"-1003,8-35-299,-12 44-1992,0 0 1,0 0-1,0-1 1,0 1 0,0 0-1,0 0 1,0 0 0,0 0-1,-1 0 1,1-1 0,0 1-1,-1 0 1,1 0-1,-1 0 1,1 0 0,-1 0-1,1 0 1,-1 0 0,0 0-1,0 0 1,1 1 0,-1-1-1,0 0 1,0 0-1,0 1 1,0-1 0,0 0-1,0 1 1,0-1 0,0 1-1,0-1 1,0 1 0,0 0-1,0-1 1,-1 1-1,1 0 1,0 0 0,0 0-1,0 0 1,0 0 0,-2 0-1,-46 4 647,40-1-636,0 1-1,0 0 0,0 0 1,1 1-1,-1 0 0,1 1 1,0-1-1,0 2 0,1-1 1,-11 13-1,-2 3 260,1 2 0,-18 30 0,24-34-10,1 1 0,-16 39 0,26-54-298,-1 1 0,1 0-1,0 0 1,0 0 0,1 0 0,0 0 0,0 0 0,0 0 0,1 0 0,1 0 0,-1 0 0,1 1 0,3 11 0,-3-17-16,1 1 0,-1-1-1,1 0 1,0 1 0,0-1-1,0 0 1,0 0 0,1 0-1,-1-1 1,0 1 0,1 0 0,-1-1-1,1 0 1,-1 1 0,1-1-1,0 0 1,0-1 0,-1 1-1,1 0 1,0-1 0,0 1-1,0-1 1,0 0 0,0 0 0,0 0-1,0 0 1,3-2 0,3 2 36,-1-1 0,1-1 0,-1 1 0,1-2-1,-1 1 1,0-1 0,0 0 0,10-6 0,-9 3-26,-1 0-1,1 0 1,-1-2-1,0 1 1,13-16-1,-18 19-6,1-1 1,-1 0-1,0 1 0,-1-1 0,1 0 1,-1-1-1,0 1 0,0 0 1,0-1-1,-1 1 0,0 0 0,1-12 1,-2 17-20,0-1-1,-1 1 1,1-1 0,0 1 0,0 0 0,-1-1 0,1 1 0,0-1-1,-1 1 1,1 0 0,0-1 0,-1 1 0,1 0 0,0-1 0,-1 1-1,1 0 1,-1 0 0,1-1 0,-1 1 0,1 0 0,-1 0 0,1 0 0,-1 0-1,1-1 1,-1 1 0,1 0 0,-1 0 0,1 0 0,-1 0 0,1 0-1,-1 0 1,1 1 0,0-1 0,-1 0 0,1 0 0,-1 0 0,1 0-1,-1 0 1,1 1 0,-1-1 0,1 0 0,-1 0 0,1 1 0,0-1 0,-1 0-1,1 1 1,0-1 0,-1 1 0,-23 15-130,21-13 124,0 1-1,0-1 1,1 1 0,0 0-1,0 0 1,0 0 0,0 0 0,0 0-1,1 0 1,-2 8 0,3-11 5,0-1 0,0 1 0,0 0 1,0 0-1,0 0 0,0 0 0,0 0 0,0 0 1,0 0-1,0-1 0,1 1 0,-1 0 0,0 0 1,1 0-1,-1 0 0,1-1 0,-1 1 0,1 0 0,-1 0 1,1-1-1,1 2 0,-1-1 5,1-1 1,-1 1-1,1 0 0,-1-1 0,1 1 1,-1-1-1,1 1 0,0-1 1,-1 0-1,1 0 0,0 0 0,-1 0 1,1 0-1,0 0 0,-1 0 1,3-1-1,5-1-16,-1 0 1,1 0 0,-1-1-1,0-1 1,0 1-1,0-1 1,0 0 0,-1-1-1,11-8 1,58-56-218,-63 56 221,-23 51-787,0-18 794,0 0-1,2 0 0,0 1 1,2 1-1,-6 28 0,11-49-22,1-1 0,0 1 0,0-1 0,0 0-1,-1 1 1,1-1 0,0 1 0,0-1 0,0 1-1,0-1 1,0 0 0,0 1 0,0-1 0,0 1-1,0-1 1,0 1 0,0-1 0,0 1 0,0-1 0,1 0-1,-1 1 1,0-1 0,0 1 0,0-1 0,0 0-1,1 1 1,-1-1 0,0 1 0,1-1 0,-1 0-1,0 1 1,0-1 0,1 0 0,-1 0 0,1 1 0,-1-1-1,0 0 1,1 0 0,-1 0 0,1 1 0,-1-1-1,0 0 1,1 0 0,-1 0 0,1 0 0,-1 0-1,1 0 1,-1 0 0,0 0 0,1 0 0,-1 0 0,1 0-1,-1 0 1,1 0 0,-1 0 0,0 0 0,1 0-1,-1-1 1,1 1 0,-1 0 0,0 0 0,1 0-1,-1-1 1,1 1 0,-1 0 0,0-1 0,1 1-1,-1-1 1,26-21-2385,-3-9-729,0-7-2151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12556,'0'0'5349,"-11"49"-4036,-2-12-704,-3 5 352,6 1 224,1-3-416,3-2-321,6-7-320,0-6-64,7-3-32,6-7-544,-2-6-1154,3-1-1249,-7-7-1665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4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12492,'0'0'2146,"5"8"-160,0 1-1551,0 1 0,-1 0 1,0 0-1,0 0 0,-1 1 1,-1-1-1,1 1 0,-2-1 1,1 1-1,-1 14 0,-28 454 7795,20-404-6119,14-117-2025,2 0 0,1 1 1,3 0-1,20-47 0,-25 67-112,-5 12-55,1-2-44,-1 1-1,1 1 0,0-1 1,1 0-1,0 1 1,1 0-1,0 0 0,10-10 1,-16 18 97,1 0 0,0 1 0,-1-1 0,1 1 0,0-1 0,0 0 0,0 1 0,-1 0 0,1-1 0,0 1 0,0-1 0,0 1 0,0 0 0,0 0 0,0 0 0,0-1 0,0 1 0,0 0 0,0 0 1,0 0-1,0 0 0,0 1 0,0-1 0,0 0 0,-1 0 0,1 0 0,0 1 0,0-1 0,2 1 0,-2 1-21,1 0 1,-1-1-1,1 1 0,-1 0 0,1 0 1,-1 0-1,0 0 0,0 0 0,0 0 1,0 0-1,0 0 0,0 3 0,1 3-58,0 0 0,-1 1 1,0-1-1,0 0 0,-1 0 0,0 11 0,0-19 112,0 1-1,0-1 1,0 1 0,0-1-1,0 1 1,0-1 0,0 0-1,0 1 1,0-1 0,0 1-1,0-1 1,0 1 0,-1-1-1,1 0 1,0 1 0,0-1-1,0 1 1,-1-1 0,1 0-1,0 1 1,0-1 0,-1 0-1,1 1 1,0-1 0,-1 0-1,1 1 1,0-1 0,-1 0-1,1 0 1,0 0 0,-1 1-1,1-1 1,-1 0 0,1 0-1,-1 0 1,1 0 0,0 0-1,-1 0 1,1 1 0,-1-1-1,1 0 1,-1-1 0,0 1 16,0-1 0,1 1 0,-1-1 1,1 0-1,-1 1 0,1-1 0,0 0 1,-1 1-1,1-1 0,0 0 0,-1 0 0,1 0 1,0 1-1,0-1 0,0 0 0,0 0 1,0 0-1,0 1 0,0-1 0,0 0 0,0 0 1,0 0-1,0 1 0,0-1 0,1-1 1,26-70 68,-22 61-75,0 0 1,0-1-1,-1 1 1,-1-1-1,0 1 0,0-1 1,1-23-1,-2 35-19,-1 0 1,0 0-1,1 0 0,-1 0 0,1 0 1,-1 0-1,0 1 0,1-1 1,-1 0-1,0 1 0,1-1 0,-1 1 1,0-1-1,0 1 0,1 0 0,-1 0 1,1 1-1,0-1-4,72 27-4254,4-12-9092,-46-12 2186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10826,'0'0'9113,"11"1"-8334,-9-1-746,12 1 210,1 0 0,-1-1 1,18-3-1,-26 2-218,-1 0-1,1 0 1,-1-1 0,0 0-1,1 0 1,-1 0-1,0-1 1,0 1 0,-1-1-1,1 0 1,0-1 0,-1 1-1,7-7 1,14-29-217,-23 37 190,-1-1 0,0 1 0,-1 0-1,1 0 1,0-1 0,-1 1 0,1 0 0,-1-1-1,1 1 1,-1-1 0,0 1 0,0-1-1,0 1 1,-1 0 0,1-1 0,-2-4-1,2 7 4,-1-1 0,1 1 1,-1-1-1,1 1 0,-1-1 0,1 1 0,-1-1 0,1 1 0,-1 0 0,0-1 0,1 1 0,-1 0 0,0 0 0,1-1 0,-1 1 0,0 0 0,1 0 0,-1 0 0,0 0 1,0 0-1,1 0 0,-1 0 0,0 0 0,1 0 0,-1 0 0,0 0 0,1 0 0,-1 1 0,0-1 0,1 0 0,-1 0 0,0 1 0,1-1 0,-1 1 0,0-1 0,1 0 1,-1 1-1,1-1 0,-1 1 0,1-1 0,-1 1 0,1-1 0,-1 2 0,-22 22 128,18-16-64,0-1-1,1 1 0,0 0 0,0 1 0,1-1 0,0 1 0,1-1 0,0 1 0,0 0 0,1 0 0,0 0 0,0 14 0,1-22-52,1 0 0,0 1 0,-1-1 0,1 0 0,0 0 0,0 0 0,0 1 0,0-1 0,0 0 0,0 0 0,0 0 1,0 0-1,0-1 0,0 1 0,0 0 0,1 0 0,-1-1 0,0 1 0,1-1 0,-1 1 0,0-1 0,1 1 0,-1-1 0,1 0 0,-1 0 0,1 0 0,-1 1 0,0-2 0,1 1 0,-1 0 0,1 0 0,-1 0 0,3-1 0,2 0 22,0 0 1,-1 0-1,1-1 0,0 1 1,-1-1-1,1 0 0,6-4 1,-2-2-55,1-1 0,-2 0 0,1-1 0,-1 1 0,0-2-1,-1 0 1,-1 0 0,1 0 0,-2-1 0,1 0 0,8-25 0,-19 60 199,1-1 0,1 1 0,2 29 0,0-50-172,0-1 0,0 0 0,0 0 0,1 1 1,-1-1-1,0 0 0,1 0 0,-1 1 0,1-1 0,-1 0 1,1 0-1,0 0 0,-1 0 0,1 0 0,0 0 1,0 0-1,0 0 0,0 0 0,0 0 0,0 0 0,0 0 1,0-1-1,0 1 0,0 0 0,0-1 0,1 1 1,-1-1-1,0 1 0,0-1 0,1 0 0,-1 0 0,0 1 1,0-1-1,1 0 0,-1 0 0,0 0 0,1 0 0,-1 0 1,0-1-1,0 1 0,2-1 0,0 1-227,0-1 1,-1 1-1,1-1 0,0 0 0,-1 0 0,1 0 1,-1 0-1,1 0 0,-1-1 0,0 1 0,0-1 1,1 0-1,-1 1 0,0-1 0,0 0 0,-1 0 1,1 0-1,0-1 0,1-2 0,3-17-5358,0-6-3471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9993,'0'0'15375,"-20"15"-23190,29-14-3684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54 230 11659,'0'0'11942,"-8"11"-11376,3-4-448,0-1 6,1 0 1,-1 0-1,1 1 1,1-1-1,-1 1 1,1 0-1,0 0 1,1 0-1,-1 1 1,1-1 0,-1 11-1,3-17-117,0 0-1,1-1 1,-1 1 0,0 0-1,0 0 1,0-1 0,1 1 0,-1 0-1,0 0 1,1-1 0,-1 1-1,1 0 1,-1-1 0,1 1-1,-1 0 1,1-1 0,-1 1-1,1-1 1,-1 1 0,1-1-1,0 1 1,-1-1 0,1 0-1,0 1 1,0-1 0,-1 0 0,1 1-1,0-1 1,0 0 0,-1 0-1,1 0 1,0 0 0,0 0-1,0 0 1,-1 0 0,1 0-1,0 0 1,0 0 0,0 0-1,-1 0 1,2-1 0,2 0 28,1 1 1,-1-1 0,0-1-1,0 1 1,0-1 0,0 1-1,5-4 1,1-2-24,-1 0 0,0 0 0,-1-1-1,0 0 1,0-1 0,-1 0 0,0 0 0,0 0 0,-1-1 0,-1 0 0,1 0-1,-2 0 1,6-18 0,-3 5-63,-1 0 1,-1 0-1,-2-1 0,0 0 0,-1-35 0,-2 58 49,0 0 0,0 0-1,0-1 1,0 1 0,0 0 0,0 0-1,0-1 1,-1 1 0,1 0-1,0 0 1,-1 0 0,1 0 0,-1-1-1,1 1 1,-1 0 0,0 0 0,1 0-1,-2-1 1,1 2-7,1-1 0,-1 1 0,0 0 0,1 0-1,-1-1 1,0 1 0,1 0 0,-1 0 0,0 0 0,1 0 0,-1 0 0,0 0 0,0 0-1,1 0 1,-1 0 0,0 0 0,1 0 0,-1 0 0,0 1 0,0-1 0,1 0-1,-2 1 1,-1 1-25,-1 0-1,1 0 1,-1 0-1,1 1 1,0 0-1,0-1 1,0 1-1,0 0 1,-3 5-1,-4 7-1,0 1 0,-11 23 0,19-35 34,0 1 0,0-1 0,0 1 0,1-1 0,0 1 0,0 0 0,0-1 1,1 1-1,-1 0 0,1 0 0,0 0 0,1-1 0,-1 1 0,1 0 0,1 4 0,-1-7 6,0-1 0,1 1-1,-1-1 1,0 0 0,1 0-1,-1 1 1,1-1 0,-1 0-1,1 0 1,0 0 0,-1-1-1,1 1 1,0 0 0,0-1-1,0 1 1,-1-1 0,1 0-1,0 1 1,2-1 0,46 4-117,-39-3-88,10 0-423,38 3-1831,-55-3 2328,0 0 0,-1-1 0,1 1 0,-1 0 0,1 1 0,-1-1 0,1 1 0,-1-1 0,0 1 0,0 0 0,0 0 0,5 5 0,-6-5 137,-1 1-1,0 0 0,0-1 1,1 1-1,-2-1 0,1 1 0,0 0 1,-1 0-1,1 0 0,-1-1 1,0 1-1,0 0 0,0 0 1,0 0-1,0 0 0,-1 0 0,1-1 1,-2 5-1,1-2-259,-1 1-1,1 0 1,-2-1 0,1 1 0,0-1-1,-1 0 1,-6 10 0,5-12-3498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86 175 15631,'0'0'4105,"-9"3"-2765,8-3-1345,-51 25 1436,51-25-1401,-1 1-1,1 0 1,-1 0-1,1 0 1,0 0 0,-1 0-1,1 0 1,0 0 0,0 0-1,0 0 1,-1 1-1,1-1 1,1 0 0,-1 1-1,0-1 1,0 1 0,0-1-1,1 1 1,-1-1-1,1 1 1,-1-1 0,1 1-1,0 0 1,-1-1 0,1 1-1,0 0 1,0-1-1,0 1 1,0 0 0,1-1-1,-1 1 1,0-1 0,1 1-1,-1 0 1,1-1-1,-1 1 1,3 2 0,0-2-74,0 1 0,1-1 1,-1 0-1,1 0 0,-1-1 0,1 1 1,0-1-1,0 0 0,6 2 1,23 9-513,-25-7 540,-1 1 1,0 0-1,0 0 1,-1 1-1,0 0 1,0 0-1,-1 0 1,1 1-1,-2 0 0,1 0 1,-1 0-1,0 1 1,-1-1-1,0 1 1,0 0-1,-1 0 1,0 0-1,-1 0 1,0 0-1,0 0 1,-1 1-1,0-1 1,-1 0-1,0 0 1,0 0-1,-1 1 0,0-1 1,0-1-1,-1 1 1,-1 0-1,1-1 1,-10 16-1,7-15 273,-29 40 1829,33-46-1882,0 0 0,-1 0-1,0-1 1,1 1 0,-1-1 0,0 1-1,-1-1 1,1 0 0,0 0 0,0-1-1,-1 1 1,-6 1 0,9-3-173,1 0 1,-1 0 0,0 0-1,1 0 1,-1 0-1,0 0 1,1 0 0,-1 0-1,0 0 1,1-1 0,-1 1-1,1 0 1,-1-1-1,0 1 1,1 0 0,-1-1-1,1 1 1,-1-1 0,1 1-1,-1-1 1,1 1-1,0-1 1,-1 1 0,1-1-1,-1 1 1,1-1 0,0 1-1,0-1 1,-1 0-1,1 1 1,0-1 0,0 0-1,0 1 1,0-1-1,0 0 1,-1 0 0,-1-32-101,2 25 121,0-11-254,0 0 0,1 0 0,2 1 0,-1-1 0,2 1 0,1-1 1,0 1-1,14-31 0,-1 12 7,1 1 0,48-65-1,-64 97 179,0 0-1,0 0 0,-1-1 0,1 1 1,-1-1-1,0 1 0,0-1 0,-1 0 0,1 1 1,-1-1-1,1-9 0,-2 14 14,0 0 0,0-1 0,0 1 0,0 0 0,0-1 0,0 1-1,0 0 1,0-1 0,0 1 0,0 0 0,0-1 0,0 1 0,0 0 0,0-1 0,-1 1 0,1 0 0,0 0 0,0-1 0,0 1 0,0 0 0,-1-1-1,1 1 1,0 0 0,0 0 0,-1 0 0,1-1 0,0 1 0,0 0 0,-1 0 0,1 0 0,0 0 0,-1-1 0,1 1 0,0 0 0,-1 0 0,1 0-1,0 0 1,-1 0 0,-16 6-214,-13 16-8,27-19 214,0 1 1,-1-1-1,1 1 1,1 0-1,-1 0 1,1 0-1,-1 0 1,1 1-1,0-1 1,1 1-1,-1-1 1,1 1 0,0 0-1,0-1 1,0 1-1,1 0 1,-1 0-1,1-1 1,1 7-1,0-10 23,0 0 0,1 0 0,-1 0 0,0 0 0,1 0 0,-1 0 0,1 0 0,-1 0 0,1-1 0,0 1 0,-1 0 0,1-1 0,0 0-1,-1 1 1,1-1 0,0 0 0,0 0 0,-1 0 0,1 0 0,0 0 0,3-1 0,40-4 266,-30-1-258,1-1-1,-1 0 1,0-2 0,0 0-1,-1 0 1,0-1 0,-1-1-1,0 0 1,-1-1 0,0 0-1,-1-1 1,0 0 0,10-17 0,-7 0 124,-13 29-139,-1 1 0,0-1 0,0 1 0,0-1 0,0 1 0,0-1 0,0 1 0,0-1 0,0 1-1,0 0 1,0-1 0,0 1 0,0-1 0,0 1 0,0-1 0,0 1 0,0-1 0,0 1 0,-1-1-1,1 1 1,0 0 0,0-1 0,-1 1 0,1-1 0,0 1 0,-1 0 0,1-1 0,0 1 0,-1 0-1,1-1 1,0 1 0,-1 0 0,1 0 0,-1-1 0,1 1 0,-1 0 0,1 0 0,0 0 0,-1 0 0,1-1-1,-1 1 1,1 0 0,-1 0 0,1 0 0,-1 0 0,1 0 0,-1 0 0,1 0 0,-1 0 0,1 0-1,-1 1 1,1-1 0,-1 0 0,1 0 0,0 0 0,-1 0 0,1 1 0,-1-1 0,1 0 0,0 1-1,-1-1 1,1 1 0,-6 1 3,1 1 0,-1 1 1,1-1-1,0 1 0,0 0 0,1 0 0,-1 0 0,1 1 0,0 0 0,0 0 1,1 0-1,-1 0 0,1 0 0,0 1 0,0-1 0,1 1 0,0 0 0,0 0 0,0 0 1,1 0-1,0 0 0,0 0 0,0 12 0,1-17 1,1 0-1,-1 0 1,1 0-1,-1-1 1,1 1-1,0 0 1,-1 0 0,1 0-1,0-1 1,0 1-1,-1-1 1,1 1-1,0 0 1,0-1 0,0 1-1,0-1 1,0 0-1,0 1 1,0-1-1,-1 0 1,1 1 0,0-1-1,0 0 1,0 0-1,0 0 1,1 0-1,-1 0 1,0 0 0,1 0-1,32-4 156,-24 0-172,-1-1 1,1 0 0,-1 0-1,0-1 1,-1 0-1,1-1 1,-1 0 0,-1 0-1,1-1 1,-1 0 0,-1 0-1,1 0 1,8-16-1,-14 18-7,-19 29-320,14-16 346,1-1-1,0 1 1,1 0-1,-1 0 1,1 0-1,1 0 1,-2 14 0,3-19-3,-1-1 1,1 1-1,0 0 1,0-1-1,0 1 1,0-1-1,0 1 1,0-1-1,0 1 1,1-1-1,-1 1 1,1-1-1,-1 1 1,1-1-1,-1 1 1,1-1-1,0 1 1,0-1-1,0 0 1,0 0-1,0 1 1,0-1-1,0 0 1,0 0-1,0 0 1,0 0-1,1 0 1,-1 0-1,0-1 1,1 1-1,-1 0 1,0-1-1,1 1 1,-1 0-1,1-1 1,-1 0-1,1 1 1,-1-1-1,1 0 1,2 0-1,3-1-10,0 0 0,-1 0 0,1-1-1,0 0 1,-1 0 0,1-1 0,-1 0 0,0 0-1,1 0 1,-2-1 0,1 1 0,0-2 0,-1 1-1,0-1 1,0 1 0,9-12 0,-8 10-5,-1-1 0,0 0 0,0 0 0,0-1 0,-1 1 0,0-1 0,-1 0 0,0 0 0,0 0 1,-1 0-1,1 0 0,-2-1 0,2-11 0,-3 19 8,0 1-1,0 0 1,0-1-1,0 1 1,0-1 0,0 1-1,0-1 1,0 1 0,0 0-1,0-1 1,0 1 0,0-1-1,0 1 1,-1 0 0,1-1-1,0 1 1,0-1 0,0 1-1,-1 0 1,1-1 0,0 1-1,0 0 1,-1-1 0,1 1-1,0 0 1,-1 0 0,1-1-1,0 1 1,-1 0 0,1 0-1,0 0 1,-1-1 0,1 1-1,0 0 1,-1 0-1,1 0 1,-1 0 0,1 0-1,-1 0 1,1 0 0,0 0-1,-1 0 1,1 0 0,-1 0-1,1 0 1,0 0 0,-1 0-1,1 0 1,-1 0 0,1 0-1,0 0 1,-1 1 0,1-1-1,-1 0 1,1 0 0,0 1-1,-1-1 1,1 0 0,0 0-1,0 1 1,-1-1 0,0 1 2,-1 0 0,1 0 1,0 0-1,0 0 0,0 0 1,-1 0-1,1 1 1,1-1-1,-1 0 0,0 0 1,0 1-1,0-1 0,1 1 1,-1-1-1,0 1 0,1-1 1,-1 3-1,1-3 6,0 0 1,0-1-1,0 1 0,0 0 0,0-1 1,0 1-1,0-1 0,1 1 0,-1 0 1,0-1-1,0 1 0,1 0 0,-1-1 1,0 1-1,1-1 0,-1 1 0,0-1 1,1 1-1,-1-1 0,1 1 0,-1-1 0,1 1 1,-1-1-1,1 0 0,-1 1 0,1-1 1,-1 0-1,1 0 0,0 1 0,-1-1 1,1 0-1,0 0 0,0 0 0,29-2 176,27-23-55,-36 10-250,0 0 0,29-29 0,-51 68-498,-10 18 682,7-33 94,1 0 0,1 1-1,0-1 1,0 1-1,1-1 1,0 1 0,0 0-1,2 16 1,-1-24-141,1-1 1,-1 0-1,1 0 1,0 0-1,-1 0 1,1 1-1,0-1 1,-1 0-1,1 0 1,0 0-1,0-1 1,0 1-1,0 0 1,0 0-1,0 0 0,0-1 1,0 1-1,0 0 1,0-1-1,1 1 1,-1-1-1,0 1 1,0-1-1,1 0 1,-1 0-1,0 1 1,0-1-1,1 0 1,-1 0-1,0 0 0,1 0 1,-1-1-1,0 1 1,0 0-1,1 0 1,-1-1-1,0 1 1,2-2-1,2 1-202,0 0 1,0-1-1,0 0 0,-1 0 0,1 0 0,-1-1 0,1 0 0,6-5 1,-7 4-804,-1 0 0,0-1 0,0 1 0,0-1 0,-1 1 0,0-1 0,4-9 0,3-14-6997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15535,'-10'0'2914,"6"0"-223,-1 0-1282,1 2-576,4-1-128,0 3-545,0-1-160,9 1-641,4-1-1601,4 0-2178,1 1-3203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169 161 10858,'0'0'5146,"-10"2"-3726,-7 2-783,1 0 0,1 2-1,-29 12 1,40-16-428,0 0-1,0 0 0,0 0 1,0 0-1,1 1 1,-1-1-1,0 1 0,1 0 1,0 0-1,0 0 1,0 1-1,0-1 1,0 1-1,1-1 0,0 1 1,-1 0-1,1 0 1,1 0-1,-1 0 0,1 0 1,-1 1-1,0 6 1,2-10-177,0 0 0,1 0 1,-1 0-1,0 0 0,1 0 0,-1-1 1,1 1-1,-1 0 0,1 0 0,-1 0 1,1 0-1,0-1 0,-1 1 0,1 0 1,0-1-1,0 1 0,0 0 1,-1-1-1,1 1 0,0-1 0,0 1 1,0-1-1,0 0 0,0 1 0,0-1 1,0 0-1,0 0 0,0 0 0,0 1 1,0-1-1,0 0 0,0 0 1,2-1-1,41-1 409,-41 2-410,7-2-66,0-1 0,-1 1-1,1-1 1,-1-1-1,0 0 1,0 0 0,0-1-1,-1 0 1,1-1 0,-1 0-1,0 0 1,-1 0-1,0-1 1,0 0 0,0-1-1,-1 1 1,0-1 0,0-1-1,-1 1 1,0-1 0,-1 0-1,0 0 1,0 0-1,-1-1 1,0 1 0,-1-1-1,0 1 1,0-1 0,-1 0-1,0 0 1,-2-19 0,1 27 34,0-1 0,-1 1 1,1 0-1,-1 0 1,0 0-1,1-1 1,-1 1-1,0 0 0,0 0 1,-1 0-1,1 0 1,0 1-1,-1-1 1,1 0-1,-1 0 1,1 1-1,-1-1 0,0 1 1,0-1-1,0 1 1,0 0-1,0 0 1,0 0-1,0 0 0,0 0 1,0 0-1,0 1 1,0-1-1,-1 1 1,1-1-1,0 1 1,0 0-1,-1 0 0,1 0 1,-3 0-1,1 0 7,1 1-1,-1-1 1,0 1-1,0 0 1,0 0-1,1 0 1,-1 0 0,0 1-1,1-1 1,-1 1-1,1 0 1,0 0-1,0 0 1,0 0-1,0 1 1,0 0-1,0-1 1,0 1 0,1 0-1,-4 5 1,5-6-2,-1 1 0,1-1 0,-1 1 0,1 0 0,0-1 0,0 1 0,0 0 0,0 0 0,0 0 0,1 0 0,0 0 0,-1 0 0,1 0 0,0 0 0,0 0 0,1 0 0,-1 0 0,1 0 0,-1 0 0,1 0 0,0 0 0,0-1 0,0 1 0,0 0 0,1 0 0,-1-1 0,1 1 0,0-1 0,2 4 0,6 2-122,-1 0 0,1 0 0,1-1 0,-1-1-1,1 0 1,12 5 0,-13-6 9,0 0-1,0 0 0,-1 1 1,0 0-1,0 0 1,13 13-1,-21-18 104,0 0 0,0 0 0,0 0 0,0 0 0,0 0 0,0 1-1,0-1 1,-1 0 0,1 0 0,0 1 0,-1-1 0,1 0 0,-1 1 0,1-1 0,-1 1 0,0-1-1,0 1 1,0-1 0,0 1 0,0-1 0,0 0 0,0 1 0,0-1 0,0 1 0,-1-1 0,1 1-1,0-1 1,-1 0 0,1 1 0,-1-1 0,0 0 0,1 1 0,-1-1 0,0 0 0,0 0 0,0 0-1,0 0 1,0 1 0,0-1 0,0-1 0,0 1 0,-1 0 0,1 0 0,0 0 0,0-1 0,-1 1-1,1 0 1,0-1 0,-1 0 0,1 1 0,-1-1 0,1 0 0,-1 1 0,1-1 0,-3 0 0,3-1-237,0 1 0,0-1 1,1 1-1,-1-1 0,0 1 1,1-1-1,-1 0 0,0 1 1,1-1-1,-1 0 0,1 1 1,-1-1-1,1 0 0,-1 0 1,1 0-1,0 1 1,-1-1-1,1 0 0,0 0 1,0 0-1,0 0 0,-1 0 1,1 0-1,0 1 0,0-1 1,0 0-1,1 0 0,-1 0 1,0 0-1,0 0 0,1-1 1,-1-3-1320,0-18-5644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5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12492,'0'0'3400,"-1"10"-1419,-9 45-151,2-16-628,1 0-1,-1 41 0,8-79-1221,0 1 0,-1-1-1,1 0 1,0 0 0,0 0 0,0 1-1,0-1 1,0 0 0,0 0-1,0 0 1,1 1 0,-1-1-1,0 0 1,0 0 0,1 0-1,-1 1 1,1-1 0,-1 0 0,1 0-1,0 0 1,-1 0 0,1 0-1,0 0 1,0 0 0,0-1-1,0 1 1,0 0 0,0 0-1,0-1 1,0 1 0,1 0 0,0-1-48,0-1 1,-1 1-1,1-1 0,0 0 1,-1 0-1,1 0 1,-1 0-1,1 0 1,-1 0-1,0-1 1,1 1-1,-1 0 1,0-1-1,0 1 1,0-1-1,0 1 1,0-1-1,0 0 1,0 1-1,-1-1 1,2-2-1,3-8 52,18-32-351,-22 43 387,-1 0-1,1 0 1,0 0 0,-1 0-1,1 1 1,0-1-1,0 0 1,0 1-1,0-1 1,-1 1 0,1-1-1,0 1 1,0-1-1,0 1 1,0 0-1,0-1 1,0 1 0,0 0-1,0 0 1,1 0-1,-1-1 1,0 1 0,0 0-1,0 1 1,0-1-1,0 0 1,0 0-1,0 0 1,0 1 0,0-1-1,0 0 1,0 1-1,0-1 1,0 1-1,0-1 1,0 1 0,-1 0-1,1-1 1,1 2-1,3 1 57,0 0-1,0-1 1,0 0-1,0 0 1,0 0-1,0 0 0,1-1 1,-1 0-1,1 0 1,-1 0-1,1-1 1,-1 0-1,1 0 1,-1 0-1,1-1 0,-1 1 1,1-1-1,-1-1 1,0 1-1,10-5 1,-10 5-62,-1-1 1,0 1 0,0-1 0,1 0 0,-1 0 0,-1-1-1,1 1 1,0-1 0,-1 0 0,1 0 0,-1 0 0,0-1-1,0 1 1,0-1 0,0 1 0,-1-1 0,0 0 0,1 0-1,-1 0 1,-1 0 0,1-1 0,-1 1 0,1 0 0,-1-1-1,0-6 1,-1 10-2,0 0-1,0 0 1,-1 0-1,1 0 0,-1 0 1,1 0-1,-1 0 1,1 0-1,-1 0 1,1 0-1,-1 1 0,0-1 1,0 0-1,1 0 1,-1 0-1,0 1 1,0-1-1,0 1 0,0-1 1,0 0-1,0 1 1,0 0-1,0-1 1,0 1-1,0-1 0,0 1 1,0 0-1,0 0 1,0 0-1,0 0 1,0 0-1,0 0 0,0 0 1,-1 0-1,1 0 1,0 0-1,0 1 1,-1-1-1,-3 1 10,-1 0-1,1-1 1,-1 2-1,1-1 1,0 1-1,-10 4 1,6 0 122,0 0 0,1 0 0,-1 1 0,1 0 0,1 1 0,-7 8 0,10-13-17,1 1 1,0 0 0,1 0 0,-1 0 0,1 1 0,0-1-1,0 1 1,0-1 0,0 1 0,1 0 0,0-1 0,0 1 0,0 0-1,1 0 1,-1 6 0,2-9-112,-1 0 1,1 0-1,0 0 0,0 0 1,-1-1-1,1 1 0,0 0 1,1-1-1,-1 1 0,0-1 1,0 1-1,1-1 0,-1 1 0,1-1 1,-1 0-1,1 0 0,0 0 1,-1 0-1,1 0 0,0 0 1,0 0-1,0-1 0,0 1 1,-1-1-1,1 1 0,3-1 0,54 8 46,-58-8-62,9 1-50,5 0-916,1 0 0,-1-1 0,1-1 0,-1 0 0,29-7 0,-4-9-4714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4:5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5428 1537,'0'0'6711,"-8"0"-6129,-25 1-288,15 0 2152,0-1 4978,19-3-3859,14-11-2619,-10 12-882,-1 0 0,1 0 1,0 1-1,0-1 0,0 1 1,8-1-1,26-9 660,104-74-264,-101 56-332,3 3 0,47-22 0,14 2-12,-3-5 0,-1-4 0,117-85 0,-28 3 293,272-147-1,-304 190-401,-98 55-8,112-52 0,605-295 55,-377 192-63,-258 130 7,975-450 29,-573 236-7,-165 77-8,3 5-19,183-88 8,143-70 14,-356 174-3,96-60-5,-136 70-9,621-338-56,-724 395 47,499-245 38,-639 328-23,-11 7 10,0-3 0,-2-3 0,-1-1 0,64-48 1,-117 75 714,-3 3-903,0 0 0,0 0 0,0 0 0,0 0 0,-1-1 0,1 1 0,0 0 1,0 0-1,0 0 0,0 0 0,0 0 0,0 0 0,0 0 0,0-1 0,0 1 0,0 0 0,0 0 0,0 0 0,-1 0 1,1 0-1,0-1 0,0 1 0,0 0 0,0 0 0,0 0 0,0 0 0,0 0 0,0-1 0,1 1 0,-1 0 0,0 0 1,0 0-1,0 0 0,0 0 0,0-1 0,0 1 0,0 0 0,0 0 0,0 0 0,0 0 0,0 0 0,0 0 0,1 0 0,-1-1 1,0 1-1,-13 0-4983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4:5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15567,'0'0'11018,"66"59"-10794,-45-38-160,-1 1-64,3-5-32,2-2-929,-1-7-1345,-1-7-1025,-2-1-1537,-1-13-3364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4:5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12075,'0'0'5894,"-57"74"-3460,34-36-832,-4 5-289,7 3 32,1 4-608,4-5-577,5-4-128,4-6 32,6-7-192,0-10-1025,0-8-160,7-10-193,2 0-1376,-5-5-2115,1-9-3203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92 2338,'0'0'14921,"-8"-2"-12380,4 0-2388,1 0-1,-1 1 1,0 0 0,0 0 0,0 0-1,-1 1 1,1-1 0,0 1-1,0 0 1,0 0 0,0 0 0,0 1-1,-1-1 1,1 1 0,0 0-1,0 0 1,0 1 0,1-1 0,-1 1-1,0 0 1,0 0 0,1 0-1,-1 0 1,1 1 0,0-1 0,0 1-1,0 0 1,0 0 0,0 0-1,1 0 1,-1 1 0,-2 4 0,3-5-106,1-1 1,-1 1 0,1 0 0,0-1-1,-1 1 1,1 0 0,1 0 0,-1 0 0,0 0-1,1 0 1,-1 0 0,1 0 0,0 0 0,0 0-1,0 0 1,1 0 0,-1 0 0,2 6-1,-1-7-30,0 0 0,1 0-1,-1 0 1,0-1 0,1 1-1,0 0 1,-1-1 0,1 1-1,0-1 1,0 1-1,0-1 1,0 0 0,0 0-1,0 0 1,0 0 0,0 0-1,1 0 1,-1 0 0,0-1-1,0 1 1,1-1 0,-1 0-1,0 0 1,4 0-1,2 1 8,1-1-1,0-1 0,-1 0 0,1 0 0,-1 0 0,1-1 0,-1-1 1,0 1-1,0-1 0,0-1 0,0 1 0,11-9 0,-13 9-13,-1-1 0,0 0 0,0 0 0,0-1 0,-1 0 0,1 1 0,-1-2 0,0 1 0,0 0 0,-1-1 0,0 0 0,0 1 0,0-1 0,-1 0 0,0-1 0,0 1 0,2-9 0,-4 15-12,0-1 0,1 0 1,-1 1-1,0-1 0,0 1 1,1-1-1,-1 0 0,0 0 1,0 1-1,0-1 0,0 0 0,0 1 1,0-1-1,0 0 0,0 1 1,0-1-1,0 0 0,0 1 0,0-1 1,-1 0-1,1 1 0,0-1 1,-1 0-1,1 1 0,0-1 1,-1 0-1,1 1 0,0-1 0,-1 1 1,1-1-1,-1 1 0,1-1 1,-1 1-1,1 0 0,-1-1 0,0 1 1,1-1-1,-1 1 0,0 0 1,1 0-1,-1-1 0,0 1 1,1 0-1,-1 0 0,0 0 0,1 0 1,-1 0-1,0 0 0,1 0 1,-1 0-1,0 0 0,1 0 0,-1 0 1,0 0-1,1 0 0,-1 0 1,0 1-1,1-1 0,-1 0 1,0 1-1,1-1 0,-1 0 0,0 1 1,-3 1-16,0 0 0,0 1 0,0-1 0,1 1 1,-1-1-1,1 1 0,-1 0 0,1 1 0,-3 2 0,4-3 14,0 0 1,0 0-1,1 0 0,-1 0 0,1 1 0,-1-1 0,1 0 0,0 1 0,0-1 1,0 0-1,1 1 0,-1 6 0,1-9-24,1 1 1,-1-1-1,1 0 1,0 0-1,-1 1 1,1-1-1,0 0 1,0 0-1,-1 0 1,1 0-1,0 0 1,0 0-1,0 0 0,1 0 1,-1 0-1,0 0 1,0-1-1,0 1 1,0 0-1,1-1 1,-1 1-1,0-1 1,1 1-1,-1-1 1,0 0-1,1 0 0,-1 1 1,1-1-1,-1 0 1,0 0-1,1 0 1,-1-1-1,3 1 1,5-1-533,1 1 0,-1-1 0,1-1 1,-1 1-1,0-2 0,1 1 0,-1-1 1,-1-1-1,1 0 0,14-8 0,3-5-2830,46-39-1,-39 28 2665,-42 36 1409,0 0 0,1 1-1,1 0 1,-1 0-1,1 0 1,1 1-1,0 0 1,0 1 0,1-1-1,1 1 1,-6 17-1,7-16-494,0 0 1,0 1-1,1 0 0,1-1 1,0 1-1,1 0 0,0 0 0,1 0 1,0 0-1,1-1 0,4 14 0,-2-13-289,0 0 0,-1 0 0,-1 1 0,0 0 0,0-1 0,-2 20 0,0-28 104,-1-1 1,0 0 0,0 1 0,0-1 0,0 0 0,-1 0 0,1 0 0,-1 0 0,0 0 0,0-1 0,-1 1 0,1-1 0,-1 1 0,0-1 0,0 0 0,0 0 0,0 0 0,0 0 0,-1 0 0,1-1 0,-1 0 0,0 1 0,0-2 0,-6 4 0,6-4 126,0 1 1,0 0 0,0-1-1,-1 0 1,1 0-1,0 0 1,-1-1 0,1 1-1,0-1 1,-1 0 0,-4-1-1,7 1-97,1-1 0,0 1 0,-1-1 1,1 1-1,0-1 0,0 0 0,0 0 0,0 1 0,-1-1 0,1 0 0,0 0 0,0 0 1,1 0-1,-1 0 0,0 0 0,0-1 0,0 1 0,1 0 0,-1 0 0,1 0 0,-1-1 0,1 1 1,-1 0-1,1-1 0,0 1 0,-1 0 0,1-1 0,0 1 0,0-1 0,0 1 0,0 0 1,0-1-1,1 1 0,-1 0 0,0-1 0,1 1 0,-1 0 0,2-3 0,0-3-57,0 0 0,1 0-1,0 1 1,0-1 0,1 1-1,-1 0 1,1 0 0,1 0 0,-1 0-1,1 1 1,11-9 0,6-6-329,40-24-1,-48 35 254,94-59-362,-73 49 518,-1-2 0,0-1 0,-2-2 1,-1-1-1,37-38 0,-64 58-34,0 1-1,-1-1 1,0 0 0,1 0-1,-2 0 1,1 0-1,-1-1 1,1 1 0,1-8-1,-4 12-16,0-1 1,0 1-1,0 0 0,0 0 0,0-1 1,0 1-1,0 0 0,0 0 0,0-1 1,-1 1-1,1 0 0,0 0 0,-1 0 0,1-1 1,-1 1-1,1 0 0,-1 0 0,0 0 1,0-1-1,-1 1 0,1-1-1,-1 1 1,0 0 0,1 0 0,-1 0-1,0 0 1,0 1 0,0-1 0,0 0 0,1 1-1,-1-1 1,0 1 0,0 0 0,0-1-1,-4 1 1,-4 1 1,0 0 0,1 0 0,-1 1 0,1 0 0,0 0-1,-1 1 1,1 0 0,0 1 0,1 0 0,-1 1 0,1-1 0,-15 12-1,17-12 30,1 0-1,0 0 0,-1 1 0,1 0 0,1 0 1,-1 0-1,1 1 0,0-1 0,0 1 0,1 0 1,-1 0-1,1 0 0,1 0 0,-1 1 0,1-1 1,0 1-1,1 0 0,-2 12 0,3-16-29,0-1-1,1 1 1,-1-1-1,1 1 0,-1-1 1,1 0-1,0 0 1,0 1-1,0-1 1,0 0-1,0 0 0,1 0 1,-1 0-1,1 0 1,-1 0-1,1 0 1,0-1-1,-1 1 0,1 0 1,0-1-1,0 0 1,0 1-1,0-1 1,1 0-1,-1 0 0,3 1 1,4 1-439,1 0 0,-1-1 0,0 0 1,1 0-1,15 0 0,27-1-4243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4:5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17200,'0'0'6566,"-4"50"-6245,-1-22-289,1 2 0,-1-1-32,5-2-288,-4-4-1506,4-8-608,0-7-1122,0-4-960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4:5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10762,'0'0'8563,"4"-8"-7052,-2 4-1443,0 1 0,0 0 0,1-1 0,-1 1 0,1 0-1,-1 0 1,1 0 0,0 0 0,0 1 0,1-1 0,-1 1 0,0 0 0,1 0 0,-1 0 0,1 0 0,0 1 0,-1 0 0,1-1 0,0 1 0,0 1 0,0-1 0,0 0 0,0 1 0,0 0 0,7 0 0,13-1-10,8-2 38,-1 2 0,38 3-1,-62-1-86,0-1 1,1 1-1,-1 1 0,0-1 0,0 1 0,0 1 0,-1-1 0,1 1 0,0 0 0,-1 1 0,0 0 0,0 0 1,0 0-1,0 0 0,7 8 0,-11-9 24,0-1-1,0 1 1,0 0 0,0 0-1,0-1 1,-1 1 0,0 0-1,1 1 1,-1-1 0,0 0-1,0 0 1,-1 0 0,1 1-1,-1-1 1,1 0 0,-1 1-1,0-1 1,0 0 0,-1 6-1,-1-4 91,0 0-1,1 0 1,-2 0-1,1 0 0,0-1 1,-1 1-1,0 0 0,0-1 1,-1 0-1,1 0 0,-5 4 1,-5 4 223,0-1 1,-1-1 0,-1 0-1,1-1 1,-2 0 0,-23 9-1,30-14-248,1-1-1,0 0 0,-1 0 1,0-1-1,0 0 1,1 0-1,-1-1 1,0-1-1,0 1 0,0-1 1,-12-2-1,21 2-182,-1 0-1,0 0 1,1-1-1,-1 1 1,0 0-1,1 0 1,-1-1-1,1 1 1,-1 0-1,0-1 1,1 1-1,-1 0 1,1-1-1,-1 1 1,1-1-1,-1 1 1,1-1-1,0 1 1,-1-1-1,1 0 1,0 1-1,-1-1 1,1 1-1,0-1 1,-1 0-1,1 1 1,0-1-1,0 0 1,0 1-1,0-1 1,0 0-1,0 1 1,0-1-1,0 0 1,0 1-1,0-1 1,0-1 0,1 1-625,-1-1 1,1 1-1,0-1 1,-1 1-1,1 0 1,0-1-1,0 1 1,0 0-1,0 0 1,0-1-1,0 1 1,0 0-1,0 0 1,0 0-1,2 0 1,13-7-8826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13773,'0'0'11371,"57"15"-10602,-9-14-417,6-1-256,5 0-32,-8 0-128,-9 0-1377,-9 0-1410,-15 0-608,-9 0-1826</inkml:trace>
  <inkml:trace contextRef="#ctx0" brushRef="#br0" timeOffset="1">29 103 11563,'0'0'6630,"72"12"-4996,-22-12-289,9 0-704,-2 0-545,2-5-96,-11 2-897,-9 1-2562,-12 0-6311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5221,'1'0'9032,"-1"4"-7558,-5 13-161,-2 5 96,-6 6 33,3 4-289,1 3-480,3-1-385,1-3-224,5-3-32,0-8 0,5-3-32,6-9-705,3-7-864,1-1-962,-5-12-2561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14286,'0'0'2631,"-11"7"-1510,2-1-855,-1 1-1,2 0 0,-1 1 1,-10 12-1,16-18-230,1 1-1,0 0 1,0 0-1,0 0 0,0 0 1,0 1-1,1-1 1,-1 0-1,1 1 1,0-1-1,0 1 1,0-1-1,0 1 1,1 0-1,-1-1 1,1 1-1,0 0 0,0-1 1,0 1-1,1 0 1,0-1-1,1 5 1,1-4-16,0 0 1,0 0-1,0 0 1,1-1 0,0 1-1,0-1 1,0 0-1,0 0 1,0-1-1,1 1 1,-1-1-1,1 0 1,8 2 0,13 8 15,-22-9-38,0 0 0,1-1 0,-1 1 0,-1 1 0,1-1 0,0 0 0,-1 1 1,1 0-1,-1 0 0,0 0 0,-1 0 0,1 0 0,-1 1 0,3 4 0,-5-6 6,1-1 0,-1 1 1,1-1-1,-1 1 0,0-1 1,0 1-1,0-1 0,0 0 1,-1 1-1,1-1 0,-1 1 1,1-1-1,-1 0 0,0 1 1,0-1-1,0 0 0,0 1 1,0-1-1,-1 0 0,1 0 1,0 0-1,-1 0 0,0-1 1,1 1-1,-1 0 0,0-1 1,0 1-1,0-1 0,0 1 1,-4 1-1,-1 1 47,-1 0-1,1 0 1,-1-1 0,1 0 0,-1-1-1,0 1 1,0-2 0,0 1-1,-1-1 1,1 0 0,-12-1 0,17 0-3,1 0-1,-1 0 1,0 0 0,1-1 0,-1 1 0,1-1 0,-1 0 0,0 0 0,1 0 0,0 0 0,-1 0 0,1 0 0,0-1 0,-1 1 0,1-1 0,0 0 0,0 1 0,0-1 0,1 0 0,-1 0 0,0 0 0,1 0 0,-1-1 0,1 1 0,0 0 0,0-1 0,0 1 0,0-1 0,0 1 0,0-1 0,1 1 0,-1-1 0,1 0 0,-1 1 0,1-1 0,0 0 0,0 1 0,1-4 0,0 2-47,0 0 0,0 1 0,0-1 0,1 0 0,-1 1 0,1-1 0,0 1 0,0 0 1,0-1-1,0 1 0,1 0 0,0 0 0,-1 1 0,1-1 0,0 0 0,0 1 0,0 0 0,1 0 0,-1 0 0,6-3 0,12-6-5,0 2 1,26-9-1,-37 14 18,61-19-28,-34 12 105,-2-2 1,40-19-1,-74 32-35,1 0 1,-1-1-1,0 1 0,0-1 0,1 0 0,-1 1 0,0-1 1,0 0-1,0 1 0,0-1 0,0 0 0,0 0 0,0 0 1,0 0-1,0 0 0,0 0 0,-1 0 0,1 0 0,0-1 0,-1 1 1,1 0-1,-1 0 0,1-1 0,-1 1 0,0 0 0,1 0 1,-1-3-1,-1 2-15,0 1 1,0-1-1,0 1 1,0-1-1,0 1 1,0-1 0,-1 1-1,1 0 1,0 0-1,-1 0 1,1 0-1,-1 0 1,1 0-1,-1 0 1,0 0 0,-3-1-1,-10-3-11,0 0 0,0 1-1,-18-3 1,-40-1 632,39 4-1653,30 3-1936,11 1-2456,52 7-792,-20-5 912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12748,'0'0'8872,"-11"10"-8236,-3 2-260,0 1 1,1 1 0,1 0 0,-12 17-1,21-27-311,0 0 1,0 0-1,0 0 0,1 1 0,0-1 0,0 1 0,0-1 1,0 1-1,1 0 0,-1 0 0,1 0 0,1 0 0,-1 0 1,1 0-1,-1 0 0,1 0 0,1 0 0,-1 0 0,1 0 1,0 0-1,0 0 0,0-1 0,1 1 0,3 7 0,-2-8-47,0-1 0,1 0 0,-1 1 0,1-1 0,0-1 0,-1 1 0,1-1 0,1 1 0,-1-1 0,0 0 0,0 0 0,1-1 0,-1 0 0,1 1 0,0-2 0,-1 1 0,1 0 0,-1-1 0,9 0 0,-5 0 7,-1 0-1,1 0 0,-1-1 0,1 0 1,-1 0-1,0 0 0,1-1 1,-1-1-1,0 1 0,0-1 0,11-6 1,-14 6-26,0 0 1,0-1 0,0 1 0,0-1 0,-1 0 0,1 0-1,-1 0 1,0 0 0,-1-1 0,1 1 0,-1-1-1,1 1 1,-1-1 0,-1 0 0,1 0 0,-1 0 0,0 0-1,0 0 1,0 0 0,-1-1 0,0 1 0,0 0-1,0 0 1,0 0 0,-1-1 0,0 1 0,0 0 0,0 0-1,-1 0 1,0 0 0,0 1 0,0-1 0,0 0-1,-1 1 1,0 0 0,0-1 0,0 1 0,0 0 0,-1 0-1,0 1 1,1-1 0,-1 1 0,-1 0 0,1 0 0,0 0-1,-1 0 1,1 1 0,-1 0 0,0 0 0,0 0-1,0 1 1,0-1 0,0 1 0,0 0 0,0 1 0,0-1-1,0 1 1,-9 1 0,12-1-172,1 0 0,-1 0 0,1 1 0,-1-1-1,1 0 1,0 1 0,-1 0 0,1-1 0,-1 1 0,1 0 0,0-1 0,-1 1 0,1 0 0,0 0-1,0 0 1,0 0 0,0 1 0,0-1 0,0 0 0,0 0 0,0 1 0,0-1 0,1 0 0,-1 1-1,0-1 1,1 0 0,-1 1 0,1 1 0,-1 28-9016,6-20 2852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13485,'0'0'7335,"0"50"-5734,0-32-159,0 3-385,0 0-609,7-2-320,5 2-64,3-1 0,-3 0-288,-5-4-1570,-3 0-928,-4-7-1570,-4-5-2307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3844,'0'0'16976,"79"-31"-16944,-38 31 0,0 0-737,4-1-2530,-3 1-4356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17 14990,'0'0'4041,"-12"-4"-2743,-36-8-647,45 12-597,0 0 0,0 0 0,0 0 0,0 0 1,1 0-1,-1 1 0,0-1 0,0 1 0,0 0 0,0 0 0,1 0 0,-1 0 1,0 0-1,1 1 0,-1-1 0,1 1 0,-1 0 0,1 0 0,0 0 1,0 0-1,0 0 0,0 0 0,-3 4 0,1 0 26,1-1 1,-1 1-1,1-1 1,0 1-1,0 0 1,1 0-1,0 1 1,-2 7-1,3-10-29,0-1 0,1 0 0,-1 1-1,1-1 1,0 0 0,0 1 0,0-1 0,0 1-1,0-1 1,1 0 0,0 1 0,-1-1 0,1 0-1,0 1 1,1-1 0,-1 0 0,1 0 0,-1 0-1,5 5 1,-3-6 50,0 0-1,0 0 0,0 0 1,0-1-1,0 1 0,0-1 1,0 0-1,1 0 0,-1 0 0,0-1 1,1 1-1,-1-1 0,1 0 1,-1 0-1,1 0 0,-1 0 1,1 0-1,-1-1 0,0 1 1,5-3-1,-2 1-76,0 0 0,0 0 0,0-1 0,0 0 0,-1-1 0,1 1 0,-1-1 0,0 0 0,0 0 0,0-1 0,0 0 0,-1 0 0,0 0 0,0 0 0,0 0 0,-1-1 0,0 1 0,0-1 0,0 0 0,-1 0 1,0-1-1,0 1 0,0 0 0,-1-1 0,0 1 0,0 0 0,0-1 0,-1 0 0,-1-7 0,1 13-27,0 0 0,-1 0 0,1 1 0,0-1 0,0 0 0,-1 1 0,1-1-1,-1 1 1,1-1 0,-1 0 0,1 1 0,-1-1 0,1 1 0,-1-1 0,1 1 0,-1 0 0,1-1 0,-1 1 0,0-1 0,1 1 0,-1 0 0,0 0 0,1-1 0,-1 1 0,0 0 0,1 0 0,-1 0 0,0 0 0,0 0 0,1 0 0,-1 0 0,0 0 0,0 0 0,1 0 0,-1 0 0,0 0 0,1 1-1,-1-1 1,0 0 0,1 0 0,-1 1 0,0-1 0,0 1 0,-2 0-23,1 0 1,0 0-1,0 1 0,0-1 0,0 0 0,0 1 0,1-1 0,-1 1 0,0 0 1,1-1-1,-1 1 0,-1 3 0,2-1-347,-1 0-1,1 0 1,0 0-1,0 0 1,1 1-1,-1-1 1,1 0-1,0 7 1,1-9-105,-1 0 1,0 0-1,1 0 1,-1 0-1,1 0 1,-1-1-1,1 1 0,0 0 1,0 0-1,0-1 1,0 1-1,0-1 1,1 3-1,13 6-7012</inkml:trace>
  <inkml:trace contextRef="#ctx0" brushRef="#br0" timeOffset="1">253 179 10954,'0'0'6791,"-9"49"-4837,4-29-865,-1-2 128,3 2-384,3-2-641,0-5-160,0-4-1345,11-5-1122,6-4-1633,3-6-4035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79 5285,'0'0'17035,"-9"-3"-16886,-24-9-101,33 12-46,-1 0-1,1 0 1,0 0-1,-1 0 1,1 0-1,-1 0 1,1 0-1,0 0 1,-1 0-1,1 0 1,0 1-1,-1-1 1,1 0-1,0 0 1,-1 0-1,1 0 1,0 0-1,-1 1 1,1-1-1,0 0 1,-1 0-1,1 1 1,0-1-1,0 0 1,-1 0-1,1 1 0,0-1 1,0 0-1,0 1 1,-1-1-1,1 0 1,0 1-1,0-1 1,0 0-1,0 1 1,0-1-1,0 0 1,0 1-1,0-1 1,0 1-1,0-1 1,0 0-1,0 1 1,0-1-1,0 0 1,0 1-1,0-1 1,0 0-1,0 1 1,0-1-1,1 0 1,-1 1-1,0-1 1,0 0-1,0 1 1,1-1-1,-1 1 1,11 19 130,3-7-84,-1-2-35,0 1 1,-1 0 0,0 1-1,-1 0 1,12 20 0,-21-29-22,0-1 1,0 1-1,0 0 0,-1 0 1,0-1-1,0 1 1,0 0-1,0 0 0,0 0 1,-1 0-1,0 1 1,0-1-1,0 0 0,0 0 1,-1 0-1,1 0 1,-1 0-1,0 0 0,0 0 1,-1 0-1,1-1 1,-1 1-1,0 0 0,0-1 1,0 1-1,0-1 1,-1 1-1,-3 3 0,0-1 63,1 0-1,-1 0 0,0-1 1,0 0-1,0 0 0,-1 0 0,0-1 1,0 0-1,0-1 0,0 1 0,-1-1 1,1-1-1,-1 1 0,0-1 1,0-1-1,0 1 0,-9-1 0,16-1-20,0-1-1,0 0 1,0 0-1,0 1 1,0-1-1,0 0 1,0 0-1,0 0 1,0 0-1,0 0 1,1 0-1,-1 0 1,0 0-1,1-1 1,-1 1-1,1 0 1,-1 0-1,1-1 1,0 1-1,-1 0 1,1 0-1,0-1 1,0 1-1,0 0 1,0-1-1,0 1 1,0 0-1,0-1 1,0 1-1,1 0 1,0-2-1,-1-3 83,1 0 0,0 0 0,0 0 0,0 0-1,5-11 1,1 7-117,1 1-1,0 0 0,1 0 1,0 0-1,0 1 0,0 1 1,1 0-1,1 0 1,-1 1-1,1 0 0,0 1 1,14-5-1,-11 4 7,0-1-1,0 0 1,-1-1 0,0 0-1,0-1 1,-1 0 0,11-12-1,-21 20 42,0-1 0,0 0 0,0 0-1,-1 0 1,1 0 0,-1 0 0,0 0-1,1 0 1,-1 0 0,0-1 0,0 1-1,-1 0 1,1-1 0,0 1 0,-1-1-1,1 1 1,-1-1 0,0 1 0,0-1-1,0 1 1,0-1 0,0 1 0,-1-1-1,0-2 1,0 2 1,-1 0 1,0 0-1,0 0 1,0 0-1,-1 1 0,1-1 1,-1 1-1,1-1 0,-1 1 1,0 0-1,0 0 1,0 0-1,0 0 0,-6-2 1,-6-2-26,0 1 1,1 0-1,-1 1 1,-1 1 0,1 1-1,-28-2 1,28 7 524,5 4-3452,11 1-1528,15-1 398,8-5-604,8-1-940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7847,'0'0'12909,"3"8"-12146,0 8-440,-1-1 1,-1 1-1,0 0 0,-1 0 0,0-1 0,-1 1 1,-1 0-1,-7 27 0,4-23 77,2 1-1,0 0 1,1 0-1,2 0 1,2 41-1,-1-60-349,0 0-1,-1-1 0,1 1 1,0 0-1,0 0 0,0-1 0,0 1 1,0-1-1,0 1 0,1-1 1,-1 1-1,0-1 0,1 0 0,-1 0 1,1 1-1,0-1 0,-1 0 1,1 0-1,0-1 0,-1 1 0,1 0 1,0-1-1,0 1 0,0-1 1,0 1-1,0-1 0,-1 0 1,1 0-1,0 0 0,0 0 0,0 0 1,0 0-1,0 0 0,0-1 1,3 0-1,5-1 149,1 0 0,-1-1 0,0 0 0,0-1 0,12-6 0,9-7-187,-2-1 0,0-1 1,-1-2-1,-1 0 0,-1-2 0,-1-1 0,-1-1 0,-2-1 1,0-1-1,34-57 0,-55 83-193,0 0-1,-1 0 1,1 0 0,-1 0-1,1-1 1,-1 1-1,1 0 1,-1 0 0,0 0-1,1-1 1,-1 1 0,0 0-1,0 0 1,0 0 0,0-1-1,0-1 1,-1 2-242,0 1 0,1-1 1,-1 1-1,1-1 0,-1 1 0,0-1 1,1 1-1,-1 0 0,0-1 0,0 1 1,1 0-1,-1 0 0,0-1 0,0 1 1,1 0-1,-1 0 0,0 0 1,0 0-1,0 0 0,1 0 0,-2 0 1,-14 0-8578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32 7239,'0'0'14029,"-7"-6"-12935,3 3-992,0 1 0,0-1-1,0 0 1,0 1 0,-1 0-1,1 0 1,0 0-1,-1 1 1,0-1 0,1 1-1,-1 0 1,0 1-1,1-1 1,-1 1 0,0 0-1,0 0 1,0 0-1,1 1 1,-1-1 0,0 1-1,1 0 1,-1 1-1,0-1 1,1 1 0,0 0-1,-1 0 1,1 0 0,0 1-1,-5 3 1,7-5-55,0 1 0,0-1 0,-1 1 1,1 0-1,0-1 0,1 1 0,-1 0 1,0 0-1,1 0 0,-1 1 0,1-1 1,-1 0-1,1 0 0,0 1 0,0-1 1,0 1-1,0-1 0,0 4 0,1-6-37,0 1-1,0 0 1,0 0 0,0 0-1,1 0 1,-1-1-1,0 1 1,0 0-1,1 0 1,-1 0 0,1-1-1,-1 1 1,0 0-1,1-1 1,-1 1-1,1 0 1,0-1 0,-1 1-1,1-1 1,-1 1-1,2 0 1,28 7 147,-16-7-176,-1 0-1,0-2 1,1 1-1,-1-2 1,17-3-1,-23 3-82,-1 0 0,0 0-1,0 0 1,0-1 0,0 0 0,0 0-1,-1-1 1,1 0 0,-1 0-1,0 0 1,0 0 0,7-10-1,-16 21 7,1 0-1,-1 0 1,1 0-1,0 1 0,1-1 1,-1 1-1,2 0 1,-3 13-1,2-1 196,0 0 1,2 38-1,0-55-85,1 1 1,0-1-1,0 1 1,0-1-1,0 1 0,1-1 1,0 0-1,-1 1 1,1-1-1,0 0 0,0 0 1,1-1-1,-1 1 0,1 0 1,4 3-1,-4-3 2,0 0-1,1 1 0,-1-1 0,0 1 1,-1 0-1,1 0 0,2 6 0,-5-10 19,0 0 0,0 1 0,0-1-1,0 0 1,1 1 0,-1-1-1,0 0 1,0 1 0,0-1 0,0 0-1,0 1 1,-1-1 0,1 0 0,0 1-1,0-1 1,0 0 0,0 1 0,0-1-1,0 0 1,0 1 0,-1-1-1,1 0 1,0 0 0,0 1 0,0-1-1,-1 0 1,1 0 0,0 1 0,0-1-1,-1 0 1,1 0 0,0 0 0,-1 1-1,1-1 1,-1 0 0,-18 5 779,-24-4 290,38-1-854,-9 0 65,1-1 0,0 0 0,0-1 0,-21-5 0,30 6-381,1 1-1,0-1 0,0 0 0,0-1 0,0 1 1,0 0-1,1-1 0,-1 1 0,0-1 0,1 0 0,-1 0 1,1 0-1,0-1 0,-1 1 0,1 0 0,0-1 1,0 1-1,1-1 0,-1 0 0,0 0 0,1 0 1,0 1-1,0-1 0,0-1 0,-1-2 0,2 5-238,0 0 1,0-1-1,0 1 0,0 0 0,0 0 0,1 0 0,-1-1 0,0 1 0,1 0 1,-1 0-1,1 0 0,-1 0 0,1 0 0,0 0 0,-1 0 0,1 0 0,0 0 1,0 0-1,0 0 0,0 0 0,-1 1 0,1-1 0,0 0 0,0 1 0,1-1 1,-1 0-1,0 1 0,0 0 0,0-1 0,0 1 0,0-1 0,1 1 0,-1 0 1,0 0-1,0 0 0,2 0 0,23-6-6292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13581,'0'0'14664,"3"6"-14359,-1-3-298,0-1 1,0 1-1,0 0 1,0-1-1,0 1 1,1-1-1,0 0 1,-1 0-1,1 0 1,0 0-1,0 0 1,0 0-1,0-1 1,0 0-1,0 1 1,1-1-1,-1 0 1,0-1-1,0 1 1,1-1-1,-1 1 1,1-1-1,-1 0 1,1 0 0,-1 0-1,4-2 1,1 2-691,0 0 0,-1-1 1,1 0-1,0-1 1,-1 0-1,1 0 1,-1 0-1,13-7 0,-8 2-1885,0 0 0,-1 0 0,0-1 0,12-12 0,-6 4-4254</inkml:trace>
  <inkml:trace contextRef="#ctx0" brushRef="#br0" timeOffset="1">270 0 4965,'0'0'8135,"-16"17"-4515,0 5-898,-3 4-191,-1 4-417,6 2-224,-2 0-449,7-2-608,7-5-513,2-1-288,0-3 0,12-4-705,3-6-2401,-1-4-3621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13357,'0'0'4292,"57"-18"-1858,-16 10 192,15 1-1312,4 3-321,8 1-353,-5 1-448,-6 2-127,-7 0-65,-16 0-2531,-15 2-1633,-8 2-3363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13389,'0'0'8840,"50"7"-8103,2-7-1,9-1-479,-1 0-225,-1 0-385,0-4-2305,-16-3-2819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0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70 10570,'0'0'2867,"5"-8"-1,0 2-2063,-3 4-576,0 0 0,0 0-1,0 0 1,0 0 0,-1-1 0,1 1-1,-1-1 1,0 1 0,0-1 0,0 1-1,0-1 1,0 0 0,-1 0 0,1 1 0,0-4-1,-2 5-135,0 0 0,1 0-1,-1 0 1,0 0-1,0 0 1,1 0 0,-1 1-1,0-1 1,0 0-1,0 1 1,0-1 0,0 0-1,0 1 1,0-1 0,0 1-1,-1 0 1,1-1-1,0 1 1,0 0 0,0-1-1,0 1 1,-1 0-1,1 0 1,0 0 0,0 0-1,0 0 1,0 1 0,-3-1-1,-39 5 128,29-1-176,-1 1 0,1 0 0,0 2 0,0-1 0,0 2 0,1 0 0,1 0 0,-22 19 0,26-21 81,1 1-1,0 0 1,0 0-1,1 1 1,-1-1-1,2 1 0,-1 1 1,1-1-1,0 1 1,1 0-1,0 0 1,1 0-1,-1 0 1,-2 17-1,6-23-96,0 0 1,1 0-1,-1 0 0,1 0 1,-1-1-1,1 1 0,0 0 0,0 0 1,0-1-1,1 1 0,-1 0 1,1-1-1,-1 0 0,1 1 1,0-1-1,0 0 0,0 0 1,0 0-1,0 0 0,0 0 0,1 0 1,-1-1-1,1 1 0,-1-1 1,1 1-1,-1-1 0,1 0 1,0 0-1,5 1 0,10 3 47,1 0 1,-1-1-1,26 1 0,-37-4-55,121 8-915,-110-9-1294,0-1 1,30-5-1,-13-7-6281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39 9961,'0'0'11280,"-10"-1"-10836,5 1-427,1 0 0,-1 0 1,0 1-1,1-1 0,-1 1 1,0 0-1,1 0 0,-1 0 1,1 1-1,0 0 0,-1 0 1,1 0-1,0 0 0,0 1 1,0-1-1,0 1 0,1 0 1,-1 0-1,1 1 0,0-1 1,0 1-1,0-1 1,0 1-1,1 0 0,-1 0 1,1 0-1,0 1 0,0-1 1,1 0-1,-1 1 0,-1 7 1,2-10 5,1 0 0,-1 0 0,1 0 0,-1 0 0,1 0 0,0 0 0,0 0 0,0 0 0,0 0 0,0 1 0,0-1 0,1 0 0,-1 0 0,1 0 0,-1 0 1,1 0-1,0-1 0,0 1 0,0 0 0,0 0 0,0 0 0,0-1 0,0 1 0,1 0 0,-1-1 0,1 1 0,-1-1 0,1 0 0,-1 0 0,1 1 0,0-1 0,1 1 0,4 0 128,-1-1 0,0 1 0,0-1 0,1-1-1,-1 1 1,1-1 0,-1 0 0,1 0 0,7-2 0,-5 0-6,0 1 1,1-2 0,-2 0 0,1 0 0,0 0 0,0-1-1,-1 0 1,0-1 0,12-9 0,-16 12-81,0-1 0,0 0 0,-1 0 0,0 0 0,1 0 0,-1-1 0,0 1 0,0-1 0,-1 0 0,1 0 0,-1 0 0,0 0 0,0 0 0,0-1 0,-1 1 0,1 0 0,-1-1 0,0 0 0,-1 1 0,1-1 0,-1-5 0,0 8-47,-1-1 0,1 1 0,-1-1 1,0 0-1,0 1 0,-1 0 0,1-1 1,0 1-1,-1 0 0,1-1 0,-1 1 1,0 0-1,0 0 0,0 0 0,0 1 1,0-1-1,0 0 0,0 1 0,0-1 1,-1 1-1,1 0 0,-1 0 0,1 0 1,-1 0-1,-4-1 0,-3-1-633,0 1 1,0 0-1,0 1 0,0 0 1,-18 1-1,28 0 437,0 0-1,0 0 1,-1 0 0,1 0-1,0-1 1,0 1 0,-1 0-1,1 0 1,0 0 0,0 0-1,-1 1 1,1-1 0,0 0-1,0 0 1,-1 0 0,1 0-1,0 0 1,0 0 0,-1 0-1,1 0 1,0 0 0,0 1-1,0-1 1,-1 0 0,1 0-1,0 0 1,0 0 0,0 1-1,0-1 1,-1 0 0,1 0-1,0 0 1,0 1 0,0-1 0,0 0-1,0 0 1,0 1 0,0-1-1,-1 0 1,1 0 0,0 1-1,0-1 1,0 0 0,0 0-1,0 1 1,0-1 0,0 6-7424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11723,'0'0'9865,"6"54"-8711,-6-24-610,0 2-384,0 0-96,0-5 0,0-2-224,5-6-1313,0-3-897,-1-9-866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10794,'0'0'8136,"57"-13"-7560,-23 14-351,4 7-161,8-1-32,6-6-993,-2-1-3395,5 0-5381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75 15214,'0'0'4549,"-52"39"-3813,36-16 65,5 2-192,8 0-417,-1 1-160,4-1-96,0 2-1153,6 2-737,-5-2-737,-1-2-2017,0-4-5606</inkml:trace>
  <inkml:trace contextRef="#ctx0" brushRef="#br0" timeOffset="1">34 354 11179,'0'0'10057,"46"-37"-9352,-10 35-321,2-1-288,6 1-64,4 0-32,-5 1-1057,-9-2-1890,-9-2-1889,-12-3-833</inkml:trace>
  <inkml:trace contextRef="#ctx0" brushRef="#br0" timeOffset="2">0 35 11531,'0'0'8264,"80"-34"-8040,-30 40-160,7 4-32,10-1-64,-5 0-2018,-5-3-4196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6246,'0'0'8872,"-20"61"-6630,11-33-800,2 6-257,7 0-32,0 0-608,0-2-449,13-4-64,3-3-385,-4-3-1376,2-9 447,-10-7-1889</inkml:trace>
  <inkml:trace contextRef="#ctx0" brushRef="#br0" timeOffset="1">1 166 10634,'0'0'9929,"50"-18"-9800,-9 19-129,9 1-609,5-1-2114,4-1-3426,2-2-4229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9449,'0'0'7207,"12"47"-4581,6-35-704,11-4-673,3 0-896,4-2-257,3-1-449,-2-1-1793,-1-4-3043,-2 0-3106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34 12876,'0'0'3283,"-7"-6"-848,4 3-2334,0 0 1,-1 1 0,1-1 0,0 1 0,-1 0-1,0 0 1,1 0 0,-1 0 0,0 1-1,0-1 1,0 1 0,0 0 0,0 0 0,0 1-1,0-1 1,-1 1 0,1 0 0,0 0 0,0 0-1,0 1 1,0 0 0,0-1 0,-1 1-1,1 1 1,1-1 0,-1 0 0,0 1 0,0 0-1,-6 4 1,2 1 21,1 0 0,0 0 1,1 1-1,0 0 0,0 0 0,0 0 0,1 1 0,1 0 1,-1 0-1,2 0 0,-1 1 0,-3 16 0,1 0 227,2 0 0,1 1 0,1 41-1,2-65-327,1 0 0,-1 0 0,1-1 0,-1 1 0,1 0 0,0-1 0,0 1 0,0 0 0,1-1 0,-1 1 0,1-1 0,-1 0 1,1 1-1,0-1 0,0 0 0,0 0 0,0 0 0,0 0 0,0-1 0,0 1 0,1 0 0,-1-1 0,1 0 0,-1 1 0,1-1 0,0 0 0,-1 0 0,1-1 0,0 1 0,-1-1 0,1 1 0,0-1 0,0 0 0,0 0 0,0 0 0,4-1 0,-5 2-17,0-1 0,1 0 1,-1 0-1,1 0 0,-1-1 0,0 1 1,1-1-1,-1 1 0,0-1 0,1 0 1,-1 0-1,0 0 0,0 0 1,0 0-1,0 0 0,0 0 0,0-1 1,0 1-1,0-1 0,0 0 0,-1 1 1,1-1-1,0 0 0,-1 0 0,0 0 1,0 0-1,1 0 0,-1-1 1,0 1-1,-1 0 0,1 0 0,0-1 1,-1 1-1,1 0 0,-1-1 0,0 1 1,1-1-1,-1 1 0,0 0 0,-1-1 1,1-2-1,-1 4 10,1-1 1,-1 1-1,0-1 1,0 1-1,0-1 1,0 1-1,0-1 1,0 1-1,0 0 1,0 0-1,0-1 0,0 1 1,-1 0-1,1 0 1,-1 0-1,1 1 1,0-1-1,-1 0 1,1 0-1,-1 1 1,-2-1-1,1 1 326,25 5-221,11-1-349,0-1 1,47-3 0,-38 0-742,-42 0 964,-1 0 0,1 0 0,0 0-1,0 1 1,-1-1 0,1 0 0,0 0 0,-1 1 0,1-1 0,0 0 0,0 0 0,-1 1 0,1-1 0,0 0-1,0 1 1,0-1 0,0 0 0,-1 1 0,1-1 0,0 0 0,0 1 0,0-1 0,0 0 0,0 1 0,0-1-1,0 0 1,0 1 0,0-1 0,0 1 0,0-1 0,0 0 0,0 1 0,0-1 0,0 0 0,1 1 0,-1-1 0,0 0-1,0 1 1,0-1 0,0 0 0,1 1 0,-1-1 0,0 0 0,0 0 0,1 1 0,-1-1 0,0 0 0,1 0-1,-1 1 1,0-1 0,1 0 0,-1 0 0,0 0 0,1 0 0,-1 1 0,0-1 0,1 0 0,-1 0 0,0 0-1,1 0 1,-1 0 0,0 0 0,1 0 0,-1 0 0,0 0 0,1 0 0,-1 0 0,1 0 0,0-1 0,-28 27 439,22-21-275,-6 4 112,1 1 0,1 1 0,-17 22 0,24-29-341,-1 0-1,1 1 0,-1-1 1,1 0-1,0 1 0,1 0 1,-1 0-1,1-1 1,0 1-1,0 0 0,1 0 1,-1 0-1,1 0 0,1 9 1,5-8-4782,12-5-5333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15471,'0'0'2434,"0"12"-1441,-5 5 288,-6 6-160,6 5-32,3 1-352,0-1-513,2-3-128,2-1-96,5-4 32,4-4-352,-2-7-1282,-4-4-1184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14510,'0'0'6630,"66"15"-5829,-26-9-129,6-2-511,9-1-65,1-3-513,-3 0-1793,3-4-2723,-5-12-1761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15310,'-12'1'1485,"-9"1"-988,-1 0 0,1 2 0,0 0 1,1 1-1,-1 1 0,-23 11 0,36-13-346,0 0-1,0 1 0,0-1 0,1 1 0,0 1 1,0-1-1,0 1 0,-8 11 0,12-13-112,0 0-1,0 0 1,0 1 0,1-1-1,0 1 1,0 0-1,0 0 1,0 0 0,1 0-1,0 0 1,0 0 0,0 0-1,1 0 1,0 0-1,0 11 1,1-13-7,0 0 0,0 0 0,0 0-1,0 0 1,1 0 0,0 0 0,-1 0 0,1-1 0,0 1 0,0 0-1,0-1 1,0 0 0,1 1 0,-1-1 0,1 0 0,0 0-1,-1 0 1,1-1 0,0 1 0,0-1 0,0 1 0,0-1 0,0 0-1,0 0 1,5 0 0,6 3-82,0-1-1,1 0 1,-1-2-1,22 1 1,-31-2-97,-1 1-264,1-1 0,-1 0 0,1 0 0,-1-1 1,0 1-1,1-1 0,-1 0 0,0 0 0,1 0 0,-1-1 0,0 1 0,0-1 0,0 0 0,4-3 1,10-11-5147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10794,'0'0'12124,"1"9"-11324,-1-2-685,1 0 0,0 0 0,0 0 0,0-1 0,1 1-1,4 11 1,-4-15-105,-1-1 0,1 1 1,-1-1-1,1 0 0,0 1 0,0-1 0,0 0 0,0 0 0,0 0 0,0-1 0,1 1 0,-1 0 0,0-1 0,1 1 0,0-1 1,-1 0-1,1 0 0,0 0 0,0 0 0,-1-1 0,1 1 0,5 0 0,-2-1-230,-1 0-1,0 0 1,0-1 0,0 0 0,0 0-1,0 0 1,0-1 0,0 1-1,0-1 1,-1 0 0,1 0-1,0-1 1,-1 0 0,0 1-1,0-1 1,0-1 0,0 1 0,0-1-1,0 1 1,-1-1 0,0 0-1,0 0 1,0-1 0,0 1-1,2-7 1,-17 34 2005,2-8-1433,1 0-1,1 0 1,0 1-1,1 1 1,1-1 0,1 1-1,0 0 1,1 1-1,-3 27 1,9-39-2797,5-5-2781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17168,'0'0'9994,"57"9"-10315,-30-9-3426,-2-9-5061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19122,'0'0'6566,"21"47"-6470,15-38 0,9-6-63,-1-3-450,-3 0-1280,-3 0-450,-10-8 1,-6 0 321,-8-5-1506,-9-4-97,4 3-95,-3-2-2467</inkml:trace>
  <inkml:trace contextRef="#ctx0" brushRef="#br0" timeOffset="1">319 0 7399,'0'0'12898,"-9"11"-11083,5-7-1704,-2 3 116,0 0-1,0 1 1,0 0-1,1 0 1,0 0-1,1 0 1,0 1-1,0 0 1,1 0 0,0 0-1,0 0 1,1 0-1,-1 10 1,1 188 338,3-113-3239,0-84-3246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10154,'0'0'4809,"8"9"-3714,7 11-379,2-2 0,0 0 0,2-1 0,0-1 0,25 17-1,-23-19-626,1-1-1,1-1 0,0-1 1,1-1-1,0-1 0,0-1 0,1-2 1,0 0-1,29 3 0,-7-6-129,-1-2 0,0-2-1,1-2 1,-1-2 0,0-2-1,-1-1 1,49-18 0,300-127-1222,-346 131 1319,29-11 329,102-30 0,-151 55-296,1 1 0,1 1 1,-1 2-1,1 1 0,-1 2 0,1 0 0,32 5 1,-56-3-53,1 0 1,-1 0 0,1 0 0,-1 1 0,0 0-1,0 0 1,1 1 0,-2 0 0,1 0-1,0 0 1,-1 1 0,1 0 0,-1 0-1,0 0 1,0 0 0,-1 1 0,1 0-1,-1 0 1,4 7 0,1 4 175,-1 1 0,0 1-1,-1-1 1,-1 1 0,4 21 0,-5-17-174,-4-19-32,0-1-1,-1 1 1,1 0 0,0 0 0,0-1-1,1 1 1,-1-1 0,0 1 0,1-1-1,0 1 1,-1-1 0,1 0 0,0 0-1,0 1 1,0-2 0,1 1-1,-1 0 1,0 0 0,1-1 0,-1 1-1,1-1 1,-1 0 0,1 0 0,0 0-1,0 0 1,-1 0 0,1 0 0,0-1-1,0 1 1,0-1 0,0 0-1,0 0 1,0 0 0,-1-1 0,1 1-1,0 0 1,4-2 0,1 0-384,1-1 1,-1 1-1,0-2 0,15-6 1,25-22-5898,-19 7-2961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16528,'0'0'5851,"11"-1"-4351,50-6-238,87-23 1,-92 16-1276,1 3 1,105-7-1,-117 20 194,31 0 675,-70-2-659,-1-1 0,0 1 1,1-1-1,-1 0 1,0 0-1,0-1 1,0 0-1,0 0 1,0 0-1,7-4 1,7-20 252,-7 8-772,-10 15-239,1-1 0,-1 1 0,0 0 0,1-1 0,-2 0 1,1 0-1,0 1 0,-1-1 0,0 0 0,2-7 0,-1 4-1015,6-22-6544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16015,'0'0'7463,"-63"40"-7399,38-5 0,-3 7-32,3-1 64,1 0-128,-1-6 32,8-6 32,0-5-256,10-12-544,4-9-962,6-20-6886,10-9-1890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 13453,'0'0'2760,"-11"-1"-470,-3-1-1795,1 1 0,-1 1 0,1 0 0,-25 3 1,33-2-374,0 0 1,1 0 0,-1 0 0,1 0 0,0 1 0,-1-1-1,1 1 1,0 0 0,0 1 0,0-1 0,0 1 0,0 0 0,1 0-1,-1 0 1,1 0 0,0 0 0,0 1 0,0 0 0,0-1-1,-3 9 1,5-11-112,1-1 0,0 1 0,-1-1 1,1 1-1,0 0 0,0-1 0,0 1 0,-1-1 0,1 1 0,0 0 0,0-1 0,0 1 0,0 0 0,0-1 0,0 1 0,0 0 0,1-1 0,-1 1 1,0 0-1,0-1 0,0 1 0,1-1 0,-1 1 0,0 0 0,1-1 0,-1 1 0,0-1 0,1 1 0,-1-1 0,1 1 0,-1-1 0,1 0 0,-1 1 1,1 0-1,28 6 239,33-10-55,-38-3-537,-1-1-1,0-1 1,0-1-1,32-19 1,7-1 36,-61 28 363,1 0 0,0 1-1,-1-1 1,1 0 0,0 1-1,0-1 1,0 1 0,-1 0-1,1-1 1,0 1 0,0 0 0,0 0-1,2 1 1,-3-1-28,-1 0 0,1 0 0,-1 1 0,1-1 0,-1 0 0,0 0 0,1 1 0,-1-1 0,0 1 0,1-1 0,-1 0 0,0 1 0,1-1 1,-1 1-1,0-1 0,0 1 0,1-1 0,-1 1 0,0-1 0,0 1 0,0-1 0,0 1 0,0-1 0,0 1 0,0-1 0,0 1 0,0-1 0,0 1 0,0-1 0,0 1 0,-2 8 329,-1-1-1,1 0 1,-1 1-1,-7 11 1,-3 10 548,13-29-872,0 0-1,-1 0 0,1 0 1,0 1-1,0-1 1,0 0-1,0 0 0,0 0 1,0 1-1,0-1 1,0 0-1,0 0 0,0 0 1,1 0-1,-1 1 0,1-1 1,-1 0-1,0 0 1,1 0-1,0 0 0,-1 0 1,1 0-1,0 0 0,0 0 1,-1 0-1,1 0 1,0-1-1,0 1 0,0 0 1,2 1-1,1-1 8,-1 1-1,1-1 1,0 0-1,-1-1 1,1 1-1,0-1 1,0 1-1,0-1 1,-1 0-1,6-1 1,7-1-16,0 0 0,0-2 1,0 1-1,15-8 0,3-4-779,46-28-1,5-3 198,-79 47 770,-10 9 95,-18 21 438,13-19-347,8-11-357,1 0-1,-1 1 1,0-1 0,0 0 0,0 1-1,1-1 1,-1 0 0,0 1 0,1-1-1,0 1 1,-1-1 0,1 0 0,0 1-1,0-1 1,-1 1 0,1-1 0,0 1 0,1 0-1,-1-1 1,0 1 0,1 1 0,-1-3-16,1 1 0,0 0 0,0 0 0,0 0 1,-1 0-1,1-1 0,0 1 0,0 0 0,0-1 1,0 1-1,0 0 0,0-1 0,1 0 0,-1 1 1,0-1-1,0 0 0,0 1 0,0-1 0,1 0 1,0 0-1,7 0-185,0 0 0,0-1 1,-1 0-1,1 0 0,0-1 0,9-3 0,1-1-3585,-1-2 0,32-18 1,-25 10-3326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12043,'0'0'3460,"-21"47"-2211,10-19-769,0 3 417,4-3-128,4 1-129,3-4 65,5-4-192,11-8-257,6-5-96,3-6-32,1-2-160,-3 0-1473,-10-5-2019,-8-3-2690</inkml:trace>
  <inkml:trace contextRef="#ctx0" brushRef="#br0" timeOffset="1">1 140 13389,'0'0'10602,"50"-13"-10538,-7 10-64,0 0-897,1-3-1794,-4-5-2626,-7-1-4996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 12524,'0'0'11573,"-9"-4"-11327,7 3-221,0 0 1,-1 0-1,1 0 1,0 0-1,-1 0 1,1 0-1,-1 0 1,1 1-1,-1 0 0,1-1 1,-1 1-1,1 0 1,-1 0-1,1 0 1,-1 0-1,1 1 0,-1-1 1,1 1-1,-1 0 1,1-1-1,-1 1 1,1 0-1,0 1 1,-1-1-1,1 0 0,0 0 1,0 1-1,0 0 1,0-1-1,0 1 1,0 0-1,1 0 0,-3 3 1,-28 37 787,31-41-787,0 1-1,0 0 1,-1 0 0,1-1-1,1 1 1,-1 0 0,0 0-1,0 0 1,1 0 0,-1 0 0,1 0-1,0 0 1,-1 0 0,1 0-1,0 1 1,0-1 0,0 0-1,1 0 1,-1 0 0,0 0-1,1 0 1,1 4 0,-1-5-30,1 0 1,0 0 0,-1 0-1,1 0 1,0 0-1,-1 0 1,1 0-1,0-1 1,0 1-1,0-1 1,0 1 0,0-1-1,0 0 1,0 0-1,0 0 1,0 0-1,0 0 1,-1 0-1,1 0 1,0-1 0,0 1-1,2-1 1,42-15-1365,0-19-3086,-8-7-4059,-14 8-1091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13837,'0'0'2712,"-9"7"-870,-5 4-1191,1 1 1,1 0-1,-19 24 1,27-32-566,1-1-1,0 1 1,1 0 0,-1 0 0,1 0 0,-1 0 0,1 0-1,1 0 1,-1 1 0,0-1 0,1 1 0,0-1 0,0 1 0,0-1-1,1 1 1,0 0 0,0-1 0,0 1 0,0 0 0,1-1-1,-1 1 1,3 6 0,-2-10-74,0 0 0,0 0 0,0 0 0,0 0 0,0-1 0,0 1 0,0 0 0,1-1 0,-1 1 1,0-1-1,0 1 0,0-1 0,1 0 0,-1 1 0,0-1 0,1 0 0,-1 0 0,0 0 0,0 0 0,1 0 0,-1 0 0,0 0 0,1-1 0,1 1 0,32-10-94,-15-1-579,-17 9 485,0 0 0,0 0-1,0 0 1,1 0 0,-1 1 0,0-1-1,1 1 1,-1 0 0,1 0 0,0 0-1,-1 1 1,6-1 0,-8 2 165,-1 0 1,1 0-1,0 0 1,-1 0-1,1 0 1,-1 1-1,0-1 1,1 0-1,-1 0 0,0 1 1,0-1-1,0 0 1,1 0-1,-1 1 1,-1-1-1,1 0 1,0 0-1,0 1 1,0-1-1,-1 1 1,-4 30 279,-3-11 47,6-18-272,0 1 1,0 0-1,0 0 0,1 0 0,0 0 1,0 0-1,0 0 0,0 0 0,0 1 1,1-1-1,0 0 0,0 5 0,1-9-37,0 1 0,-1-1-1,1 0 1,0 0-1,-1 1 1,1-1-1,0 0 1,0 0 0,-1 0-1,1 0 1,0 0-1,-1 0 1,1 0-1,0 0 1,0 0 0,-1-1-1,1 1 1,0 0-1,-1 0 1,1-1-1,0 1 1,-1 0 0,1-1-1,0 1 1,-1 0-1,1-1 1,0 0-1,19-11-441,-5 0-2801,0-2 0,22-26 0,-35 38 2823,23-27-5844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9449,'0'0'6176,"-9"9"-4505,-6 4-1091,3-3 508,-1 0 1,1 2-1,-18 22 0,57-30-79,-14-5-1069,-1 2 0,1 0 1,0 0-1,21 6 0,-31-6 39,-1-1 0,0 1-1,1 0 1,-1 0 0,0 0 0,1 0 0,-1 0 0,0 0-1,0 1 1,0-1 0,0 1 0,0-1 0,-1 1-1,1 0 1,0 0 0,-1 0 0,1 0 0,-1 0-1,0 0 1,1 0 0,-1 0 0,0 1 0,0-1 0,-1 0-1,1 1 1,0-1 0,-1 0 0,0 1 0,1-1-1,-1 1 1,0 2 0,-1-1 121,0-1 0,-1 0 0,1 0 0,0 0 0,-1 0 1,0 0-1,0-1 0,0 1 0,0 0 0,0-1 0,-1 0 0,1 1 0,-1-1 0,1 0 0,-1 0 0,0 0 1,0-1-1,-4 3 0,-60 25 1425,64-28-1539,0 1 0,-1-1 0,0 0 0,1-1 0,-1 1 0,0-1 0,1 0 0,-1 1 0,0-2 0,1 1 0,-1 0 0,-4-2 0,7 2-114,0 0 0,1-1 0,-1 1 0,0-1 0,0 1-1,0-1 1,0 0 0,1 1 0,-1-1 0,0 0 0,1 1 0,-1-1 0,0 0 0,1 0-1,-1 1 1,1-1 0,0 0 0,-2-2 0,2 1-395,-1 0 0,1-1 0,0 1 0,0 0-1,0-1 1,0 1 0,0 0 0,0-1 0,1 1 0,0-5 0,8-15-7090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12684,'0'0'9983,"4"-2"-9914,6-6-42,-27 9 376,14-1-329,0 1 0,-1 0 0,1 0 0,0 0-1,0 0 1,-1 1 0,1-1 0,0 1 0,1 0 0,-1 0-1,0 0 1,0 0 0,1 1 0,-4 2 0,5-2-44,-1 0 1,0 0-1,1 0 1,0 0-1,-1 0 1,1 0-1,0 0 1,1 0 0,-1 0-1,0 1 1,1-1-1,0 5 1,0-7-17,0 0 0,1 1 0,-1-1 0,0 0 0,1 0 0,-1 0 0,1 0 0,-1 0 0,1 0 0,0 0 0,-1 0 0,1 0 0,0 0 0,0 0 0,0 0 0,0 0 0,-1 0 0,1-1 0,0 1 0,1 0 0,-1-1 0,0 1 0,0-1 0,0 1 0,0-1 1,0 0-1,0 1 0,1-1 0,-1 0 0,0 0 0,0 0 0,1 0 0,-1 0 0,0 0 0,2 0 0,7 0-23,1 0 1,0-1-1,0-1 0,0 0 1,-1 0-1,1-1 1,-1 0-1,13-6 1,1-3-365,-1-1 0,28-21 0,-51 34 370,0 0 1,0 0-1,0-1 0,0 1 0,0 0 1,1 0-1,-1-1 0,0 1 0,0 0 1,0 0-1,1 0 0,-1 0 0,0-1 1,0 1-1,0 0 0,1 0 0,-1 0 1,0 0-1,0 0 0,1 0 0,-1-1 1,0 1-1,0 0 0,1 0 1,-1 0-1,0 0 0,0 0 0,1 0 1,-1 0-1,0 0 0,1 0 0,-1 0 1,0 0-1,0 0 0,1 1 0,-1-1 1,0 0-1,0 0 0,1 0 0,-1 0 1,0 0-1,0 0 0,0 1 0,1-1 1,-1 0-1,0 0 0,0 0 1,1 1-1,-6 17 345,-24 39 837,18-36-804,10-21-356,1 1 1,-1 0-1,1-1 1,-1 1-1,1 0 1,0-1-1,-1 1 1,1 0 0,0 0-1,0-1 1,0 1-1,-1 0 1,1 0-1,0-1 1,0 1-1,0 0 1,0 0-1,0 0 1,0-1 0,0 1-1,1 0 1,-1 0-1,0-1 1,0 1-1,1 0 1,-1 0-1,0-1 1,2 2-1,-1-1-62,0-1 0,0 1 0,0-1 0,0 0 0,0 0 0,1 1 0,-1-1 0,0 0 0,0 0 0,0 0 0,0 0 0,1-1 0,-1 1 0,0 0 0,0 0 0,2-1 0,45-20-4116,-24 5 294,2 0-2253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52 1794,'0'0'17211,"-10"0"-15871,7 1-1218,-1-1 0,1 0 0,-1 1 0,1 0 0,-1 0 0,1 0 0,-1 0 0,1 0 0,0 1 0,0 0 0,0-1 0,0 1 0,0 0 0,0 1 0,0-1 0,0 0 0,1 1 0,0 0 0,-1-1 0,1 1 0,0 0 0,0 0 0,0 0 0,1 0 0,-1 1 0,1-1 0,0 0 0,0 1 0,0-1 0,0 1 0,0-1 0,1 1 0,-1 4 0,1-8-108,0 1 1,0-1 0,0 1-1,0-1 1,0 1 0,0-1-1,1 1 1,-1-1 0,0 1-1,0-1 1,0 1 0,0-1-1,1 1 1,-1-1 0,0 0 0,0 1-1,1-1 1,-1 1 0,0-1-1,1 0 1,-1 1 0,0-1-1,1 0 1,-1 1 0,1-1-1,-1 0 1,0 0 0,1 1 0,-1-1-1,1 0 1,-1 0 0,1 0-1,-1 0 1,2 1 0,21-5 299,22-19-86,-31 13-565,0 0-1,0-1 1,-1-1-1,-1 0 0,0 0 1,-1-1-1,18-26 0,-48 71-785,-10 20 1177,28-49-46,-1 0 1,1 0-1,0 1 0,0-1 0,0 0 0,0 0 0,1 1 0,-1-1 0,1 1 0,0-1 0,0 0 1,0 1-1,1 4 0,0-7-55,-1-1 1,1 1 0,-1 0 0,1-1-1,-1 1 1,1-1 0,0 1 0,-1-1-1,1 1 1,0-1 0,-1 1 0,1-1-1,0 1 1,0-1 0,-1 0 0,1 1-1,0-1 1,0 0 0,0 0 0,0 0-1,-1 0 1,1 0 0,0 1 0,0-2-1,0 1 1,0 0 0,-1 0 0,1 0 0,0 0-1,0 0 1,0-1 0,0 1 0,-1 0-1,1-1 1,0 1 0,0-1 0,-1 1-1,1 0 1,0-2 0,31-18-4083,-9-5-1151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11563,'0'0'6550,"-8"9"-5221,2-1-1300,-55 72 2708,56-73-2364,1 1 0,-1-1-1,1 1 1,0 0 0,1 0-1,0 1 1,0-1 0,1 1-1,0-1 1,-1 10 0,3-17-356,0-1 1,0 1-1,0 0 0,1-1 1,-1 1-1,0 0 1,0-1-1,1 1 1,-1 0-1,0-1 1,0 1-1,1 0 1,-1-1-1,1 1 1,-1-1-1,1 1 1,-1-1-1,1 1 1,-1-1-1,1 1 1,-1-1-1,1 0 1,0 1-1,-1-1 1,1 0-1,-1 1 1,2-1-1,28 4 152,33-12-1429,-54 6 522,-8 1 638,1 1 0,-1-1 1,0 1-1,0 0 0,0-1 0,1 1 1,-1 0-1,0 0 0,1 0 1,-1 0-1,0 0 0,1 0 1,-1 0-1,0 0 0,0 0 1,1 1-1,-1-1 0,0 0 0,0 1 1,1-1-1,-1 1 0,0 0 1,0-1-1,0 1 0,0 0 1,0 0-1,0-1 0,0 1 0,2 2 1,-3-1 158,-1 0 0,1 0 0,-1 0 0,1 0 0,-1 0 0,0 0 0,1 0 0,-1-1 0,0 1 0,0 0 0,0-1 0,0 1 1,-1 0-1,1-1 0,0 0 0,-1 1 0,1-1 0,-1 0 0,-2 2 0,-7 6 537,-1 0 0,0-1 0,0-1 0,-20 9 0,27-13-515,-1-1 0,1 0 0,-1 0 0,1 0 1,-1-1-1,0 0 0,0 0 0,0 0 0,1-1 0,-1 1 0,0-2 1,0 1-1,-8-2 0,13 1-279,0 1 1,1-1 0,-1 0-1,0 0 1,1 1 0,-1-1-1,1 0 1,-1 0 0,1 0-1,-1 0 1,1 0 0,-1 0-1,1 0 1,0 0-1,0 0 1,-1 0 0,1 0-1,0 0 1,0 0 0,0 0-1,0 0 1,0 0 0,0 0-1,1 0 1,-1 0 0,0 0-1,1-2 1,-1 2-438,3-12-5424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10698,'0'0'14382,"46"6"-13646,-12-6-287,9 0-289,-2 0-160,-2-4-2242,-5-6-3844,-11-3-12011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1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61 8520,'0'0'7602,"8"-9"-4116,23-28-785,-31 37-2643,1 0-1,-1-1 1,0 1-1,0 0 1,0-1-1,1 1 1,-1 0-1,0-1 1,0 1 0,0 0-1,0-1 1,0 1-1,0 0 1,0-1-1,1 1 1,-1 0-1,0-1 1,0 1 0,0 0-1,0-1 1,-1 1-1,1-1 1,0 1-1,0 0 1,0-1-1,0 1 1,0 0-1,0-1 1,0 1 0,-1 0-1,1 0 1,0-1-1,0 1 1,-1 0-1,1-1 1,0 1-1,0 0 1,-1 0-1,1-1 1,0 1 0,0 0-1,-1 0 1,1 0-1,0 0 1,-1-1-1,1 1 1,0 0-1,-1 0 1,1 0-1,0 0 1,-1 0 0,1 0-1,-1 0 1,1 0-1,0 0 1,-1 0-1,1 0 1,0 0-1,-1 0 1,1 0-1,0 0 1,-1 0 0,1 1-1,-1-1 1,-25 3 71,15 1-125,0 1 0,0 0 0,0 1-1,1 1 1,0-1 0,0 2-1,0-1 1,1 1 0,0 1-1,1 0 1,0 0 0,-9 14-1,17-23-19,0 0 0,0 1-1,0-1 1,0 1-1,0-1 1,0 0-1,0 1 1,0-1-1,0 1 1,0-1-1,0 1 1,0-1-1,0 0 1,0 1-1,0-1 1,0 1-1,0-1 1,0 0-1,1 1 1,-1-1-1,0 0 1,0 1-1,1-1 1,-1 0-1,0 1 1,0-1-1,1 0 1,-1 1-1,0-1 1,1 0-1,-1 0 1,0 1-1,1-1 1,-1 0-1,1 0 1,-1 0-1,0 0 1,1 1-1,-1-1 1,1 0-1,-1 0 1,0 0 0,1 0-1,-1 0 1,1 0-1,-1 0 1,1 0-1,-1 0 1,0 0-1,1 0 1,0-1-1,32 1-284,-25 0 162,21-1-420,36 0-465,-62 1 989,1 0 0,-1 0 0,0 1 1,1 0-1,-1-1 0,1 1 0,-1 1 0,0-1 0,0 0 0,1 1 1,-1-1-1,0 1 0,5 4 0,-7-5 102,0 0 0,0 0-1,-1 1 1,1-1 0,0 0 0,-1 0-1,1 0 1,-1 0 0,1 1 0,-1-1 0,0 0-1,1 1 1,-1-1 0,0 0 0,0 1-1,0-1 1,0 0 0,0 1 0,0-1 0,0 0-1,-1 0 1,1 1 0,0-1 0,-1 0-1,1 1 1,-1-1 0,1 0 0,-1 0 0,0 0-1,1 0 1,-1 0 0,0 1 0,0-1 0,0-1-1,0 1 1,0 0 0,0 0 0,0 0-1,0 0 1,0-1 0,0 1 0,-3 1 0,-6 4 310,-1 1 1,0-1 0,-16 6 0,21-10-400,-3 2-36,0-1 0,0 0 0,0 0 0,-1-1 0,1 0 0,-1-1 0,-16 1 0,26-2-32,-1 0-1,1 0 1,-1 0-1,0 0 1,1 0-1,-1-1 1,1 1-1,-1 0 1,1 0-1,-1 0 1,0-1-1,1 1 1,-1 0 0,1-1-1,-1 1 1,1 0-1,-1-1 1,1 1-1,0 0 1,-1-1-1,1 1 1,-1-1-1,1 1 1,0-1 0,-1 1-1,1-1 1,0 1-1,0-1 1,-1 0-1,1 1 1,0-1-1,0 1 1,0-1-1,0 0 1,0 1-1,0-1 1,0 1 0,0-1-1,0 0 1,0 1-1,0-1 1,0 1-1,0-1 1,0 0-1,1 1 1,-1-1-1,0 0 1,16-29-5866,8 8-759,6 1-2387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7 300 6887,'0'0'10879,"-1"10"-9512,-1 1-1186,1-2 301,-1 0 0,2-1 0,-1 1 0,2 13 0,-1-20-416,0 0 1,0 0 0,0-1 0,1 1-1,-1 0 1,1 0 0,-1-1 0,1 1-1,0 0 1,-1-1 0,1 1 0,0-1-1,0 1 1,0-1 0,0 1 0,1-1 0,-1 0-1,0 0 1,1 1 0,-1-1 0,1 0-1,-1 0 1,1 0 0,-1 0 0,1-1-1,-1 1 1,1 0 0,0-1 0,0 1-1,1 0 1,7-1-42,-1 1-1,1-2 1,-1 1-1,1-1 1,-1 0-1,1-1 0,-1 0 1,0-1-1,0 0 1,0 0-1,0-1 1,-1 0-1,0-1 1,1 0-1,-1 0 1,-1-1-1,1 1 1,-1-2-1,10-10 0,-10 10-34,-1 1-1,0-1 1,0-1-1,-1 1 1,0-1-1,-1 0 0,1 0 1,-1 0-1,-1 0 1,0-1-1,0 0 0,-1 0 1,0 1-1,0-1 1,-1-1-1,0 1 0,0 0 1,-1 0-1,-1 0 1,-2-15-1,3 22 10,0 0 0,0 0 0,-1 0 0,1 1-1,-1-1 1,1 0 0,-1 0 0,0 1 0,0-1 0,0 0 0,0 1-1,0-1 1,0 0 0,0 1 0,0 0 0,-1-1 0,1 1-1,-1 0 1,1 0 0,-1-1 0,1 1 0,-1 0 0,1 1 0,-1-1-1,0 0 1,0 0 0,0 1 0,1-1 0,-1 1 0,0 0 0,0-1-1,-2 1 1,0 0 8,1 1 0,0 0 0,1 0-1,-1 0 1,0 0 0,0 0 0,0 1-1,0-1 1,1 1 0,-1-1 0,1 1-1,-1 0 1,1 0 0,0 1 0,0-1 0,0 0-1,0 1 1,-3 4 0,-1 2 129,0-1 1,1 1-1,1 0 0,-1 0 1,1 1-1,1-1 0,0 1 1,0 0-1,1 0 0,0 0 1,1 0-1,-1 17 0,3-25-117,0 0 0,-1-1 0,1 1 0,0 0 0,0-1 0,0 1 0,0-1 0,0 1 0,1-1 0,-1 0 0,0 0 0,1 1 0,-1-1 0,1 0 0,-1 0 0,1 0 0,-1 0 0,1-1 0,0 1 0,-1 0 0,1-1 0,0 1 0,0-1 0,0 0-1,-1 1 1,1-1 0,0 0 0,0 0 0,0 0 0,0 0 0,2-1 0,8 1 3,0-1 0,-1 0-1,21-5 1,15-12-694,-39 14 509,0 0 1,0 1-1,0 0 1,0 0-1,0 1 1,14-2-1,-22 5 152,1-1 0,-1 1 0,1-1 0,-1 1 0,1-1 0,-1 1 0,1-1 0,-1 1 0,1 0 0,-1-1 0,0 1-1,1-1 1,-1 1 0,0 0 0,0 0 0,0-1 0,1 1 0,-1 0 0,0-1 0,0 1 0,0 0 0,0 0-1,0-1 1,0 1 0,-1 1 0,1 28 109,0-22-9,0-6-42,-1 0-1,1 1 0,0-1 1,0 0-1,1 0 1,-1 1-1,0-1 1,1 0-1,-1 0 1,1 0-1,0 0 1,0 0-1,0 0 1,0 0-1,0 0 1,0 0-1,0 0 0,1 0 1,-1-1-1,3 4 1,-2-5-6,0 1 0,0-1 0,0 1 0,1-1 0,-1 0 0,0 0 0,0 0 0,0 0 0,0 0 0,0 0 0,0-1 0,0 1 0,0-1 0,0 1-1,0-1 1,0 0 0,0 0 0,0 0 0,0 0 0,-1 0 0,1 0 0,0 0 0,2-3 0,13-10-5,-1 0-1,0 0 1,-1-2-1,15-19 1,-12 14-91,-18 20-121,0 7 99,-1-1 1,0 1-1,0-1 1,0 0 0,-1 0-1,-2 7 1,2-7 99,0 0 1,0 1 0,1-1 0,-1 1 0,1-1 0,0 8 0,1-12-12,1-1 0,-1 1 1,0-1-1,1 1 0,-1-1 1,1 0-1,-1 1 0,1-1 1,-1 1-1,1-1 0,-1 0 1,1 1-1,-1-1 1,1 0-1,0 0 0,-1 0 1,1 1-1,-1-1 0,1 0 1,0 0-1,-1 0 0,1 0 1,0 0-1,-1 0 1,1 0-1,-1 0 0,1 0 1,0 0-1,-1 0 0,1-1 1,-1 1-1,1 0 0,0 0 1,-1-1-1,1 1 1,-1 0-1,1-1 0,-1 1 1,2-1-1,26-13 177,-8-3-408,-1 0 0,-1-1 0,-1-2 0,0 1 0,-2-2 1,0 0-1,-1-1 0,-1 0 0,17-44 0,-38 90-392,1-8 985,1 1 0,1-1 0,0 1 0,1 0 1,-3 29-1,7-45-363,0-1 0,0 1 0,0-1 0,0 1 1,0-1-1,1 1 0,-1-1 0,0 1 0,0-1 0,0 1 1,0-1-1,0 1 0,1-1 0,-1 1 0,0-1 1,0 0-1,1 1 0,-1-1 0,0 1 0,1-1 0,-1 0 1,0 1-1,1-1 0,-1 0 0,1 0 0,-1 1 1,0-1-1,1 0 0,-1 0 0,1 1 0,-1-1 0,1 0 1,-1 0-1,1 0 0,-1 0 0,1 0 0,0 0 1,25-6 226,20-20-58,-26 9-269,-1-1-1,-1-1 0,0 0 1,-2-2-1,0 0 1,-2 0-1,0-2 1,14-31-1,-29 56-331,-8 24 543,1 0-1,0 1 0,-3 30 0,10-52-78,1 1-1,0-1 0,0 1 1,1 0-1,-1-1 1,1 1-1,1-1 1,-1 1-1,1-1 1,0 0-1,0 1 1,0-1-1,1 0 1,3 5-1,-1-4-103,0-1 0,0 0-1,0 0 1,1 0 0,-1-1-1,1 0 1,0 0 0,1 0-1,-1-1 1,12 5 0,-11-5-819,-9-2 289,-22-6-73,-37-12-1061,20 2 122,-100-38-7149,51 12 11142,73 28 4803,28 6-4298,40 4-2469,-38 3 287,78-5-69,127-10 25,-173 9-3052,49-14-1,-45 6-4754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7207,'0'0'17600,"0"7"-17498,0-5-170,0 0-1,1 1 1,-1-1 0,0 0 0,1 0-1,-1 0 1,1 1 0,0-1 0,0 0-1,0 0 1,0 0 0,0 0 0,0 0-1,1-1 1,-1 1 0,1 0 0,-1 0-1,1-1 1,0 1 0,3 2 0,2 3-357,-4-6 501,-1 1 0,1 0 0,0-1 0,-1 0 0,1 1 0,0-1 0,0 0 0,0 0 0,0-1 0,0 1 0,0-1 0,0 0 0,0 1 0,0-1 0,0 0 0,0-1 0,1 1 0,-1-1 0,0 1 0,0-1 0,3-1 0,73-28-497,-52 18-349,-21 10 610,-3 1 106,0-1 0,0 1 0,1 0 0,-1 0 0,1 1 0,-1-1 0,1 1 0,-1-1 0,5 1 0,-7 1 94,-1-1 0,1 1 0,-1-1 0,1 1 0,-1-1 0,0 1 0,1-1 0,-1 1 0,0 0 0,1-1 0,-1 1 0,0-1 0,0 1 0,0 0 0,0-1 0,0 1 1,0 0-1,0-1 0,0 1 0,0 0 0,0-1 0,0 1 0,0 0 0,0-1 0,0 1 0,0 0 0,-1-1 0,1 1 0,0-1 0,0 1 0,-1 0 0,1-1 0,-1 1 0,1-1 0,-1 1 0,-13 25 1445,9-19-1171,3-5-279,0 0 0,0 0 0,0 0 0,0 0 0,1 1 0,-1-1 0,1 0 0,-1 1 0,1-1 0,0 1 0,0 0 0,0-1 0,1 1 0,-1 0 0,0-1 0,1 1 0,0 0 0,0 0 0,0 5 0,17-9-6494,-2-10-4341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13196,'0'0'6375,"5"14"-4870,0 13-800,4 5 288,-1 8-289,4-2-480,4 1-192,2-6 33,3-2-65,-3-8 64,0-4-321,-4-6-896,-8-5-288,-12-7-6503,-12-7-4708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60 165 9385,'0'0'3603,"-10"0"-1083,-27 4-849,36-4-1639,1 0 1,-1 0-1,1 0 1,0 0-1,-1 0 0,1 0 1,-1 0-1,1 0 1,-1 0-1,1 0 1,-1 0-1,1 0 0,0 0 1,-1 1-1,1-1 1,-1 0-1,1 0 0,0 1 1,-1-1-1,1 0 1,0 1-1,-1-1 1,1 0-1,0 1 0,-1-1 1,1 0-1,0 1 1,0-1-1,-1 0 0,1 1 1,0-1-1,0 1 1,0-1-1,0 1 1,0-1-1,-1 1 0,1-1 1,0 0-1,0 1 1,0-1-1,0 1 0,0-1 1,0 1-1,1-1 1,-1 1-1,13 12 1167,0-10-941,-1 0-1,1-1 0,-1-1 1,1 0-1,0 0 0,-1-1 0,1-1 1,0 0-1,-1-1 0,1 0 0,-1-1 1,0 0-1,0-1 0,0 0 0,0-1 1,0-1-1,-1 0 0,0 0 0,0-1 1,13-11-1,-18 12-208,1 0-1,-1 0 1,0-1 0,0 0-1,-1 0 1,0-1 0,0 1 0,0-1-1,-1 0 1,-1 0 0,1-1-1,-1 1 1,-1-1 0,1 1 0,1-17-1,-3 33-95,0 0 1,1 0-1,0 0 0,0 0 0,1 0 0,0-1 0,0 1 0,1-1 1,0 0-1,0 0 0,1 0 0,9 10 0,-7-7-742,2-1-1,0 0 1,0 0 0,0-1-1,1 0 1,1-1 0,19 11-1,3-5-6262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2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14 11082,'0'0'11419,"-8"-2"-10629,-6-1-590,-1 0-1,0 0 0,-1 2 0,-26 0 0,39 1-198,-1-1 0,0 2-1,0-1 1,1 0 0,-1 1-1,0-1 1,0 1 0,1 0-1,-1 0 1,1 0 0,-1 1-1,1 0 1,0-1-1,-1 1 1,1 0 0,0 0-1,0 1 1,0-1 0,0 1-1,1-1 1,-1 1 0,1 0-1,0 0 1,-1 0 0,1 0-1,1 1 1,-4 5 0,5-8-19,0 0 0,0 0 0,0 0 0,0 0 0,0 0 0,0 0 0,0 0 0,1 0 0,-1 0 0,0 0 0,0 0 0,1 0 0,-1 0 0,1 0 0,-1 0 0,1-1 0,-1 1 0,1 0 0,0 0 0,-1 0 0,1-1 1,0 1-1,-1 0 0,1-1 0,0 1 0,0 0 0,0-1 0,0 1 0,0-1 0,0 1 0,0-1 0,0 0 0,0 1 0,0-1 0,0 0 0,1 0 0,48 8-596,-35-6 350,-4-1 83,5 2-60,1 0 0,-1 0 0,24 10 0,-37-12 242,0 0 0,0 1 0,0 0 1,0-1-1,0 1 0,0 0 1,-1 1-1,1-1 0,-1 0 0,3 4 1,-4-5 28,0 1 1,0-1-1,0 0 1,-1 1-1,1 0 1,-1-1 0,1 1-1,-1-1 1,1 1-1,-1 0 1,0-1-1,0 1 1,0 0-1,0-1 1,0 1-1,0 0 1,0-1 0,-1 1-1,1-1 1,0 1-1,-2 2 1,0 0 131,-1 0 0,1 0-1,-1-1 1,0 1 0,0-1 0,0 0 0,-1 0 0,1 0 0,-1 0 0,0 0 0,1-1-1,-1 0 1,0 0 0,-6 2 0,-62 22 1227,58-22-1260,-1-1 1,0-1-1,0 0 1,-21 0-1,34-2-202,0 0-1,-1 1 1,1-1 0,0-1-1,0 1 1,-1 0-1,1 0 1,0-1 0,0 1-1,0-1 1,0 0 0,-1 0-1,1 0 1,0 0-1,0 0 1,0 0 0,1 0-1,-1-1 1,0 1 0,0-1-1,1 1 1,-1-1 0,1 0-1,-1 0 1,1 1-1,0-1 1,0 0 0,0 0-1,0 0 1,0 0 0,0-1-1,0 1 1,1 0-1,-1 0 1,1 0 0,0-1-1,-1-2 1,2 1-487,0 1 0,0-1 1,0 1-1,0-1 0,1 1 0,-1 0 1,1-1-1,0 1 0,0 0 0,0 0 0,0 0 1,1 0-1,-1 1 0,1-1 0,-1 1 1,1-1-1,0 1 0,0 0 0,0 0 0,5-2 1,-1-1-1048,29-19-7217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11339,'0'0'9886,"-3"11"-8887,-4 29 289,-5 58 0,11-85-1132,0 1 0,1-1 0,1 0 0,0 0 0,1 1 0,0-1 1,1 0-1,1-1 0,6 19 0,-9-29-141,0-1 0,-1 1-1,1-1 1,0 0 0,0 1 0,0-1 0,0 0-1,0 1 1,0-1 0,0 0 0,1 0 0,-1 0 0,0 0-1,0 0 1,1 0 0,-1-1 0,1 1 0,-1 0-1,1-1 1,-1 1 0,1-1 0,2 1 0,-3-1-7,0 0 1,0 0 0,0-1-1,0 1 1,0-1 0,0 1-1,0-1 1,0 1 0,0-1-1,0 0 1,-1 1 0,1-1-1,0 0 1,0 0 0,-1 0-1,1 1 1,-1-1 0,1 0-1,-1 0 1,1 0 0,-1 0-1,1 0 1,-1 0 0,0 0-1,1 0 1,-1 0 0,0 0-1,0 0 1,0 0 0,0 0-1,0 0 1,0 0 0,0-2-1,0 3-7,1-19 31,-1 1 0,-4-29 1,4 44-40,-1-1 1,1 0-1,-1 0 1,0 1-1,0-1 1,0 0-1,-1 1 1,1-1-1,-1 1 1,0 0-1,0-1 1,0 1 0,-1 0-1,1 0 1,-1 0-1,1 1 1,-1-1-1,0 1 1,-5-4-1,8 6 1,-1-1 0,1 1 0,0 0-1,-1 0 1,1-1 0,0 1 0,-1 0 0,1 0-1,0 0 1,-1 0 0,1 0 0,-1 0 0,1-1-1,0 1 1,-1 0 0,1 0 0,-1 0 0,1 0-1,0 0 1,-1 1 0,1-1 0,-1 0 0,1 0 0,0 0-1,-1 0 1,1 0 0,0 0 0,-1 1 0,1-1-1,-1 0 1,1 0 0,0 1 0,0-1 0,-1 0-1,1 0 1,0 1 0,-1 0 0,0 18-82,1-16 87,1 0 0,0 0 0,0 0 0,0 0-1,0 0 1,0 0 0,0 0 0,1 0 0,0 0 0,-1-1 0,5 6 0,0-5 12,1 0-1,-1 0 1,1-1 0,-1 1-1,1-1 1,0-1 0,0 1 0,0-1-1,0-1 1,0 1 0,0-1 0,0 0-1,0-1 1,0 0 0,0 0-1,-1 0 1,1-1 0,13-5 0,-15 6-7,0-1 1,0 1-1,0-1 1,-1-1-1,1 1 1,-1-1-1,1 1 1,-1-2-1,0 1 1,0 0-1,0-1 1,-1 1-1,1-1 1,-1 0-1,0 0 1,0-1-1,0 1 1,-1 0-1,1-1 1,-1 0-1,0 0 1,0 0-1,-1 1 1,0-1-1,0-1 1,1-5 0,-11 63-326,7-45 330,0 1 0,0 0 0,1 0 0,0 0 0,0 11 0,1-18-4,0 0 1,1 0 0,-1 0 0,0 0 0,0 0 0,0 0 0,1 0 0,-1-1 0,0 1 0,1 0 0,-1 0-1,1 0 1,-1 0 0,1 0 0,-1 0 0,1-1 0,-1 1 0,1 0 0,0-1 0,0 1 0,-1 0 0,1-1-1,0 1 1,0-1 0,0 1 0,0-1 0,0 1 0,1-1 0,1 1 13,0-1 0,-1 1 0,1-1 0,0 0 0,0 0 0,0 0 0,0 0 0,0-1 0,5-1 0,1 0 14,0-1 0,-1 0 1,1-1-1,-1 0 0,12-7 0,-13 6-29,0 0-1,-1 0 1,0 0 0,0 0-1,0-1 1,0 0 0,-1-1-1,0 1 1,-1-1 0,1 0-1,-1 0 1,-1 0 0,1-1-1,-1 1 1,0-1 0,-1 0-1,0 0 1,2-14 0,-8 19-142,-4 10 62,-5 11 17,10-11 61,0 0-1,1 1 0,0 0 0,0-1 1,0 1-1,0 11 0,1-17-17,1-1-1,0 1 1,0-1 0,0 1-1,0-1 1,0 1 0,0-1-1,0 1 1,1-1-1,-1 1 1,0-1 0,1 0-1,-1 1 1,1-1 0,0 1-1,-1-1 1,1 0-1,0 1 1,0-1 0,0 0-1,0 0 1,0 0-1,0 0 1,0 0 0,0 0-1,0 0 1,1 0 0,-1 0-1,0-1 1,1 1-1,-1 0 1,0-1 0,1 1-1,-1-1 1,1 1-1,-1-1 1,1 0 0,1 0-1,0 1-466,0-1-1,1 0 0,-1 0 0,0 0 0,1-1 1,-1 1-1,0-1 0,0 0 0,4-1 1,12-13-5735,-1-5-4401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10218,'0'0'1986,"-14"60"-1122,17-44-768,17-4-512,3-4-1762,4-5-3011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29 8296,'0'0'1879,"-5"12"11,-2 4-1010,0 1 0,1 0 0,1 0 0,0 1 0,1-1 0,-2 31 0,8-22-571,0 0 0,2 0 0,0 0 0,16 47 0,-19-69-290,2 5 157,-1 0-1,0 0 1,-1 0-1,0 0 1,0 0-1,-1 1 0,0-1 1,-3 15-1,3-22-69,-1 0 0,1 0 0,-1 0 0,0 0 0,1 0 1,-1 0-1,0 0 0,0 0 0,-1 0 0,1-1 0,0 1 0,0 0 0,-1-1 0,1 1 0,-1-1 0,0 1 0,1-1 0,-1 0 0,0 0 0,0 0 0,0 0 0,0 0 0,0 0 1,0 0-1,0 0 0,0-1 0,0 1 0,0-1 0,0 0 0,0 0 0,0 1 0,0-1 0,-1 0 0,1-1 0,0 1 0,0 0 0,0-1 0,0 1 0,0-1 0,0 0 0,0 1 0,-3-3 1,2 2-71,1-1 1,-1 1-1,1-1 1,0 0-1,0 0 1,-1 1-1,1-2 1,1 1-1,-1 0 1,0 0-1,0 0 1,1-1-1,-1 1 1,1-1-1,0 1 1,0-1-1,0 0 1,0 1-1,0-1 1,1 0-1,-1 0 1,0-5-1,0-7-137,-1 1-1,2 0 0,1-17 0,0 20-74,1-1 1,0 1-1,1 0 0,1 0 0,-1 0 1,1 0-1,1 1 0,0-1 1,1 1-1,0 1 0,0-1 1,1 1-1,14-16 0,9-4-95,1 2 0,53-37 0,-6 4 437,-65 48-42,-14 13 347,0 1-407,-1 0 1,1 0 0,0 0-1,-1 0 1,1 1 0,0-1 0,1 0-1,-1 1 1,0-1 0,1 0 0,-1 1-1,1 2 1,-1-4-18,1 1-1,0 0 1,0-1-1,0 1 1,1-1-1,-1 1 1,0-1-1,0 1 1,1-1 0,-1 1-1,1-1 1,-1 1-1,1-1 1,0 1-1,0-1 1,-1 0-1,1 1 1,0-1 0,0 0-1,0 0 1,0 0-1,1 0 1,-1 0-1,0 0 1,0 0-1,3 1 1,0 0-4,1-1-1,-1 0 1,0 0-1,0 0 1,0 0 0,1-1-1,-1 1 1,0-1 0,1-1-1,3 1 1,9-3-17,0 0 1,0-1-1,0 0 0,21-10 1,9-11-23,-37 19-27,-1 0 0,1 1 0,0 0 0,1 0 0,-1 1 0,1 1 0,0 0 0,17-3 0,-27 7 5,0 0-1,0 0 1,0 0-1,0 0 1,-1 0 0,1 0-1,0 0 1,-1 1 0,1-1-1,-1 0 1,1 0-1,-1 0 1,1 1 0,-1-1-1,0 0 1,0 1-1,1-1 1,-1 0 0,0 1-1,0-1 1,0 0 0,-1 3-1,1 47 81,-1-38-59,3 5 27,0 1 0,1-1 0,1 0 0,1-1 0,0 1 0,14 29 0,-11-29-30,-1 1 1,0 0 0,-2 0-1,0 1 1,3 28 0,-7-42 25,-1 1 1,0-1-1,0 1 1,-1-1 0,1 1-1,-1-1 1,-1 1-1,1-1 1,-1 0-1,-4 11 1,4-15 25,0 1 0,0-1 1,0 0-1,0 0 0,0 0 0,0 0 0,0 0 1,0 0-1,-1-1 0,1 1 0,-1-1 0,0 1 1,1-1-1,-1 0 0,0 0 0,0 0 0,1-1 1,-1 1-1,0-1 0,0 1 0,0-1 1,0 0-1,0 0 0,0 0 0,-5-2 0,4 2 2,1-1 0,0 0 0,-1 0 0,1-1-1,0 1 1,0-1 0,0 1 0,0-1 0,0 0-1,0 0 1,0 0 0,1-1 0,-1 1 0,1-1-1,-1 1 1,1-1 0,0 0 0,0 0-1,0 0 1,1 0 0,-1 0 0,1 0 0,-1-1-1,1 1 1,0 0 0,1-1 0,-1 1 0,0-4-1,-3-13-10,2-1 0,0 1 0,1-28 0,1 47-40,-1-11-58,2 0 0,-1 1 0,2-1 0,0 0 0,0 1 0,1-1 0,0 1-1,1 0 1,0 0 0,1 0 0,0 0 0,1 1 0,0 0 0,0 0 0,1 1 0,1-1 0,0 1-1,0 1 1,0 0 0,1 0 0,0 1 0,1 0 0,0 0 0,0 1 0,0 0 0,1 1-1,0 0 1,0 1 0,0 0 0,14-2 0,79-17-5075,-49 10-801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2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 29 7015,'0'0'8877,"-10"-5"-7686,-34-15-225,41 19-876,0 0 1,0 1-1,0-1 0,0 1 0,0 0 0,0-1 1,0 1-1,0 1 0,0-1 0,0 0 0,0 1 1,0 0-1,0-1 0,0 1 0,-5 3 1,-37 24 1084,29-17-735,-92 62 977,-163 145 1,265-213-1315,0 1 0,0-1 0,1 1 0,0 1 0,0-1 0,0 1 0,1-1 0,-5 10 0,8-12-86,0 0 0,0 0 0,0 0-1,0 0 1,0 0 0,1 0 0,0 0 0,0 1 0,0-1 0,0 0 0,1 0 0,-1 0 0,1 0 0,0 0 0,1 0 0,-1 0 0,1-1 0,1 5 0,56 148 752,-45-115-684,-6-10 22,0 1 1,5 58-1,-5-28 233,-7-56-327,1 1-1,0-1 1,0 1 0,0-1-1,1 0 1,0 1-1,1-1 1,-1-1 0,1 1-1,0 0 1,6 5 0,7 7 44,36 28 0,-37-34-53,-1 0 1,-1 2-1,18 19 0,-22-19-8,0-1-1,-1 1 1,-1 1 0,9 19-1,-15-30 4,0 1 1,0-1-1,-1 1 0,0 0 0,0 0 0,0-1 1,-1 1-1,1 0 0,-1 0 0,0 0 1,-1 0-1,1 0 0,-1-1 0,0 1 0,0 0 1,-1 0-1,1-1 0,-1 1 0,-3 6 0,-7 7 15,-1 0-1,-1-1 1,0-1-1,-1 0 0,-19 15 1,-91 67 126,97-78-67,-94 59 47,80-54-116,-71 55 0,113-80-15,-1 1 0,0-1 0,1 1 0,-1-1 0,1 0 0,-1 1 0,1-1 0,-1 1 0,1-1 0,-1 1 1,1 0-1,-1-1 0,1 1 0,0-1 0,0 1 0,-1 0 0,1-1 0,0 1 0,0 0 0,-1-1 0,1 1 0,0 0 0,0-1 0,0 1 0,0 0 0,0-1 0,0 1 0,0 0 0,0 0 0,0-1 0,1 1 0,-1 0 0,21 12-254,33-4 19,-53-9 244,61 3-332,-37-2-141,-1 0 0,0 1 1,49 12-1,-67-13 434,-1 1-1,1 0 1,0 1-1,-1-1 1,0 1-1,1 0 1,-1 0 0,0 1-1,-1-1 1,1 1-1,0 0 1,-1 1-1,0-1 1,0 1 0,-1 0-1,1 0 1,-1 0-1,0 0 1,0 0-1,-1 1 1,3 6-1,0 6 81,-1 1-1,0-1 0,-2 1 1,0 0-1,-1 0 0,-1 0 1,0 0-1,-2 0 0,0 0 1,-1 0-1,-1-1 0,-1 1 0,-1-1 1,0 0-1,-1 0 0,-15 26 1,11-26 95,-143 270 672,118-212-809,-49 148 0,80-206-7,0 1 1,1-1-1,1 1 1,1-1-1,1 1 1,0 23 0,1-37-28,1 0 1,-1 0 0,1-1 0,0 1 0,0 0-1,0 0 1,1-1 0,-1 1 0,1-1 0,0 1 0,1-1-1,-1 0 1,1 0 0,0 0 0,0 0 0,0 0-1,0-1 1,0 1 0,1-1 0,0 0 0,0 0 0,0 0-1,0 0 1,0-1 0,0 0 0,1 0 0,-1 0-1,9 2 1,1-1-187,1-1 0,0-1 0,0 0 0,0 0 0,-1-2-1,1 0 1,0-1 0,0 0 0,-1-1 0,19-6 0,55-25-2580,-9-9-3743,-26 8-5348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8136,'0'0'9363,"3"8"-8834,8 18-165,1 0-1,1-1 1,1-1 0,1 0 0,31 36 0,29 46 346,-52-69-614,-1 2 0,-2 1 0,-2 0 0,-2 1 1,-1 1-1,-2 1 0,-3 0 0,-1 0 0,-2 1 0,3 76 0,-10-79 138,-2 1 1,-9 49-1,7-73-179,0 0 1,-1 0 0,-1 0-1,0-1 1,-2 1 0,0-2-1,-14 23 1,-4-14-55,9-20-1559,17-5 1306,-1 0 0,0 0 0,0-1 0,0 1-1,0 0 1,0-1 0,1 1 0,-1 0 0,0-1 0,0 1 0,1-1 0,-1 1 0,0-1 0,1 0 0,-1 1 0,0-1 0,1 0 0,-1 1 0,0-2 0,-8-17-8557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8776,'1'-9'2013,"5"-18"-217,-2 12 1344,0-1 0,2-28 0,-3 93-1144,11 63 1,-8-67-1800,-4-37-171,-1 0-1,1 0 0,0 0 1,0 0-1,1 0 0,1 0 1,6 12-1,-9-19-35,-1 1 0,1-1 0,0 0 0,0 0 0,0 0 1,0 0-1,0 0 0,0 0 0,1 0 0,-1 0 0,0-1 0,0 1 0,1 0 0,-1-1 0,0 1 0,1-1 1,-1 1-1,0-1 0,1 0 0,1 1 0,-1-2-66,0 1 0,0-1-1,1 1 1,-1-1 0,0 0 0,0 0-1,0 0 1,0 0 0,0 0 0,0 0 0,-1 0-1,1-1 1,0 1 0,-1-1 0,1 1 0,0-1-1,1-3 1,2-1-962,0 0 0,0-1 0,-1 0 0,0 0 0,0-1 1,2-7-1,6-19-6425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13965,'0'0'2531,"-9"69"-289,5-26-481,1-1-159,1 0-225,4-7-480,-2-9-673,7-7-224,7-13 32,4-6 32,-2-9-993,4-14-1217,-4-4-1921,-6-3-3941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39:3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6566,'0'0'593,"9"-5"-49,19-8 128,1 1-1,0 1 0,0 1 0,1 2 1,0 0-1,0 3 0,53-4 1,426 22 3094,256 42-2488,53-34-495,-610-21-247,470-30-81,-479 17-424,132-7 25,927-37-21,-486 23 9,10-1-14,119 15 0,169-1-1,562 43 87,-923-8-72,37 11 5,-50-1-7,756 17-69,-1399-40 27,12-1 0,0 3 0,1 3 0,-2 2 0,67 18 0,-112-18-1389,-12-3-348,-14-3-694,-17-2-4632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11243,'0'0'10778,"-1"10"-9646,-1 5-702,-1-3-130,2-1 0,-1 0 1,2 1-1,-1-1 0,3 23 0,-1-32-269,1 0-1,-1 0 1,1 0-1,-1-1 1,1 1 0,0 0-1,-1-1 1,1 1-1,0-1 1,0 0 0,0 0-1,0 0 1,0 0-1,0 0 1,0 0-1,1 0 1,-1-1 0,0 1-1,0-1 1,1 1-1,-1-1 1,0 0 0,1 0-1,-1 0 1,4-1-1,5 1 63,0 0 0,1-1 0,-1-1 0,12-2 0,-13 0-75,-1 0 0,1 0 0,0-1 0,-1 0 0,0 0 0,0-1 0,-1-1 0,1 1 0,13-16 0,-16 17-11,-1-1-1,-1 0 1,1 0-1,-1 0 1,0 0-1,0-1 1,0 1-1,-1-1 1,0 0-1,-1 0 1,0 0-1,0-1 1,0 1-1,1-14 0,-27 41-272,20-14 294,0 0 1,0 0-1,1 0 1,0 1-1,0-1 1,0 1-1,1 0 1,-3 14 0,5-20-8,0 1 0,-1 0 0,1 0 0,0-1 0,0 1 0,0 0 0,0 0 0,0-1 0,1 1 0,-1 0 0,1 0 0,-1-1 1,1 1-1,-1 0 0,1-1 0,0 1 0,0 0 0,0-1 0,0 0 0,0 1 0,0-1 0,0 1 0,1-1 0,-1 0 0,0 0 1,1 0-1,-1 0 0,1 0 0,-1 0 0,1 0 0,-1 0 0,1-1 0,0 1 0,-1 0 0,1-1 0,0 0 0,0 1 0,-1-1 0,1 0 1,2 0-1,8 1-15,0-1 1,-1-1 0,1 0 0,-1-1 0,1 0 0,-1 0-1,0-2 1,0 1 0,0-1 0,0-1 0,-1 0 0,1 0-1,-1-1 1,-1 0 0,1-1 0,-1 0 0,0-1 0,-1 0-1,1 0 1,-2-1 0,1 0 0,-1 0 0,-1 0 0,7-12-1,-19 33-30,2 0 0,-1 1-1,2-1 1,-1 1-1,2 0 1,-2 21 0,4-33-17,0-1 1,0 1 0,0 0-1,0-1 1,1 1-1,-1-1 1,0 1 0,0-1-1,1 1 1,-1-1 0,0 1-1,1-1 1,-1 0-1,0 1 1,1-1 0,-1 1-1,1-1 1,-1 0 0,0 1-1,1-1 1,-1 0 0,1 0-1,-1 1 1,1-1-1,0 0 1,-1 0 0,1 0-1,-1 0 1,1 1 0,-1-1-1,1 0 1,-1 0 0,1 0-1,1 0 1,12-8-5599,-6-6-639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56 136 10666,'0'0'8098,"-2"11"-7211,0-7-852,1 1 0,0 1 0,1-1 1,-1 0-1,1 0 0,0 0 0,0 0 1,0 0-1,1 1 0,0-1 1,0 0-1,0 0 0,1 0 0,-1-1 1,1 1-1,0 0 0,1-1 0,-1 1 1,1-1-1,0 1 0,0-1 1,0 0-1,1 0 0,-1-1 0,1 1 1,0-1-1,9 6 0,28 8 96,-32-14-120,0 0-1,-1 1 0,1 0 1,10 7-1,-17-10-10,0 1 1,0 0-1,0-1 1,0 1-1,0 0 1,-1 0-1,1 0 1,-1 0-1,1 1 1,-1-1-1,0 0 1,0 1-1,1-1 1,-2 1-1,1-1 1,0 1-1,-1-1 0,1 1 1,0 4-1,-1 1 77,-1-1 0,1 0 1,-1 0-1,0 0 0,-1 0 0,0 0 0,0-1 0,0 1 0,-1 0 0,0-1 0,0 0 0,-1 1 0,1-1 0,-9 9 0,10-12-10,-1 0-1,0 0 0,0 0 1,0 0-1,0-1 1,0 0-1,-1 1 1,1-1-1,-1 0 1,0 0-1,1-1 0,-1 1 1,0-1-1,0 0 1,0 0-1,0 0 1,0-1-1,0 1 1,0-1-1,0 0 0,0 0 1,0 0-1,0-1 1,0 1-1,0-1 1,0 0-1,-4-2 1,4 1-235,0 0 1,0 0 0,1-1 0,-1 1 0,1-1 0,0 0 0,0 0 0,0 0-1,0-1 1,0 1 0,1-1 0,-1 1 0,1-1 0,-3-8 0,-1-1-1450,0-1 0,2 0 0,-4-16 1,-1-18-3968</inkml:trace>
  <inkml:trace contextRef="#ctx0" brushRef="#br0" timeOffset="1">18 158 10794,'0'0'9385,"55"-36"-8072,-33 22-480,-2-2-545,6-2-224,1 1-128,-7-1-1986,3-2-2754,-3 1-8264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7:2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58 9417,'0'0'10896,"-10"-6"-9231,-35-17-330,44 23-1294,-1 0 0,1 0 0,-1-1 1,1 1-1,-1 0 0,1 0 0,-1 1 0,0-1 1,1 0-1,-1 0 0,1 1 0,-1-1 0,1 1 1,-1-1-1,1 1 0,0 0 0,-1-1 0,1 1 1,0 0-1,-1 0 0,1 0 0,0 0 0,0 0 1,0 0-1,0 1 0,0-1 0,0 0 0,0 1 1,0-1-1,1 0 0,-1 1 0,0-1 0,1 1 1,-1 1-1,-15 49 358,14-41-210,0 0 0,1 0-1,0 1 1,1-1-1,0 0 1,3 20 0,-3-29-172,1 0 1,-1 0 0,1 0-1,0 0 1,-1 1 0,1-1-1,0 0 1,0 0 0,1-1-1,-1 1 1,0 0 0,1 0-1,-1 0 1,1-1 0,-1 1-1,1-1 1,0 1 0,-1-1-1,1 0 1,0 0 0,0 1-1,0-1 1,0-1 0,0 1-1,1 0 1,-1 0 0,0-1-1,0 1 1,0-1 0,1 0-1,-1 0 1,0 0 0,0 0-1,0 0 1,1 0 0,-1 0-1,0-1 1,0 1 0,0-1-1,3-1 1,3-1 8,0 0 0,0 0 0,-1-1 1,1 0-1,-1 0 0,0-1 0,-1 0 0,1 0 0,-1-1 0,0 1 0,0-1 1,-1-1-1,8-9 0,-7 7-8,0 0 0,0 0 0,-1 0 1,0-1-1,-1 1 0,0-1 0,-1 0 0,0-1 1,0 1-1,1-13 0,-4 21-16,0 1 1,0-1 0,0 0-1,0 0 1,0 1-1,0-1 1,0 0-1,-1 0 1,1 1-1,-1-1 1,1 0-1,-1 1 1,0-1-1,0 1 1,1-1 0,-1 1-1,0-1 1,0 1-1,-1 0 1,1-1-1,0 1 1,0 0-1,-1 0 1,-1-2-1,0 2-17,-1-1 0,1 1 0,-1-1 0,0 1 0,1 0 0,-1 0-1,0 1 1,0-1 0,0 1 0,-6 0 0,0 0-507,0 1 0,0 0 0,1 1 1,-1 0-1,1 0 0,-1 1 0,1 0 1,-12 7-1,-8 8-3669,2 0-3085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0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101 606 5477,'-8'2'1233,"-6"2"-744,1 0 117,-1 0 1,1-1-1,-25 2 2227,77-16-724,95 3-727,5 0-666,-66-2-416,637-78 1316,230-32-1275,-228 23-276,915-120 63,-1529 199-224,-208 14 5,7 9-125,-191 35-1,92-8-1106,-937 66 676,-207 30 712,968-65-737,-216 30-156,548-87 874,90-7-37,-11 0-5,577-50 108,-466 36-101,1595-198 961,-432 48-695,-568 100-982,-805 72-226,-1 3 0,-76 22 1,-8 1-1285,46-16-92,-4-3-1456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1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3203,'0'0'64,"54"12"-2915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5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8296,'0'0'13426,"4"-1"-12529,27-7 72,0 0 1,0 3 0,58-4-1,-27 3-443,190-13 722,86-12-206,-323 29-1158,-20 4 1869,-12 1-3638,8-1-5458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5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15471,'0'0'6972,"0"9"-6022,-1 25-80,0 2-659,1 0 0,2 0 0,11 56-1,-13-91-332,0 0-1,0 0 1,0 0-1,0 0 1,0 0-1,1 0 0,-1-1 1,0 1-1,1 0 1,-1 0-1,0 0 0,1-1 1,-1 1-1,1 0 1,0 0-1,-1-1 1,1 1-1,-1-1 0,1 1 1,0 0-1,0-1 1,-1 1-1,1-1 0,0 0 1,0 1-1,0-1 1,-1 1-1,1-1 1,0 0-1,0 0 0,0 0 1,0 1-1,0-1 1,0 0-1,-1 0 0,3 0 1,-1-1-456,-1 0 1,1 0-1,0 0 0,0 0 0,0 0 1,-1 0-1,1 0 0,0 0 1,-1-1-1,1 1 0,-1 0 1,1-1-1,-1 0 0,0 1 1,2-3-1,12-23-7867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5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10122,'0'0'11600,"-5"8"-11408,4-5-170,-3 3-15,1 0 0,0 1 1,0-1-1,1 1 0,-3 11 0,4-16-2,1 0 0,0-1 0,-1 1-1,1 0 1,0 0 0,0 0 0,1 0-1,-1 0 1,0 0 0,1 0 0,-1 0 0,1 0-1,-1-1 1,1 1 0,0 0 0,0 0-1,0-1 1,0 1 0,0 0 0,0-1-1,0 1 1,1-1 0,-1 0 0,1 1-1,-1-1 1,1 0 0,-1 0 0,1 0-1,2 1 1,23 11 159,-14-8-187,0 1 1,0 0-1,-1 1 0,22 16 1,-33-22 38,0 0 0,1 0 0,-1 1 0,0-1 0,1 0 0,-1 1 0,0-1 0,0 1 0,0-1 1,0 1-1,0 0 0,-1-1 0,1 1 0,0 0 0,-1-1 0,0 1 0,1 0 0,-1 0 0,0 0 0,0-1 0,0 1 0,0 0 1,0 0-1,0 0 0,0 0 0,-1-1 0,1 1 0,0 0 0,-1 0 0,0-1 0,1 1 0,-1 0 0,0-1 0,0 1 1,0-1-1,0 1 0,0-1 0,-1 1 0,1-1 0,0 0 0,0 0 0,-1 1 0,1-1 0,-3 1 0,-3 4 53,-1 0-1,0 0 0,-1-1 1,1 0-1,-1-1 0,-10 5 1,14-7 119,0 0 0,0-1 0,0 1 0,0-1 0,0 0 0,0-1 1,0 1-1,-1-1 0,1 0 0,0 0 0,0-1 0,0 1 0,-9-3 1,13 2-150,-1 0-1,0 0 1,0 0 0,1 0 0,-1 0 0,0 0 0,1 0 0,-1-1 0,1 1 0,0-1 0,-1 1 0,1-1-1,0 0 1,0 1 0,0-1 0,0 0 0,0 0 0,0 1 0,1-1 0,-1 0 0,1 0 0,-1 0 0,1 0-1,0 0 1,-1 0 0,1 0 0,0 0 0,0 0 0,1 0 0,-1 0 0,0 0 0,1 0 0,-1 0 0,1 0-1,1-4 1,0 0-50,1-1 1,-1 1-1,1-1 0,1 1 0,-1 0 0,1 0 0,0 1 0,0-1 0,8-7 0,4 1-11,0 0 0,1 1 0,0 1 0,27-12 0,-24 13 34,1-2 0,34-24 0,-54 34-8,-1 1-1,0 0 1,1 0 0,-1 0 0,0 0-1,1 0 1,-1-1 0,0 1 0,1 0-1,-1 0 1,0-1 0,1 1 0,-1 0-1,0 0 1,0-1 0,1 1 0,-1 0-1,0-1 1,0 1 0,0 0 0,0-1-1,1 1 1,-1 0 0,0-1 0,0 1 0,0-1-1,0 1 1,0 0 0,0-1 0,0 1-1,0-1 1,0 1 0,0 0 0,0-1-1,0 1 1,0 0 0,0-1 0,-1 1-1,1-1 1,0 1 0,0 0 0,0-1-1,0 1 1,-1 0 0,1-1 0,-23-6 59,-34 4-575,56 3 441,-5 0-1747,17 3-9206,-5-2 10077,17-1-6634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5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17585,'0'0'7153,"-10"8"-6192,2-3-788,1 1-1,0 0 1,0 1 0,0 0 0,1 0-1,-7 10 1,11-13-106,-1 0-1,1 0 1,0 0-1,0 0 0,0 1 1,1-1-1,0 1 1,-1-1-1,2 1 1,-1-1-1,0 1 1,1-1-1,0 1 0,0 0 1,0-1-1,1 1 1,0-1-1,1 7 1,-1-9-53,1 1 0,-1-1 0,1 0 0,-1 1 0,1-1 0,0 0 0,0 0 0,0 0 0,0 0 1,0-1-1,1 1 0,-1-1 0,1 1 0,-1-1 0,1 0 0,-1 1 0,1-1 0,-1-1 0,1 1 0,0 0 1,0-1-1,0 1 0,5-1 0,3 1 67,-1 0 1,1-1-1,0 0 1,0-1 0,11-2-1,-17 2-50,-1 0 0,1-1 0,0 1-1,-1-1 1,1 0 0,-1 0 0,0-1 0,0 1-1,0-1 1,0 0 0,0 0 0,-1 0 0,1 0 0,-1-1-1,0 0 1,0 0 0,0 0 0,0 0 0,-1 0 0,1 0-1,-1 0 1,2-9 0,-3 10 14,0-1-1,0 1 1,-1-1 0,1 0 0,-1 0-1,0 1 1,0-1 0,0 0-1,-1 0 1,1 1 0,-1-1-1,0 0 1,0 1 0,0-1 0,-1 1-1,1-1 1,-1 1 0,0 0-1,0-1 1,0 1 0,0 0-1,0 0 1,-1 0 0,0 1 0,1-1-1,-1 1 1,0-1 0,0 1-1,-4-2 1,0 0-126,0 0-1,0 0 1,-1 1-1,1 0 1,-1 1-1,0-1 1,1 1-1,-1 1 1,0 0-1,0 0 1,0 0-1,0 1 1,-1 0-1,-12 3 1,15-2-1383,-1 0 1,0 1-1,0 1 1,1-1-1,0 1 1,-7 3-1,-3 3-11359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20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275 116 6150,'0'0'3331,"10"3"-2957,-3-1-346,-1-1 0,1 0 0,0 0 1,0-1-1,0 0 0,-1 0 0,1 0 1,0-1-1,0 0 0,-1-1 1,1 1-1,-1-1 0,1-1 0,-1 1 1,0-1-1,7-4 0,5-1-8,1 1 0,0 0 0,0 2 0,1 0 0,0 1 0,0 1 0,26-1 0,-7 4 35,0 2 1,71 12-1,-78-9-34,61 1 0,-91-6 6,-9 0 133,-19 4-98,0 1 0,0 1 0,0 1 0,1 2 0,-30 13 0,-26 8 116,18-10 303,0-4-1,-1-2 1,0-3-1,-1-3 0,0-3 1,-78-4-1,131-1-449,-1-2 0,1 1 0,-17-6 0,27 7-23,-1-1 0,0 0 0,1 0 0,-1 0 0,1-1 1,0 1-1,-1-1 0,1 1 0,-4-4 0,5 4-7,1 0 0,-1 0 1,0 0-1,1 0 0,-1 0 1,1 0-1,-1 0 0,1 1 1,0-1-1,-1 0 0,1-1 1,0 1-1,0 0 0,0 0 1,0 0-1,0 0 0,0 0 1,0 0-1,0 0 0,0 0 1,0 0-1,1 0 0,-1 0 1,0 0-1,1 0 0,0-1 1,0-1-5,1 1 1,0-1-1,1 1 1,-1 0-1,0 0 1,0 0 0,1 0-1,0 0 1,-1 0-1,1 1 1,0-1-1,0 1 1,-1 0 0,1 0-1,0 0 1,7-1-1,58-11-59,-51 11 53,111-12 52,44-7-920,-149 16 556,-1-1 0,0 0 0,0-2 0,0 0 0,30-18 1,-50 25 312,1 0-1,-1 0 1,0 0 0,0 0 0,0 0 0,0-1 0,0 1 0,0-1 0,0 1 0,-1-1 0,1 0 0,-1 0 0,1 0 0,-1 0 0,1 0 0,-1 0 0,0 0 0,0 0 0,0 0 0,0-1 0,0-3 0,-1 6 9,0-1 1,-1 1-1,1-1 0,0 0 0,-1 1 0,1-1 0,-1 1 0,1-1 1,-1 1-1,1-1 0,-1 1 0,1-1 0,-1 1 0,0-1 0,1 1 1,-1 0-1,0-1 0,1 1 0,-1 0 0,0 0 0,1-1 0,-1 1 1,0 0-1,1 0 0,-1 0 0,0 0 0,0 0 0,1 0 0,-2 0 1,-30 0 58,24 0-48,-18 3 95,-1 0 0,1 2 0,1 1 0,-1 0 0,1 2 0,-40 19 0,29-12 33,0-2 0,-44 9 0,78-22-166,24-2-866,93-19-4174,-75 9-2093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2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12300,'0'0'4164,"-37"49"-3011,28-22-353,1 3-31,3 8-352,2 1-225,3 4-32,0 3-32,0 1-96,0 5 0,0 2 0,0 3-448,0 3-1602,0-1-2723,-6-3-4131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123 308 5990,'11'0'3384,"36"-1"775,-45 1-3808,1 0 1,-1-1-1,0 1 1,0-1-1,1 0 1,-1 1-1,0-1 1,0 0-1,0 0 0,0-1 1,0 1-1,0 0 1,0-1-1,-1 1 1,1-1-1,3-3 1,-5 5-289,0-1 0,1 1 0,-1-1 1,0 1-1,1-1 0,-1 1 0,0-1 1,0 1-1,0-1 0,0 1 0,1-1 0,-1 1 1,0-1-1,0 1 0,0-1 0,0 1 1,0-1-1,0 0 0,0 1 0,-1-1 0,1 1 1,0-1-1,0 1 0,0-1 0,0 1 1,-1-1-1,1 1 0,0-1 0,-1 1 0,1-1 1,0 1-1,-1 0 0,1-1 0,0 1 1,-1-1-1,1 1 0,-1 0 0,1-1 0,-1 1 1,1 0-1,-1 0 0,1-1 0,-1 1 1,1 0-1,-1 0 0,1 0 0,-1 0 0,1 0 1,-1-1-1,1 1 0,-1 0 0,0 0 1,1 0-1,-1 1 0,1-1 0,-1 0 1,1 0-1,-1 0 0,-9 0 67,0 0 0,0 0 0,0 1 0,0 0 0,0 1 0,0 0 0,0 0 0,1 1 0,-1 0 0,1 1 0,0 0 0,0 1 0,0 0 0,1 0 0,-1 1 0,1 0 0,1 0 0,-1 1 0,-9 11 0,16-17-69,-1 0 0,1 0 0,0 0 0,0 0 0,1 0 0,-1 1-1,0-1 1,0 0 0,1 0 0,-1 1 0,0-1 0,1 0 0,0 1 0,-1-1 0,1 1 0,0-1 0,-1 1 0,1-1 0,0 0 0,0 1 0,0-1 0,0 1 0,1-1 0,-1 1 0,0-1 0,1 3 0,1-3-20,-1 1 1,1-1 0,-1 1 0,1-1-1,0 0 1,-1 0 0,1 0 0,0 0 0,0 0-1,0 0 1,0-1 0,0 1 0,0 0-1,0-1 1,0 0 0,2 1 0,13 0 64,-1 0 0,1-1 1,22-2-1,-20-1-111,-1 0 1,0-2-1,0 0 0,0-1 1,0-1-1,-1 0 0,0-1 1,-1-1-1,0-1 0,0 0 1,18-17-1,-23 19-26,0-1-1,-1-1 0,-1 0 1,0 0-1,0-1 1,-1 0-1,0-1 1,-1 1-1,0-1 1,-1-1-1,0 1 1,-1-1-1,0 0 1,-1-1-1,4-26 1,-8 37 24,1 0 0,-1 0 1,0 0-1,0 0 1,-1 0-1,1-1 0,-1 1 1,1 0-1,-1 0 1,0 0-1,0 0 0,0 1 1,0-1-1,-1 0 0,1 0 1,-1 1-1,0-1 1,0 1-1,0-1 0,0 1 1,0 0-1,0 0 1,0 0-1,-1 0 0,1 0 1,-1 0-1,0 1 1,1-1-1,-1 1 0,0 0 1,0-1-1,-3 1 1,-9-3-24,0 1 1,0 1 0,-1 0 0,1 1 0,-18 2 0,22-1 16,9-1 8,0 1-1,0 0 1,0 0 0,0 0-1,0 0 1,-1 1 0,1-1-1,0 1 1,0-1 0,0 1-1,1-1 1,-1 1 0,0 0 0,0 0-1,0 0 1,0 0 0,1 0-1,-1 1 1,-1 1 0,2-2 1,1 0 0,-1 0 0,1 1 1,-1-1-1,1 0 0,-1 1 0,1-1 0,0 0 1,0 1-1,0-1 0,0 1 0,0-1 0,0 1 1,0-1-1,0 0 0,0 1 0,1-1 1,-1 0-1,1 1 0,0 1 0,3 6-47,1-1 0,-1 0-1,2 0 1,-1 0 0,1-1 0,10 11-1,31 27-597,-25-26 364,-2 1-1,32 39 1,-47-51 332,0 0 0,0 0 1,-1 0-1,0 0 0,0 1 0,-1-1 1,0 1-1,-1 0 0,0 0 0,0 0 0,-1 1 1,1 14-1,-6-1 417,3-19-4419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2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0 9705,'-11'70'64,"2"-3"-865,-1-4-2626</inkml:trace>
  <inkml:trace contextRef="#ctx0" brushRef="#br0" timeOffset="1">97 1541 9961,'-14'77'321,"3"-9"31,-1-8 449,-1-6 832,3-7-383,-1-7-1090,-2 1-417,1-1-3266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2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6566,'-16'89'4004,"1"-2"-3876,-1 0-96,4-4-32,3-4-256,2-8-929,-2-7 929,4-5 224,-4-10 64,-2-4-32,0-8 128,0-6 0,-1-3-160,1-1-5157</inkml:trace>
  <inkml:trace contextRef="#ctx0" brushRef="#br0" timeOffset="1">63 1128 12940,'0'0'2178,"-22"80"-672,13-45-770,-1-2 33,1-3-256,7-1-225,-3 3-160,1 2-128,4 0 32,-2-1-32,2-6 32,0-6-32,0-6 32,0-7-64,0-6-512,2-2-1506,9 0-1217,-6-4-1858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16976,'0'0'160,"69"0"-256,-24 0 128,12 0-320,4-4 256,5 0 64,7-1-32,4 2-1121,7-3-1121,3 1-1346,-5-1-6245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11050,'0'0'2915,"62"2"-2915,-21-2 32,9-2-128,7-7-3555,9-3-5734</inkml:trace>
  <inkml:trace contextRef="#ctx0" brushRef="#br0" timeOffset="1">1254 8 13261,'52'0'480,"3"0"-320,4-2-192,7-2-2402,2 2-1346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12300,'57'-6'2050,"0"-2"-449,4 1-640,3 1-673,4-2-224,11 2-160,1-3-1377,4 1-2211,0-1-992</inkml:trace>
  <inkml:trace contextRef="#ctx0" brushRef="#br0" timeOffset="1">1211 23 10442,'0'0'2242,"85"-6"-320,-42 0-513,-4 1-608,-3 3-32,-7-1 512,-1 2-192,-3 1-288,-7 0-65,-2 0-447,-7 5-225,-4 1-96,-1 2 32,-4-4-769,-9-6-8392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11211,'0'0'14750,"-2"13"-13715,1-3-823,0-6-135,0 1 1,0 0-1,0 0 0,1 0 1,0 0-1,0 0 0,0 0 1,1 0-1,-1 0 0,1 0 1,0 0-1,1 0 0,-1-1 1,5 9-1,-1-4-36,0-2 0,1 1 0,0-1-1,1 1 1,-1-2 0,1 1 0,1-1 0,-1 0-1,1 0 1,0-1 0,11 5 0,-14-7-352,1-1 0,0 0 0,0 0 0,0 0 0,0-1 0,0 0 0,13 0 0,-14-1-420,1 0 1,-1-1-1,0 1 0,1-1 1,-1-1-1,0 1 0,1-1 1,-1 0-1,9-5 0,15-12-6897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15855,'0'0'2434,"-40"62"-448,17-24-64,-2 4-64,2 2 64,5-1-481,0 2-929,7-3-448,2-5-64,8-7 33,1-5-450,0-8-608,0-2-865,0-8-512,0-4-737,1-9-6630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14638,'0'0'6363,"-10"13"-4991,-49 56 113,20-24-656,1 2 0,-60 96 0,159-241-6963,-41 56 2136,16-49 0,-22 33 3223,-30 124 7087,10-50-5810,2 0-1,0 1 0,1 0 1,0 17-1,2-20-154,1 0 0,0 0 1,1 0-1,1 0 0,0 0 0,5 14 0,-6-24-319,0-1-1,1 1 0,-1-1 1,1 0-1,0 0 0,0 0 1,0 0-1,0 0 1,0 0-1,1-1 0,-1 1 1,1-1-1,0 0 0,0 0 1,0 1-1,0-2 0,0 1 1,0 0-1,0-1 1,1 1-1,-1-1 0,1 0 1,-1 0-1,1-1 0,-1 1 1,1-1-1,-1 1 0,1-1 1,3 0-1,-6-1-17,-1 0-1,1 1 1,-1-1-1,0 1 0,1-1 1,-1 0-1,0 1 1,1-1-1,-1 0 1,0 0-1,0 1 0,0-1 1,0 0-1,0 0 1,0 1-1,0-1 1,0 0-1,0 1 0,0-1 1,0 0-1,0 0 1,0 1-1,-1-1 1,1 0-1,0 1 0,0-1 1,-1 0-1,1 1 1,-1-1-1,1 0 1,-1 0-1,-11-26-60,-3-2-377,-51-88-602,60 108 1009,-1-1 1,0 1 0,0 1 0,-1-1 0,0 1 0,-1 1-1,0-1 1,0 2 0,-11-8 0,0 9 369,12 11 180,8-4-506,0-1-1,0 1 0,1-1 1,-1 1-1,0-1 0,1 1 0,-1-1 1,1 1-1,-1-1 0,1 0 0,-1 1 1,1-1-1,0 0 0,0 1 1,0-1-1,0 0 0,0 0 0,0 0 1,2 2-1,7 4 41,0 0-1,0 0 1,0-1 0,1-1 0,-1 0 0,1 0 0,1-1-1,22 5 1,1-1-196,61 4 0,-58-10-2742,44-4 0,-35-3-4177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13741,'0'0'3934,"0"13"-2204,-1-6-1479,1 1 0,1 0 0,0 0 0,0 0 0,0 0-1,1-1 1,0 1 0,0-1 0,1 1 0,0-1 0,1 0 0,-1 0 0,1 0 0,9 10 0,-4-6-76,0-1-1,1 0 1,0-1 0,1 0 0,0 0 0,20 11 0,-25-17-253,1 1-1,0-1 0,0 0 0,1-1 1,-1 1-1,0-2 0,1 1 1,-1-1-1,1 0 0,0 0 0,-1-1 1,1 0-1,13-2 0,-18 1-263,1 0-1,-1-1 0,0 1 0,0-1 0,0 0 0,0 0 1,0 0-1,0 0 0,-1-1 0,1 1 0,-1 0 0,0-1 1,1 0-1,-1 0 0,0 0 0,0 0 0,-1 0 0,1 0 0,-1 0 1,0 0-1,1-1 0,-1 1 0,-1 0 0,1-1 0,0 1 1,-1-7-1,4-57-6304,-5 30 5195,-4 24 3398,-3 15 721,-8 20 1310,-35 144 3026,40-122-6434,2 0 0,2 0-1,-4 82 1,14-115-744,4-12-930,4-18-2297,-5-11-3052,-4-8-5349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 13004,'0'0'6198,"-4"12"-4986,-135 304 3758,129-278-4456,10-33-400,5-25-390,5-39-1976,-2 0-1,-1-99 0,-4 183 2491,1 0 0,2-1 1,0 1-1,1-1 0,12 26 1,-13-37-128,0-1 0,1 0 0,0-1 1,0 0-1,2 0 0,-1 0 1,1-1-1,1 0 0,-1-1 1,2 0-1,13 9 0,-17-14 659,-7-7-301,-13-15-161,-24-21-339,-83-58-146,-45-41 34,165 138 163,0 0 1,0 0-1,-1-1 0,1 1 0,0 0 1,0 0-1,-1 0 0,1 0 1,0-1-1,0 1 0,-1 0 0,1 0 1,0 0-1,0-1 0,0 1 1,0 0-1,-1 0 0,1-1 0,0 1 1,0 0-1,0 0 0,0-1 1,0 1-1,0 0 0,0-1 0,0 1 1,0 0-1,0 0 0,0-1 1,0 1-1,0 0 0,0-1 1,0 1-1,0 0 0,0-1 0,0 1 1,0 0-1,0 0 0,1-1 1,-1 1-1,0 0 0,0-1 0,16-1 457,28 9 26,-38-6-380,89 14-24,151 3 0,-100-16-9457,-121-2-3065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18033,'0'0'3876,"-16"49"-2627,14-17-160,2 5-192,0 5-353,0 0-416,11 2-31,1-3-130,-1-5-287,-4-10-1025,-2-4-193,-1-10 1,-13-21-10987</inkml:trace>
  <inkml:trace contextRef="#ctx0" brushRef="#br0" timeOffset="1">23 192 6054,'0'0'6694,"-23"-56"-2690,23 35-1538,0 8-1313,15 6-544,8 6-129,11 1-127,7 0-289,5 12-64,8 2 0,-1 3-673,3-2-2402,-6-1-4004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13677,'0'0'961,"45"54"384,-11-27-544,16 3 32,7 3-65,11-2-479,5 2-193,-2-3-32,-7-3-32,-10-3-737,-17-2-352,-12-5-865,-16-1-1345,-9-7-929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19 407 9545,'0'0'5023,"11"1"-3885,19 3 216,-1-2 0,55-2 0,-82-1-1267,1 1 0,-1-1-1,0 1 1,0-1 0,0 0 0,0 0 0,0 0-1,0 0 1,-1 0 0,1 0 0,0 0 0,0-1-1,-1 1 1,1-1 0,-1 1 0,1-1 0,-1 0-1,0 0 1,1 1 0,-1-1 0,0 0 0,0 0-1,-1 0 1,1 0 0,0 0 0,-1 0 0,1-1-1,-1 1 1,1 0 0,-1 0 0,0 0 0,0 0-1,0-1 1,0 1 0,0 0 0,-1 0 0,1 0-1,-2-3 1,0-6 150,0 1 0,-1-1 0,0 1 1,-1 0-1,0 0 0,-8-14 0,-78-104 58,-2-5-297,96 138-50,1 0-1,0-1 0,0 1 0,0-1 0,1 0 0,0-1 0,-1 1 0,8 2 0,1 2 28,15 7 62,1 0 0,1-2 1,0-2-1,1 0 0,44 7 1,46 3-1045,0-6-3513,-70-9 875,18 2-8200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242 124 10954,'1'-9'2547,"0"5"-2315,0 0 1,-1 0-1,1 0 1,-1 0 0,0 0-1,-1 0 1,1 1-1,-1-1 1,1 0-1,-1 0 1,0 0-1,-1 0 1,1 1 0,-1-1-1,1 0 1,-1 1-1,0 0 1,0-1-1,-1 1 1,1 0-1,-1 0 1,1 0 0,-1 0-1,0 1 1,0-1-1,0 1 1,-1 0-1,1 0 1,-1 0-1,1 0 1,-6-2-1,4 2-154,0 1 0,0-1 0,-1 1 0,1 0 0,0 0-1,0 1 1,-1-1 0,1 1 0,0 0 0,-1 1-1,1 0 1,0-1 0,0 1 0,-1 1 0,1-1-1,0 1 1,0 0 0,1 0 0,-1 1 0,0-1-1,1 1 1,-1 0 0,-6 6 0,5-3-78,1-1-1,0 1 1,0 1 0,0-1 0,1 1-1,0-1 1,0 1 0,1 0-1,0 1 1,0-1 0,1 0 0,0 1-1,0 0 1,0-1 0,0 13 0,2-17 3,0 0 0,0-1 0,1 1 0,-1 0 0,1-1 0,-1 1 0,1-1 1,0 1-1,0 0 0,0-1 0,0 0 0,1 1 0,-1-1 0,1 0 1,-1 0-1,1 1 0,0-1 0,0 0 0,-1-1 0,2 1 0,-1 0 0,0-1 1,0 1-1,0-1 0,1 1 0,-1-1 0,1 0 0,-1 0 0,1 0 1,3 0-1,12 4 24,0-1 0,0-1 1,31 2-1,-4 0 1,-39-5-45,0 1 0,0 1-1,1-1 1,-1 1-1,0 0 1,0 0-1,0 0 1,-1 1-1,1 0 1,0 0-1,-1 1 1,0 0-1,0 0 1,0 0-1,0 0 1,-1 1-1,0-1 1,0 1 0,0 0-1,0 1 1,-1-1-1,0 1 1,0-1-1,0 1 1,-1 0-1,0 0 1,0 0-1,0 0 1,-1 1-1,0-1 1,0 0-1,0 10 1,0 1 122,-1 1 0,-1-1 0,0 1 1,-1-1-1,-1 0 0,-1 0 0,0 0 0,-1 0 0,-11 23 1,12-30-27,-1-1 1,-1 0 0,1 0 0,-1-1-1,-1 0 1,1 0 0,-1 0 0,-1-1 0,0 0-1,0 0 1,0-1 0,-1 0 0,1 0-1,-1-1 1,-1 0 0,1-1 0,-12 4 0,18-7-31,0 0 0,0 0 0,0 0 0,0 0 0,0 0 0,0-1 0,0 0 0,0 1 0,0-1 0,0 0 0,0-1 1,-1 1-1,1 0 0,0-1 0,0 0 0,0 0 0,0 0 0,0 0 0,1 0 0,-1 0 0,0-1 0,0 1 0,1-1 0,-1 0 1,1 0-1,0 0 0,-1 0 0,1 0 0,0-1 0,0 1 0,0-1 0,1 1 0,-1-1 0,1 0 0,-1 1 0,1-1 0,0 0 1,0 0-1,0 0 0,-1-5 0,0-5-53,0 1 1,0-1-1,1 1 1,1-1-1,0 0 1,0 0-1,2 1 1,5-26-1,-3 23-20,1 0 1,0 1-1,2-1 0,-1 1 0,2 1 1,0-1-1,1 1 0,0 0 0,0 1 1,2 0-1,-1 1 0,19-15 1,9-3-96,1 2 1,74-39 0,-69 43-161,-1-3 0,50-38 0,-88 59 277,0 1 0,0-2 0,0 1-1,-1 0 1,0-1 0,0 0 0,5-10 0,-8 15 4,-1 0 1,1 0 0,-1 0-1,1 0 1,-1 0 0,1 0 0,-1 0-1,0 0 1,0 0 0,0 0-1,1 0 1,-1 0 0,0-1-1,0 1 1,0 0 0,-1 0-1,1 0 1,0 0 0,0 0 0,-1 0-1,1 0 1,-1-1 0,1 1-1,-1 0 1,1 0 0,-1 0-1,1 1 1,-1-1 0,0 0 0,1 0-1,-1 0 1,0 0 0,0 1-1,0-1 1,0 0 0,0 1-1,0-1 1,0 1 0,0-1-1,0 1 1,0-1 0,0 1 0,0 0-1,0-1 1,0 1 0,0 0-1,-1 0 1,1 0 0,0 0-1,0 0 1,0 0 0,0 0-1,-2 1 1,-2-2 8,0 1 0,0 0-1,0 1 1,0-1 0,0 1-1,0 0 1,0 0 0,1 0-1,-1 1 1,0 0 0,1 0-1,-1 0 1,1 0 0,0 1-1,0-1 1,0 1 0,0 0-1,0 1 1,0-1 0,1 0-1,0 1 1,0 0 0,0 0-1,0 0 1,0 0 0,1 1-1,0-1 1,0 0 0,0 1 0,0 0-1,1-1 1,0 1 0,0 0-1,0 0 1,0 10 0,1-14-8,0 1 1,0 0 0,0-1 0,1 1-1,-1-1 1,1 1 0,-1 0 0,1-1-1,0 1 1,-1-1 0,1 1 0,0-1-1,0 0 1,0 1 0,0-1 0,0 0-1,0 0 1,1 1 0,-1-1 0,0 0-1,0 0 1,1 0 0,-1-1-1,1 1 1,-1 0 0,1 0 0,-1-1-1,1 1 1,-1-1 0,1 0 0,0 1-1,-1-1 1,1 0 0,2 0 0,8 2 31,1-2 0,-1 1 0,19-3 1,-19 1-20,2 0-21,1-1 0,0 0 0,-1-1 0,0-1 0,0-1 0,0 0 0,0 0 0,-1-1 0,0-1 1,0 0-1,-1-1 0,13-10 0,-24 17-27,-2 3 2,1 1 0,-1 0 1,0-1-1,-1 1 1,1-1-1,0 1 0,-1-1 1,1 1-1,-1-1 0,-3 3 1,-2 4-14,-1 3 9,0-1 14,-1 0 0,2 1 1,-1 1-1,2-1 0,-1 1 1,2 0-1,0 0 0,0 1 1,2 0-1,-3 14 0,6-27-95,-1 0 0,1 0-1,0 0 1,0 0-1,0 1 1,1-1 0,-1 0-1,0 0 1,0 0 0,1 0-1,-1 0 1,0 0-1,1 0 1,-1 0 0,1 0-1,-1 0 1,1 0-1,0 0 1,-1-1 0,1 1-1,0 0 1,0 0-1,0-1 1,-1 1 0,1 0-1,0-1 1,0 1-1,0-1 1,0 1 0,0-1-1,0 1 1,0-1-1,0 0 1,2 1 0,1-1-655,0 1 0,-1-1 0,1 0 0,0-1 0,-1 1-1,1-1 1,0 0 0,0 1 0,6-4 0,19-10-7723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 27 10378,'0'0'5504,"-11"-5"-4517,1 1-588,-1 0-1,1 1 0,-1 0 0,1 0 1,-1 1-1,0 1 0,0 0 0,0 0 0,0 1 1,0 0-1,0 1 0,0 1 0,0-1 1,-17 6-1,13-2 255,-71 28 1310,78-29-1923,-1 0 0,2 0 0,-1 1 0,0 0 0,1 0 0,0 1 0,-11 11 0,17-17-41,1 0 1,0 0-1,0 1 1,0-1-1,-1 0 0,1 0 1,0 1-1,0-1 1,0 0-1,0 1 1,0-1-1,0 0 0,-1 1 1,1-1-1,0 0 1,0 0-1,0 1 0,0-1 1,0 0-1,0 1 1,0-1-1,0 0 0,0 1 1,1-1-1,-1 0 1,0 1-1,0-1 0,0 0 1,0 1-1,0-1 1,0 0-1,1 0 0,-1 1 1,0-1-1,0 0 1,1 1-1,14 7-22,28 1-1,-34-7 29,20 3-7,60 15 26,-81-17-22,0-1-1,0 1 1,0 1 0,-1-1 0,1 1-1,-1 1 1,0-1 0,8 8-1,-15-12-1,1 1-1,0-1 0,0 1 0,-1 0 0,1-1 0,0 1 1,-1 0-1,1 0 0,-1 0 0,1-1 0,-1 1 0,1 0 1,-1 0-1,0 0 0,1 0 0,-1 0 0,0 0 0,0 0 1,0 0-1,0 0 0,1 0 0,-1 0 0,-1 0 1,1-1-1,0 1 0,0 0 0,0 0 0,0 0 0,-1 2 1,-1-1 24,1 0 0,-1 0 0,0 0 1,1 0-1,-1 0 0,0-1 1,0 1-1,0-1 0,0 1 1,-1-1-1,-2 2 0,-10 3 354,0 0 0,-29 7 0,40-12-220,-16 5 117,1-1-1,-1 0 1,0-2 0,0 0-1,0-1 1,-1-2 0,1 0-1,-22-3 1,41 3-281,0 0 0,0 0 0,1 0 0,-1 0 0,0 0 0,0 0 0,1 0 0,-1-1 1,0 1-1,0 0 0,1 0 0,-1-1 0,0 1 0,1-1 0,-1 1 0,0 0 0,1-1 0,-1 1 0,0-1 0,1 0 0,-1 1 1,1-1-1,-1 1 0,1-1 0,0 0 0,-1 1 0,1-1 0,0 0 0,-1 0 0,1 1 0,0-1 0,0 0 0,-1 0 0,1 1 1,0-1-1,0 0 0,0 0 0,0 0 0,0 1 0,0-1 0,1 0 0,-1 0 0,0 0 0,0 1 0,0-1 0,1 0 0,-1 1 1,1-2-1,0-1-218,1 1-1,0 0 1,0-1 0,0 1 0,0 0 0,0 0 0,0 0 0,0 0 0,0 1 0,1-1 0,4-2 0,21-6-3575,-1 1 0,54-9 0,-45 11-931,16-3-4858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28 12908,'0'0'6598,"-11"-6"-5546,4 2-780,4 2-201,1 0 0,-1 0-1,0 0 1,0 1 0,1-1 0,-1 1 0,0 0-1,0 0 1,0 0 0,-1 0 0,1 0 0,0 1-1,0 0 1,0-1 0,-1 1 0,1 0 0,0 0 0,0 1-1,0-1 1,-1 1 0,1 0 0,-4 1 0,-3 3 77,0 1 1,1 0 0,-1 0 0,1 1-1,0 0 1,-7 9 0,11-12-101,1 1 1,0-1-1,1 1 1,-1 0-1,1 0 0,0 0 1,0 1-1,1-1 1,0 1-1,-1 0 0,2-1 1,-1 1-1,0 7 1,2-12-44,0 1 0,0-1 0,0 1 1,0-1-1,1 1 0,-1-1 0,1 1 1,-1-1-1,1 1 0,-1-1 0,1 0 1,0 1-1,0-1 0,0 0 0,-1 0 1,1 1-1,1-1 0,-1 0 0,0 0 1,0 0-1,0 0 0,0 0 0,1-1 1,-1 1-1,0 0 0,1-1 0,-1 1 1,1 0-1,-1-1 0,1 0 1,-1 1-1,1-1 0,-1 0 0,1 0 1,-1 0-1,3 0 0,9 1 19,-1-1-1,1 0 1,16-3-1,-27 3-18,11-2-65,-1-1 0,-1 0 0,1 0 0,0-1 0,-1-1 0,1 0 0,-1-1 0,-1 0 0,1 0 0,-1-1 0,0-1 0,-1 0 0,0 0 0,0-1 0,0 0 0,8-12 1,-49 55 694,2 21-235,24-24-131,6-30-256,0 0-1,0 0 0,0-1 1,0 1-1,1 0 1,-1-1-1,0 1 0,1 0 1,-1-1-1,0 1 0,1 0 1,-1-1-1,1 1 1,-1-1-1,1 1 0,-1-1 1,1 1-1,-1-1 1,1 1-1,0-1 0,-1 1 1,1-1-1,0 0 1,-1 1-1,1-1 0,0 0 1,-1 0-1,1 0 1,0 1-1,0-1 0,-1 0 1,2 0-1,16 0-15,-1-1 1,1-1-1,-1 0 0,1-1 0,-1-1 1,0-1-1,0 0 0,-1-2 0,1 1 1,16-11-1,-4 4-628,53-17 0,-82 30 630,1 0 1,-1 0-1,0-1 0,1 1 0,-1 0 0,0 0 0,1 0 0,-1 0 1,1 0-1,-1 0 0,0 0 0,1 0 0,-1 0 0,0 0 0,1 0 1,-1 0-1,1 0 0,-1 0 0,0 0 0,1 0 0,-1 0 0,0 0 1,1 0-1,-1 1 0,1-1 0,-1 0 0,0 0 0,0 0 1,1 1-1,-1-1 0,0 0 0,1 0 0,-1 1 0,0-1 0,0 0 1,1 1-1,-1-1 0,0 0 0,0 1 0,-4 18 213,-23 26 444,23-39-534,-2 3 17,4-6-28,-1 1 0,1-1 0,0 1 0,0 0 0,0 0 0,0 0 0,1 0 0,-1 1 0,0 6 0,2-11-97,0 1-1,0-1 1,0 1 0,1-1-1,-1 0 1,0 1 0,1-1-1,-1 1 1,0-1-1,0 0 1,1 1 0,-1-1-1,1 0 1,-1 1 0,0-1-1,1 0 1,-1 0 0,1 1-1,-1-1 1,1 0 0,-1 0-1,1 0 1,-1 0 0,0 1-1,1-1 1,-1 0-1,1 0 1,-1 0 0,1 0-1,-1 0 1,1 0 0,-1 0-1,1 0 1,-1-1 0,1 1-1,22-2 92,-23 2-103,20-5-4,0-1 0,-1 0 0,0-2 0,0 0 0,0-1 0,16-12 0,-10 7-501,0 1 1,34-11-1,-59 23 500,1 1-1,-1 0 0,1 0 0,-1 0 0,1 0 0,-1 0 0,0 0 0,1 0 1,-1 0-1,1 0 0,-1 0 0,1 0 0,-1 0 0,1 0 0,-1 0 0,1 0 1,-1 0-1,1 1 0,-1-1 0,1 0 0,-1 0 0,0 1 0,1-1 0,-1 0 1,1 0-1,-1 1 0,0-1 0,1 0 0,-1 1 0,0-1 0,1 1 0,-1-1 1,0 0-1,0 1 0,0-1 0,1 1 0,-1-1 0,0 1 0,0-1 0,0 1 1,0-1-1,0 1 0,0-1 0,0 1 0,0-1 0,0 1 0,0-1 0,0 1 1,0 0-1,-4 39 394,3-37-335,0 1 1,1 0-1,-1-1 0,1 1 0,0 0 1,0-1-1,0 1 0,1 6 0,3-9-40,-1 0 0,1 0 0,0 0 0,0 0-1,0-1 1,0 1 0,0-1 0,-1 0-1,1 0 1,0-1 0,0 1 0,7-3 0,2 0-535,-1 0 1,1-1 0,-1 0-1,15-9 1,45-30-7129,-33 14 404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6086,'0'0'14275,"-7"9"-13133,-5 11-615,0-1-1,2 2 1,0 0-1,1 0 1,1 0 0,-8 36-1,13-44-484,1 1 0,0-1 1,1 1-1,1-1 0,0 1 0,1-1 0,0 1 0,1-1 0,1 1 0,0-1 1,0 0-1,2 0 0,6 16 0,3-5-257,-11-18-195,1-1 0,-1 0 1,-1 1-1,1-1 0,-1 1 0,0 0 0,0 0 0,-1 0 1,2 12-1,-3-18 262,0 0 0,-1 1 0,1-1 0,0 1 1,-1-1-1,1 0 0,-1 1 0,1-1 0,-1 0 1,1 0-1,-1 1 0,1-1 0,0 0 0,-1 0 1,1 0-1,-1 0 0,0 0 0,1 1 0,-1-1 0,1 0 1,-1 0-1,1 0 0,-1 0 0,1 0 0,-1-1 1,1 1-1,-1 0 0,1 0 0,-1 0 0,1 0 1,-1-1-1,1 1 0,-1 0 0,1 0 0,-1-1 0,1 1 1,0 0-1,-1-1 0,1 1 0,-1-1 0,-22-12-1991,-37-51 2063,36 33 4540,-28-47-1,50 76-4234,0-1 1,1 1-1,-1-1 0,1 0 1,0 0-1,0 0 0,0 1 1,0-1-1,0 0 0,0 0 1,1 0-1,0 0 0,-1 0 1,1-1-1,0 1 1,1 0-1,0-4 0,0 5-193,0 0-1,0 0 0,0 0 0,1 0 1,-1 1-1,0-1 0,1 0 1,0 1-1,-1 0 0,1-1 0,0 1 1,0 0-1,-1 0 0,1 0 1,0 0-1,0 0 0,0 0 1,1 0-1,-1 1 0,0-1 0,0 1 1,0 0-1,3-1 0,38-4-574,0 2 0,65 4 0,-21 1-6753,-40-3-2371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3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46 205 10698,'0'0'10591,"-5"11"-10318,1-3-230,-26 69 137,29-73-163,-1 1 0,1-1 1,0 1-1,0-1 0,1 1 1,-1-1-1,1 1 0,0 0 1,1-1-1,-1 1 0,1-1 1,-1 1-1,1 0 0,1-1 1,-1 0-1,3 7 1,-1-9 12,-1 1 0,1-1 0,-1 0 0,1-1 0,0 1 0,0 0 0,0-1 1,0 1-1,0-1 0,0 0 0,0 0 0,0 0 0,0-1 0,1 1 1,-1-1-1,0 1 0,0-1 0,1 0 0,-1-1 0,0 1 0,1 0 0,4-2 1,3 0 87,0 0 1,-1-1-1,0 0 1,1 0-1,17-10 1,-9 2-69,0-1 0,-1-1 1,22-19-1,-35 27-36,0 0-1,0 0 1,0 0-1,-1 0 1,0-1 0,0 0-1,0 0 1,0 0 0,-1 0-1,0 0 1,-1-1-1,1 1 1,-1-1 0,2-11-1,-4 18-14,0-1 0,0 1 0,0 0 0,0-1 0,0 1 0,0 0 0,0-1 0,0 1 0,0 0 0,0-1 0,0 1 0,0 0 0,-1-1 0,1 1 0,0 0 0,0-1 0,0 1 0,0 0 0,-1-1 0,1 1 0,0 0 0,0 0 0,0-1 0,-1 1 0,1 0 0,0 0 0,-1 0 0,1-1 0,0 1 0,0 0 0,-1 0 0,1 0 0,0 0 0,-1-1 0,1 1 0,0 0 0,-1 0 0,1 0 0,0 0 0,-1 0 0,1 0 0,0 0 0,-1 0 0,1 0 0,-1 0 0,1 0 0,0 0 0,-1 1 0,1-1 0,0 0 0,0 0 0,-1 0 0,1 0 0,0 0 0,-1 1 0,1-1 0,0 0 0,0 0 0,-1 1 0,1-1 0,0 0 0,0 0 0,-1 1 0,1-1 0,0 0 0,0 1 0,0-1 0,-1 1 0,-18 17-42,15-13 71,1 1-1,-1-1 1,1 1-1,1-1 1,-1 1-1,1 0 1,0 0-1,1 0 1,-1 0-1,1 0 1,0 10-1,1-14 6,0 0-1,0 1 1,0-1-1,0 0 1,1 0-1,-1 0 1,1 0-1,0 0 1,-1 0-1,1 0 1,0 0-1,0-1 1,0 1-1,0 0 1,1 0-1,-1-1 1,0 1-1,1-1 1,-1 1-1,1-1 1,-1 1-1,1-1 1,0 0-1,0 0 0,0 0 1,-1 0-1,1 0 1,0 0-1,0-1 1,0 1-1,0-1 1,0 1-1,0-1 1,1 0-1,-1 0 1,3 0-1,6 1 76,0-1 1,1 0-1,-1-1 0,0-1 0,1 0 0,-1 0 0,0-1 0,0 0 1,-1-1-1,1 0 0,-1-1 0,0 0 0,17-12 0,-20 12-96,-1 0-1,0 0 0,0-1 1,0 1-1,-1-1 0,0-1 0,0 1 1,-1-1-1,1 1 0,-1-1 0,-1-1 1,1 1-1,-1 0 0,-1-1 1,1 0-1,-1 0 0,-1 0 0,1 1 1,-1-1-1,-1-9 0,1 16-13,-1 1-1,0-1 1,0 1-1,0 0 0,0-1 1,0 1-1,0 0 1,0-1-1,0 1 1,0 0-1,0-1 1,0 1-1,0-1 0,0 1 1,0 0-1,0-1 1,-1 1-1,1 0 1,0-1-1,0 1 0,0 0 1,0-1-1,-1 1 1,1 0-1,0 0 1,0-1-1,-1 1 1,1 0-1,0 0 0,0-1 1,-1 1-1,1 0 1,0 0-1,-1 0 1,1-1-1,0 1 1,-1 0-1,1 0 0,0 0 1,-1 0-1,1 0 1,-1 0-1,1 0 1,0 0-1,-1 0 0,1 0 1,0 0-1,-1 0 1,1 0-1,0 0 1,-1 0-1,1 0 1,0 0-1,-1 1 0,1-1 1,0 0-1,-1 0 1,1 0-1,0 0 1,-1 1-1,1-1 1,0 0-1,-1 0 0,1 1 1,0-1-1,0 0 1,-1 1-1,-17 19-95,14-14 94,1 0 1,0 0-1,0 1 1,1-1-1,-1 1 1,1-1-1,1 1 1,-2 9-1,3-14 7,0 0 0,0 0 0,0-1-1,0 1 1,0 0 0,1 0 0,-1 0 0,1-1 0,-1 1-1,1 0 1,0 0 0,-1-1 0,1 1 0,0-1-1,0 1 1,0 0 0,0-1 0,0 0 0,1 1-1,-1-1 1,0 0 0,1 0 0,-1 1 0,1-1 0,-1 0-1,1 0 1,-1-1 0,1 1 0,0 0 0,-1 0-1,1-1 1,0 1 0,0-1 0,0 0 0,2 1-1,3 0 6,-1 0-1,0 0 0,1 0 0,-1-1 0,0 0 0,1 0 1,-1-1-1,0 1 0,1-1 0,-1-1 0,0 1 0,0-1 1,0 0-1,0-1 0,0 1 0,-1-1 0,1 0 0,-1-1 0,0 1 1,1-1-1,-2 0 0,1-1 0,0 1 0,-1-1 0,0 1 1,0-2-1,0 1 0,-1 0 0,0-1 0,0 1 0,0-1 1,0 0-1,-1 0 0,0 0 0,-1 0 0,1 0 0,-1 0 1,0-1-1,-1 1 0,1-11 0,-5 15-271,-5 10 155,-6 11 50,10-10 52,1 0 0,1 0 1,-1 0-1,1 1 1,1-1-1,-2 13 0,3-21 7,1 1 1,0 0-1,0 0 0,0-1 0,0 1 1,0 0-1,0 0 0,0 0 0,1-1 1,-1 1-1,0 0 0,1 0 0,0-1 0,-1 1 1,1-1-1,0 1 0,0 0 0,0-1 1,0 1-1,0-1 0,0 0 0,0 1 0,1-1 1,-1 0-1,0 0 0,1 0 0,-1 0 1,1 0-1,-1 0 0,1 0 0,0 0 0,-1-1 1,1 1-1,0 0 0,-1-1 0,1 0 1,0 1-1,0-1 0,3 0 0,17 1-136,0-2 0,0 0 0,0-2 0,0 0 0,-1-1 0,32-11 0,-19 6 63,-28 8 73,0 0 0,0 0-1,0 1 1,0-1-1,0 1 1,12 2 0,10-1 429,-25-1-425,1-1-1,-1 1 1,1-1-1,-1 0 1,0 0-1,0-1 1,1 1-1,-1-1 1,0 0-1,0 1 1,0-1-1,0-1 1,-1 1-1,1 0 1,-1-1-1,1 1 1,-1-1-1,0 0 1,0 1-1,0-1 1,3-6-1,-1 1-568,0 0-1,0-1 1,-1 1-1,0-1 1,0 1-1,-1-1 1,2-14-1,-2-53-8124,0 30 388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10250,'0'0'8520,"0"9"-7154,-4 86 1625,1-51-2869,2 1 1,9 88-1,-3-109-1100,-3-16 396,0 1 1,0 0-1,0 0 0,-1 1 0,-1-1 1,0 0-1,0 0 0,0 0 0,-3 11 0,2-19 379,1 0 0,-1 0 0,1 0 0,-1 0-1,1-1 1,-1 1 0,0 0 0,0 0 0,1-1-1,-1 1 1,0-1 0,0 1 0,0 0 0,0-1-1,1 1 1,-1-1 0,0 0 0,0 1 0,0-1 0,0 0-1,0 0 1,0 1 0,0-1 0,0 0 0,0 0-1,0 0 1,0 0 0,0 0 0,0-1 0,0 1-1,0 0 1,0 0 0,0-1 0,0 1 0,0 0-1,-2-2 1,0 1 86,0 0 1,0-1-1,0 1 0,0-1 1,0 0-1,1 0 0,-1 0 0,0 0 1,-4-5-1,-3-8 1010,1-1-1,0 1 1,1-1 0,0-1 0,1 1-1,1-1 1,1 0 0,0-1 0,2 0-1,0 1 1,0-1 0,1-26 0,3 43-772,-1-1 1,1 1 0,-1-1 0,1 1-1,0 0 1,-1 0 0,1-1 0,0 1 0,0 0-1,0 0 1,0 0 0,0 0 0,0 0 0,0 0-1,0 0 1,1 0 0,-1 0 0,0 1-1,1-1 1,-1 0 0,0 1 0,1-1 0,-1 1-1,0 0 1,1-1 0,-1 1 0,1 0 0,-1 0-1,1 0 1,2 0 0,54 0 780,-50 1-775,8 1 35,1 1 0,0 0-1,20 8 1,1 0-1712,-1-3-4460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 11819,'0'0'1217,"-49"-21"481,44 18 1473,10 3-2787,19 0-192,10 11-127,5 1-802,9 1-3651,6 1-5798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16912,'0'0'2578,"-9"1"-1451,-6 1-1007,-57 8 877,69-9-964,-1 0 0,1-1 1,-1 1-1,1 1 0,-1-1 0,1 0 0,-1 1 1,1 0-1,0-1 0,0 1 0,0 1 0,0-1 1,0 0-1,1 1 0,-1-1 0,-3 6 0,6-7-32,-1 0-1,1 0 1,0 0-1,-1 0 1,1 0-1,0 0 1,0 1-1,0-1 1,0 0-1,0 0 1,0 0-1,0 0 1,0 0-1,1 1 0,-1-1 1,0 0-1,1 0 1,-1 0-1,0 0 1,1 0-1,0 0 1,-1 0-1,1 0 1,0 0-1,-1 0 1,1 0-1,0-1 1,0 1-1,0 0 1,-1 0-1,1-1 0,0 1 1,0 0-1,0-1 1,0 1-1,0-1 1,1 0-1,-1 1 1,0-1-1,0 0 1,2 1-1,62 13-782,-39-10-62,-17-2 682,0 1 0,-1 0 0,1 1 1,-1 0-1,1 0 0,-1 0 0,9 8 1,-16-11 180,0 0 1,0 0-1,0 0 1,1 0-1,-1 0 1,0 0-1,-1 1 1,1-1-1,0 0 1,0 1-1,0-1 1,-1 1-1,1-1 1,-1 1-1,1-1 1,-1 1-1,0-1 1,1 1-1,-1 2 1,-1-2 61,1 0-1,-1 0 1,0 0 0,0 0-1,1 0 1,-2 0 0,1 0 0,0 0-1,0 0 1,-1-1 0,1 1-1,-1 0 1,1-1 0,-1 1 0,1-1-1,-1 0 1,0 1 0,-3 0-1,-8 7 238,1-2 0,-2 0 0,1-1 0,-1 0 0,0-1 0,0 0 0,-1-2 0,1 1-1,-1-2 1,-21 2 0,36-4-379,-1 0-1,0 0 0,0 1 1,1-1-1,-1 0 0,0 0 1,0 0-1,1 0 1,-1 0-1,0 0 0,0-1 1,1 1-1,-1 0 1,0 0-1,1 0 0,-1-1 1,0 1-1,1 0 0,-1-1 1,0 1-1,1-1 1,-1 1-1,1-1 0,-1 1 1,1-1-1,-1 1 1,1-1-1,-1 1 0,1-1 1,-1 1-1,1-1 0,0 0 1,-1 1-1,1-1 1,0 0-1,-1 0 0,1 1 1,0-1-1,0 0 1,0 1-1,0-1 0,0 0 1,0 0-1,0 1 0,0-1 1,0 0-1,0 0 1,0 1-1,0-1 0,1 0 1,-1 1-1,0-1 1,1 0-1,-1 0 0,0 1 1,1-1-1,-1 1 0,1-1 1,-1 0-1,1 1 1,-1-1-1,2 0 0,2-5-1501,1-1 1,0 1-1,0 1 0,11-10 0,16-9-4801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13068,'0'0'7490,"16"3"-5632,10 1-1123,1-1-1,1-1 1,45-3-1,103-15 487,-71 6-826,1591-82 496,-1691 92-1584,16 0 18,-14-4-6034,-7-3 1275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63 382 11147,'0'0'6400,"-8"9"-5375,1-2-811,2-2-2,0 0 0,0 1 0,0-1 0,0 1 0,1 0-1,0 0 1,1 1 0,-1-1 0,-3 11 0,7-16-195,0 0 1,0 0-1,0 0 0,0-1 1,0 1-1,0 0 1,0 0-1,1 0 0,-1-1 1,0 1-1,0 0 0,1 0 1,-1-1-1,1 1 0,-1 0 1,0-1-1,1 1 0,0 0 1,-1-1-1,1 1 0,-1-1 1,1 1-1,-1-1 0,1 1 1,0-1-1,0 1 0,-1-1 1,1 0-1,0 1 0,-1-1 1,1 0-1,0 0 0,0 0 1,0 1-1,-1-1 0,1 0 1,0 0-1,0 0 0,0 0 1,1 0-1,38-2 127,-36 1-113,7-1-26,1-1 0,-1 0 0,0 0 0,0-2 1,-1 1-1,1-1 0,-1-1 0,0 0 0,0 0 0,-1-1 0,1 0 0,-2-1 0,1 0 0,-1 0 0,0-1 0,-1 0 0,0 0 0,0-1 0,9-19 0,-9 15-11,0 0 0,0 0 0,-2-1 0,0 0 0,-1 0 0,0-1 0,-1 1 0,-1-1 0,0 1 0,-1-1 0,-1 0 0,0 0 0,-1 1 0,-4-19 0,4 30 5,0-1-1,-1 0 1,0 0 0,1 1-1,-2-1 1,1 1 0,0 0-1,-1-1 1,0 1 0,0 0-1,0 1 1,0-1 0,-1 1 0,1-1-1,-1 1 1,0 0 0,0 0-1,0 0 1,-1 1 0,1 0-1,0 0 1,-1 0 0,0 0-1,1 0 1,-1 1 0,0 0-1,0 0 1,0 0 0,0 1-1,0 0 1,-8 0 0,8 1 16,1-1 0,0 1 0,0 0 0,-1 0 0,1 1 0,0-1 0,0 1 0,0 0 0,1 0 0,-1 0 0,0 1 0,1-1 0,-1 1 0,1 0 0,0 0 0,0 0 0,0 0 0,0 0 0,1 1 0,-1-1 0,1 1 0,0 0 0,0 0 0,0 0 0,1 0 0,-1 0 0,1 0 0,0 0 0,0 0 0,0 1 0,1-1 0,0 0 0,-1 0-1,2 1 1,-1-1 0,1 6 0,0-5-5,0 0-1,0 0 1,1 0-1,0-1 0,0 1 1,0 0-1,0-1 0,1 1 1,0-1-1,0 0 0,0 0 1,0 0-1,6 5 0,58 47-267,-32-29-271,-21-15 400,-1-1 0,-1 2 0,0 0 0,-1 0 0,11 17 0,-19-24 129,1 0 0,-1 0 1,0 1-1,-1-1 0,1 1 1,-1-1-1,-1 1 0,1 0 1,-1 0-1,0 0 0,-1 0 1,1 0-1,-2 0 0,1 0 1,-2 10-1,1-14-123,0 0 0,0 0 0,0 0-1,0-1 1,0 1 0,-1 0 0,1-1 0,-1 1-1,0-1 1,0 1 0,0-1 0,-2 2 0,-8 5-4431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0 469 7815,'10'-7'1719,"3"-2"-1238,46-36 3296,-55 42-3370,-1 0 0,1 0 0,-1 0 0,0 0 0,0-1 0,0 1 0,-1-1 0,1 0 0,-1 1 0,0-1 0,0 0 0,0-1 0,1-3 0,-3 8-368,0-1-1,0 1 0,0 0 0,0 0 0,0 0 0,0-1 0,0 1 1,0 0-1,0 0 0,0-1 0,0 1 0,0 0 0,0 0 0,0 0 1,0-1-1,0 1 0,0 0 0,0 0 0,0 0 0,-1-1 0,1 1 1,0 0-1,0 0 0,0 0 0,0 0 0,0-1 0,-1 1 0,1 0 1,0 0-1,0 0 0,0 0 0,-1 0 0,1 0 0,0 0 0,0 0 1,0 0-1,-1-1 0,1 1 0,0 0 0,0 0 0,0 0 0,-1 0 1,1 0-1,0 0 0,-15 5 343,-9 8-450,15-5 75,1 0 0,0 1 0,0 0 0,1 0 0,-7 11 0,12-17-2,-1 1 0,1-1 0,0 1 1,0 0-1,0 0 0,0-1 0,1 1 0,0 1 0,0-1 1,0 0-1,0 0 0,1 0 0,-1 1 0,1-1 0,0 0 1,1 8-1,0-11 2,0 0 0,0-1 1,-1 1-1,1 0 0,0 0 0,0-1 1,0 1-1,0-1 0,0 1 0,0-1 1,0 1-1,0-1 0,1 0 0,-1 1 1,0-1-1,0 0 0,0 0 0,0 0 1,0 0-1,0 0 0,1 0 0,-1 0 0,0 0 1,2-1-1,30-6 142,-18 1-134,-1-1 0,1 0 0,-2-1 0,1-1 1,-1 0-1,-1-1 0,19-18 0,-16 12-80,0 0 0,-1 0 0,0-2 0,-2 1 0,12-23 0,-16 16-230,-8 24 285,0 0 1,0 0-1,0 0 1,0-1-1,0 1 1,0 0-1,0 0 1,0 0-1,0-1 0,0 1 1,0 0-1,0 0 1,0 0-1,0 0 1,0-1-1,0 1 1,0 0-1,-1 0 1,1 0-1,0 0 1,0-1-1,0 1 0,0 0 1,0 0-1,0 0 1,-1 0-1,1 0 1,0 0-1,0 0 1,0 0-1,0-1 1,-1 1-1,1 0 0,0 0 1,0 0-1,0 0 1,-1 0-1,1 0 1,0 0-1,0 0 1,0 0-1,-1 0 1,1 0-1,0 0 1,0 0-1,0 0 0,0 0 1,-1 1-1,-2 0-43,1 0-1,0 1 1,-1-1-1,1 1 1,0 0-1,0 0 1,0 0-1,0 0 1,0 0-1,0 0 1,1 1-1,-3 3 1,1-1 159,0 0 1,1 0 0,-1 1-1,1-1 1,0 1-1,0 0 1,-1 8 0,3-14-76,0 1 0,0 0 0,0 0 0,0 0 1,0 0-1,0 0 0,0 0 0,0-1 1,1 1-1,-1 0 0,0 0 0,1 0 1,-1-1-1,0 1 0,1 0 0,-1 0 1,1-1-1,-1 1 0,1 0 0,-1-1 1,1 1-1,0 0 0,1 0 3,-1 0 0,1-1 0,-1 1-1,1-1 1,-1 0 0,1 1 0,-1-1 0,1 0-1,-1 0 1,1 0 0,0 0 0,-1 0 0,1 0-1,-1-1 1,1 1 0,2-1 0,6-3 127,0 1 0,-1-2 0,0 1 0,0-1 1,0-1-1,0 0 0,-1 0 0,0 0 0,13-15 1,-2 1-128,-1 0 1,24-37 0,-36 48-33,0 1 1,0-1-1,-1-1 0,0 1 1,-1-1-1,0 0 1,0 0-1,-1 0 1,0 0-1,1-19 1,-15 35-285,0 13 270,1 1 0,0-1 0,1 2 0,1-1 0,1 1 0,1 0 0,-4 24 0,5-23 5,-3 12 68,-6 50 0,12-76-41,2 0 0,-1-1 1,1 1-1,0-1 0,1 1 0,0 0 1,0-1-1,0 0 0,1 1 0,0-1 1,1 0-1,-1 0 0,7 11 0,-8-16-9,0 0 0,1 0 0,0 0 0,-1-1-1,1 1 1,0 0 0,0-1 0,0 1 0,0-1-1,0 1 1,0-1 0,0 0 0,1 0 0,-1 0-1,0 0 1,1 0 0,-1-1 0,1 1 0,-1-1-1,0 1 1,1-1 0,-1 0 0,1 0 0,-1 0-1,1 0 1,-1-1 0,1 1 0,-1-1 0,1 1 0,-1-1-1,0 0 1,1 0 0,-1 0 0,0 0 0,0 0-1,0-1 1,1 1 0,2-4 0,5-3 26,0-1 0,0 0-1,-1-1 1,0 0 0,14-21 0,10-21-4,-3-1 0,-2-1 0,-2-2 0,-3 0 0,24-91 0,-42 112-58,-9 25-70,-9 17-43,5 1 146,2 1 0,-1 0-1,1 0 1,1 0 0,0 1 0,0-1 0,1 1 0,0 0 0,0 1 0,1-1-1,1 1 1,-3 17 0,2 4 44,1 0 0,1 0 0,3 32 0,8-8-18,-10-53-27,1 0 0,0 1 1,0-1-1,0 0 0,0 0 1,1-1-1,-1 1 0,1 0 1,0 0-1,0-1 0,0 1 1,0-1-1,0 1 0,0-1 1,3 2-1,-4-4 1,-1 0 0,1 0 0,0 0 0,-1 0 0,1 0 0,-1 0 0,1 0 0,0 0 0,-1 0 0,1 0 0,-1-1 0,1 1 0,-1 0 0,1 0 0,-1-1 0,1 1 0,-1 0 0,1-1 0,-1 1 0,1-1 0,-1 1 0,1-1 0,-1 1 0,0-1 0,1 1 0,-1-1 0,0 1 0,1-1 0,-1 1 0,0-1 0,0 1 0,0-1 0,1 0 0,-1 1 0,0-1 0,0 1 0,0-1 0,0 0 0,0 1 0,0-1 0,0 1 0,0-1 0,-1-1 0,3-37 44,-2 33-31,0-70-6,1-36-386,-1 111 366,1 1 0,-1-1-1,1 1 1,-1-1 0,1 1 0,-1-1-1,1 1 1,-1 0 0,1-1-1,-1 1 1,1-1 0,-1 1-1,1 0 1,0 0 0,-1-1 0,1 1-1,0 0 1,-1 0 0,1 0-1,0 0 1,-1 0 0,1 0 0,0 0-1,-1 0 1,1 0 0,0 0-1,-1 0 1,1 0 0,0 0 0,-1 0-1,1 1 1,0-1 0,27 7-56,-25-6 64,18 4 25,0-1 0,0 0 0,0-2 0,1 0 0,-1-2 0,1 0 0,37-5 0,-49 3-20,1 0 0,-1 0 1,0-1-1,0 0 0,0 0 0,0-2 1,0 1-1,-1-1 0,0 0 1,0-1-1,0 0 0,-1 0 1,0-1-1,0 0 0,-1-1 1,0 0-1,11-15 0,-17 22-5,1-1-1,-1 0 1,0 1-1,0-1 1,0 0-1,0 0 0,0 0 1,-1 0-1,1 0 1,0 0-1,-1 0 1,0 0-1,1 0 0,-1 0 1,0 0-1,0-1 1,0 1-1,0 0 1,-1 0-1,1 0 1,-1 0-1,1 0 0,-1 0 1,0 0-1,1 0 1,-1 0-1,-2-2 1,2 3-13,-1-1 0,0 1 1,0 0-1,0 0 1,0 0-1,0 1 1,0-1-1,0 0 0,0 1 1,0-1-1,0 1 1,0 0-1,0 0 0,-1 0 1,1 0-1,0 0 1,0 0-1,0 0 0,0 1 1,0-1-1,0 1 1,0-1-1,0 1 0,0 0 1,0 0-1,0 0 1,-3 2-1,-5 4 71,-1 0 0,1 0 1,0 1-1,0 1 0,1-1 0,0 2 0,1-1 0,0 1 1,1 0-1,0 1 0,0 0 0,1 0 0,0 0 1,1 1-1,1 0 0,0 0 0,0 0 0,1 0 0,1 1 1,0-1-1,-1 23 0,3-32-45,1 0 1,-1 0-1,0-1 0,1 1 1,0 0-1,-1 0 0,1-1 1,0 1-1,0-1 0,1 1 1,-1-1-1,0 1 0,1-1 1,-1 0-1,1 0 0,0 0 1,0 0-1,0 0 0,0 0 1,5 3-1,-3-3 2,0 1 0,1-2 1,0 1-1,0 0 0,-1-1 0,1 0 1,0 0-1,0 0 0,0-1 0,10 0 1,-3 0-5,0-1 0,0-1 1,-1 0-1,1-1 1,0 0-1,-1 0 1,0-1-1,0-1 0,14-8 1,-12 5-50,-1-2 1,0 1 0,0-2-1,0 0 1,-2 0-1,1-1 1,-2 0-1,1-1 1,-2 0-1,0-1 1,0 1-1,-1-1 1,5-17-1,-11 29-76,-3 5-80,-2 7 277,0 0 1,0 0-1,1 0 0,1 0 0,-1 0 1,2 1-1,-2 20 0,3-28-63,0 0 0,0 0 0,1 0 0,-1 0-1,1 0 1,-1 0 0,1 0 0,0 0 0,0 0 0,0 0 0,1-1 0,-1 1 0,1 0-1,-1-1 1,1 1 0,0-1 0,0 0 0,0 1 0,0-1 0,0 0 0,1 0-1,-1-1 1,1 1 0,-1 0 0,1-1 0,0 1 0,-1-1 0,1 0 0,0 0 0,0 0-1,0-1 1,5 2 0,-5-2-114,36 4-1231,-17-11-3081,-13-8-1233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13741,'-9'11'2274,"7"2"-1025,2 6 129,0 0-994,11 4-288,3 1 0,13-2 0,5 0-64,2-1-961,2 0-2242,0-6-1345,1-4-1826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10 389 7335,'0'0'12161,"-9"-13"-11441,12 8-713,0 1-1,0 0 0,0 0 1,0 1-1,0-1 0,1 1 1,-1-1-1,8-4 0,11-12-36,-10 0 14,0 0 0,-2 0 0,0-2 0,-1 1 0,-1-1 0,7-36 0,9-20 37,-18 63 36,5-22 628,-12 37-660,1-1 0,0 1-1,-1 0 1,1-1 0,0 1-1,-1 0 1,1 0 0,-1-1-1,1 1 1,-1 0-1,1 0 1,0 0 0,-1-1-1,1 1 1,-1 0 0,1 0-1,-1 0 1,1 0 0,-1 0-1,1 0 1,-1 0-1,1 0 1,-1 0 0,1 0-1,-1 0 1,1 1 0,-1-1-1,1 0 1,-1 0 0,1 0-1,-1 1 1,1-1-1,-1 0 1,-18 8 104,9-1-7,0 1-1,1 0 1,0 1 0,1 0 0,0 0 0,0 0-1,1 1 1,0 1 0,0-1 0,1 1 0,1 0 0,-7 20-1,4-8 206,1 0 0,1 0 0,2 0 0,0 1 0,-1 38-1,5-46-209,1-1-1,0 0 1,1 1-1,0-1 0,2 0 1,7 22-1,-9-30-94,1 1 1,1-1-1,-1 0 0,1 0 0,1 0 0,-1-1 1,1 0-1,0 1 0,0-2 0,1 1 0,0-1 1,0 0-1,0 0 0,11 6 0,-15-9 3,1-1 0,0 1-1,0-1 1,1 1 0,-1-1 0,0 0-1,0-1 1,1 1 0,-1-1 0,0 1 0,1-1-1,-1 0 1,0 0 0,1 0 0,-1-1-1,0 1 1,1-1 0,-1 0 0,4-1-1,-2 0 5,-1 0 0,0-1 0,0 0 0,0 0 0,-1 0 0,1 0 0,-1 0-1,0-1 1,1 1 0,-2-1 0,1 0 0,3-5 0,0-2-68,-1 0 0,0-1 0,0 0 0,-1 0 0,-1 0 0,0 0 0,0-1 0,-1 1 0,0-16 0,-4 24-336,1 10 54,1-6 318,1 1 0,-1-1 0,0 1 0,0-1 0,1 1 0,-1-1-1,0 1 1,1-1 0,-1 1 0,1-1 0,-1 1 0,1-1 0,-1 0 0,1 1-1,-1-1 1,1 0 0,-1 0 0,1 1 0,-1-1 0,1 0 0,-1 0 0,1 0-1,0 1 1,-1-1 0,1 0 0,-1 0 0,1 0 0,-1 0 0,1 0 0,0 0-1,-1 0 1,1 0 0,-1-1 0,1 1 0,0 0 0,-1 0 0,1 0 0,-1-1-1,1 1 1,-1 0 0,1-1 0,-1 1 0,2-1 0,11-6-651,-19 3-290,-25 3-3928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6 122 6438,'-5'-4'597,"10"-6"1813,14-11 3323,-17 18-4858,5-3 77,0-1 1,0 1 0,0 0 0,16-9 0,-12 8-868,1 1 0,-1 1 1,2 0-1,-1 0 0,0 1 0,1 1 0,0 0 0,0 1 0,23-1 1,-35 3-61,0 1 0,0 0-1,0 0 1,0 0 0,0 0 0,0 0 0,0 0 0,0 0 0,-1 0 0,1 0 0,0 0 0,-1 0 0,1 1 0,-1-1 0,1 0 0,-1 0 0,1 1 0,-1-1 0,0 0 0,0 1 0,0-1 0,0 0 0,0 1 0,0-1 0,0 0 0,0 1 0,0 0 0,-3 42 327,-7 8 545,23-64-4970,-6-3-2146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 12876,'0'0'7479,"-8"-2"-6977,3 2-411,-1-1 0,1 1 0,0 0 0,0 0 0,-1 1 0,1 0 0,0 0 0,0 0 0,0 0 0,0 1 0,0 0 0,0 0 0,0 0 0,0 1 0,1-1 0,-1 1 0,1 0 0,0 1 0,0-1 0,0 1 0,0-1 0,1 1 0,-7 9-1,8-10-48,0-1 0,0 1 0,0 0 0,1 0 0,-1 1 0,1-1 0,-1 0 0,1 1 0,0-1-1,0 0 1,1 1 0,-1-1 0,1 1 0,0-1 0,0 1 0,0-1 0,0 1 0,0-1 0,1 1-1,0-1 1,0 1 0,0-1 0,2 5 0,-1-3-18,1-1 0,0 0 0,0 0 0,0 0 0,0 0-1,1-1 1,-1 1 0,1-1 0,0 0 0,0 0 0,0 0 0,1-1 0,-1 1 0,1-1 0,7 3-1,7 1-169,1-1 0,0 0 0,0-2 1,0 0-1,22 0 0,54-5-8353,-45-4-6555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8040,'0'0'8723,"8"4"-7181,-1 0-1308,0-1 0,0 0 0,0-1 0,1 0 0,-1 0 0,1 0 0,0-1 0,-1-1 0,1 1 0,0-1 0,0 0 0,-1-1 0,1 0 0,0 0 0,-1 0-1,10-4 1,0-1-38,0-1 1,-1-1-1,0 0 0,16-11 0,-28 16-172,0 1 1,0-1-1,0 0 0,0 0 1,-1-1-1,1 1 0,-1-1 1,0 0-1,0 0 1,0 0-1,-1 0 0,1 0 1,-1 0-1,0-1 1,0 0-1,0 1 0,-1-1 1,0 0-1,2-8 0,-3 11-12,0 1 0,0 0 0,0 0 0,-1-1 0,1 1 0,0 0 0,0 0 0,-1 0 0,1-1 0,0 1 0,-1 0 0,0 0 0,1 0 0,-1 0 0,1 0 0,-1 0-1,0 0 1,0 0 0,0 0 0,0 0 0,0 0 0,1 1 0,-1-1 0,-3-1 0,2 1-9,-1 0 0,0 0 0,1 1 0,-1-1-1,0 1 1,0-1 0,0 1 0,0 0 0,1 0 0,-6 1 0,1 0-16,-1 0 0,1 1 0,0-1 0,0 2 0,1-1 0,-1 1 0,0 0 0,-8 5 0,5 1 19,0 0 0,0 1-1,1 0 1,1 0 0,0 1 0,0 0 0,1 0 0,-8 16-1,13-22 3,-1 1-1,1-1 1,1 1-1,-1-1 1,1 1-1,0-1 1,0 1-1,0 0 0,1 10 1,0-13-3,1-1 1,-1 1-1,1 0 0,0 0 1,0 0-1,0-1 1,0 1-1,0 0 0,1-1 1,-1 1-1,1-1 1,0 1-1,0-1 0,-1 0 1,1 0-1,1 0 1,-1 0-1,0 0 1,5 3-1,1-1-149,1 0 1,-1 0-1,1-1 1,0 0 0,0-1-1,0 0 1,0 0-1,0-1 1,11 1-1,-3-1-990,0-2 0,0 0 0,0 0 0,20-5 0,22-13-5198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13196,'-14'2'2333,"-9"0"-1532,1 1 0,-38 10-1,54-12-547,0 0 1,0 1-1,1 0 0,-1 0 0,1 0 0,-1 1 0,1 0 1,0 0-1,0 0 0,0 1 0,1-1 0,-1 1 0,1 0 1,0 1-1,0-1 0,0 1 0,1 0 0,-6 8 1,9-12-247,0 0 1,0-1 0,0 1-1,0 0 1,0-1 0,0 1-1,0 0 1,0-1 0,0 1-1,0 0 1,1-1 0,-1 1 0,0 0-1,0-1 1,1 1 0,-1-1-1,0 1 1,1-1 0,-1 1-1,1-1 1,-1 1 0,1-1 0,-1 1-1,1-1 1,-1 1 0,1-1-1,-1 0 1,1 1 0,-1-1-1,1 0 1,0 1 0,-1-1-1,1 0 1,0 0 0,0 0 0,30 8 97,-26-7-76,87 13-185,-58-10-200,-2 0 0,1 3 0,-1 0 0,0 2 0,0 2 0,35 16 0,-64-26 400,-1 0 1,0 0-1,1 1 1,-1-1-1,0 0 1,0 1-1,0-1 1,0 1 0,0 0-1,0 0 1,0 0-1,-1 0 1,1 0-1,-1 0 1,1 0-1,-1 0 1,0 1-1,0-1 1,0 1-1,1 3 1,-2-4 51,0 0-1,-1 0 1,1 0-1,-1 0 1,1 0-1,-1 0 1,0 0-1,1 0 1,-1 0-1,0 0 1,-1-1-1,1 1 1,0 0-1,0-1 1,-1 1-1,1-1 1,-1 1 0,1-1-1,-4 2 1,-7 6 342,-1-1 1,0-1-1,-1 0 1,0-1-1,-21 7 1,-25 6 2,-114 22 1,71-33-10091,71-8-3275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52 9513,'0'0'1569,"1"-8"359,-1 6-1813,0 0 1,0 1-1,1-1 1,-1 0-1,0 1 1,0-1-1,-1 1 1,1-1 0,0 0-1,-1 1 1,1-1-1,0 1 1,-1-1-1,0 1 1,1-1-1,-1 1 1,0-1-1,0 1 1,0 0-1,0-1 1,0 1 0,-2-2-1,0 2-26,0 0 0,0 0 0,0 0-1,0 0 1,0 1 0,0-1 0,0 1 0,-1 0-1,1 0 1,0 0 0,0 0 0,0 1 0,0-1 0,0 1-1,-5 1 1,-6 2 97,0 1 0,1 0 1,-1 1-1,1 1 0,1 0 0,-1 0 0,1 1 0,1 1 1,-13 11-1,-7 9 674,-50 59 0,58-59-314,-29 45-1,44-61-474,1-1-1,1 2 1,0-1 0,1 1-1,0 0 1,-5 22 0,10-33-68,-1 0 0,1 0 1,0-1-1,0 1 1,0 0-1,0 0 0,0 0 1,0 0-1,1-1 1,0 1-1,-1 0 0,1 0 1,0-1-1,0 1 0,1 0 1,-1-1-1,0 0 1,1 1-1,0-1 0,1 3 1,1-2 0,-1 0 1,1 0 0,0-1 0,0 1 0,0-1-1,0 0 1,0 0 0,0 0 0,0-1-1,1 1 1,6 0 0,8 1 15,0-1 0,0-1 1,0-1-1,38-3 0,-46 1-13,0 1 0,0-2 0,1 0 0,-1 0 0,-1-1-1,1 0 1,0 0 0,-1-2 0,0 1 0,0-1 0,-1-1 0,0 1 0,16-16-1,-24 22-4,-1-1-1,1 1 0,0-1 1,-1 1-1,1-1 0,-1 0 0,1 1 1,-1-1-1,1 0 0,-1 1 1,1-1-1,-1 0 0,1 0 1,-1 0-1,0 1 0,0-1 0,1 0 1,-1 0-1,0 0 0,0 1 1,0-1-1,0 0 0,0 0 0,0 0 1,0 0-1,0 0 0,0 1 1,0-1-1,-1 0 0,1 0 1,0 0-1,-1 1 0,1-1 0,0 0 1,-1 0-1,1 1 0,-1-1 1,1 0-1,-1 1 0,1-1 1,-1 0-1,0 1 0,1-1 0,-1 1 1,0-1-1,1 1 0,-1-1 1,0 1-1,0 0 0,1-1 1,-1 1-1,0 0 0,0-1 0,0 1 1,0 0-1,1 0 0,-1 0 1,0 0-1,0 0 0,0 0 0,-1 0 1,-64-2-68,55 2 78,-40 8 30,44-6-3,17-5-19,9-3-149,1-2-1,-1 0 0,-1-2 0,1 0 0,26-20 1,28-14-192,-73 43 321,0 1 0,1 0 0,-1 0 0,0-1 0,1 1 0,-1 0 0,1 0 0,-1 0 0,0 0 0,1-1 0,-1 1 0,1 0 0,-1 0 0,1 0 0,-1 0 0,1 0 0,-1 0 0,0 0 0,1 0 0,-1 0 0,1 0 0,-1 0 0,1 0 0,-1 1 0,0-1 0,1 0 0,-1 0 0,1 0 0,-1 1 0,0-1 0,1 0 0,-1 0 0,0 1 0,1-1-1,-1 0 1,0 1 0,1-1 0,2 22 18,-12 28 184,-31 52 1082,26-71-635,1 0-1,-8 35 0,21-66-684,0 1 0,-1-1-1,1 0 1,0 1 0,0-1 0,0 0-1,-1 1 1,1-1 0,0 1-1,0-1 1,0 1 0,0-1 0,0 1-1,0-1 1,0 1 0,0-1-1,0 0 1,0 1 0,0-1 0,0 1-1,0-1 1,0 1 0,0-1-1,0 1 1,1-1 0,-1 0-1,0 1 1,0-1 0,0 1 0,1-1-1,-1 0 1,0 1 0,1-1-1,-1 0 1,0 1 0,1-1 0,0 1-1,15-12-2745,17-28-5938,-14 3-2592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13229,'0'0'5130,"-7"11"-3913,-25 42 1298,-45 101 1,69-135-2535,1 0 0,1 0 1,0 1-1,2 0 1,0-1-1,1 2 0,1-1 1,1 0-1,1 0 0,3 25 1,-3-44-235,0 1 0,1 0 0,-1-1 0,1 1 0,-1 0 0,1-1 0,0 1 0,0-1 0,-1 1 0,1-1 0,0 0 0,1 1 0,-1-1 0,0 0 0,0 0 0,0 0 0,1 0 1,-1 0-1,0 0 0,1 0 0,-1 0 0,1 0 0,0-1 0,-1 1 0,1-1 0,-1 1 0,1-1 0,0 1 0,-1-1 0,1 0 0,0 0 0,-1 0 0,1 0 0,0 0 0,-1 0 0,1 0 0,0-1 0,2 0 0,11-6-4994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209 240 4356,'-2'-8'9412,"2"4"-9196,-1 0 1,0 0-1,0 1 1,0-1-1,-1 0 1,1 1-1,-1 0 1,0-1-1,0 1 1,0 0-1,0 0 1,-1 0-1,1 0 1,-1 0-1,1 0 1,-1 1-1,0 0 1,0-1-1,0 1 1,-1 0-1,1 0 1,0 1-1,-1-1 1,0 1-1,1 0 1,-1-1-1,1 2 1,-1-1-1,0 0 1,0 1-1,0 0 1,1-1-1,-1 1 1,0 1-1,-4 0 1,3 1-147,-1 0 1,1 0 0,0 1 0,0 0-1,0 0 1,0 1 0,1-1 0,-1 1-1,1 0 1,0 0 0,0 0 0,0 1-1,0-1 1,-5 10 0,5-7 42,0 0-1,0 1 1,1-1 0,0 0-1,0 1 1,0 0 0,1 0-1,1 0 1,-1 0 0,0 9 0,2-15-89,0-1 0,0 0 0,0 0 0,0 0 1,0 0-1,0 0 0,1 1 0,-1-1 1,0 0-1,1 0 0,-1 0 0,0 0 0,1 0 1,0 0-1,-1 0 0,1 0 0,-1 0 1,1 0-1,0 0 0,0 0 0,0-1 0,-1 1 1,1 0-1,0-1 0,0 1 0,2 1 1,0-2 6,-1 1 1,1 0-1,-1-1 1,1 0-1,-1 0 1,1 0-1,-1 0 1,1 0-1,-1 0 1,1 0-1,4-2 1,4-1 46,-1-1 1,0 0 0,1-1-1,17-10 1,-8 1-55,-1 0 0,0-2 0,-1 0-1,0-1 1,24-31 0,-34 39-20,-1-1 1,0-1-1,-1 1 0,0-1 0,0 0 0,-1-1 0,-1 1 1,0-1-1,0 0 0,-2 0 0,1 0 0,1-24 0,-4 35-5,0 1-1,0-1 0,0 1 0,0-1 0,0 1 0,0-1 0,0 1 0,0-1 0,0 1 0,0-1 0,0 1 0,0-1 0,0 1 0,-1 0 0,1-1 0,0 1 0,0-1 1,0 1-1,-1-1 0,1 1 0,0 0 0,-1-1 0,1 1 0,0-1 0,-1 1 0,1 0 0,0-1 0,-1 1 0,1 0 0,-1 0 0,1-1 0,-1 1 0,-14 6-123,-12 23-6,18-12 167,1 1 1,1 0-1,1 1 0,-7 31 1,11-38 86,0 0 0,0 0 1,1 0-1,1 0 0,0 0 1,1 0-1,0 0 1,5 20-1,-5-29-71,0 0 0,1 0 0,-1 0 0,1 0 0,0-1 0,0 1 0,0-1 0,0 1 0,0-1 0,0 0 0,1 0 0,-1 0 0,1 0 0,0 0 0,-1 0 0,1-1 0,0 1 0,0-1 0,0 0 1,0 0-1,0 0 0,0 0 0,0-1 0,1 1 0,-1-1 0,0 0 0,0 0 0,0 0 0,5-1 0,0 1 6,0-1 1,0 0-1,0 0 1,0-1-1,0 0 1,0-1 0,0 1-1,-1-2 1,1 1-1,11-8 1,-11 5-44,1-1 1,-1-1-1,0 0 1,0 0-1,-1 0 1,0-1-1,-1 0 0,0 0 1,0-1-1,-1 0 1,0 0-1,0 0 1,-2 0-1,1-1 1,-1 0-1,-1 1 0,0-1 1,1-18-1,-3 29-20,0 0 1,0 0-1,0 0 0,0 0 0,0 0 0,0 0 0,0 0 0,0 0 0,0 1 0,0-1 0,0 0 0,0 0 1,0 0-1,0 0 0,0 0 0,0 0 0,0 0 0,0 0 0,0 0 0,0 0 0,-1 0 0,1 0 0,0 0 1,0 0-1,0 0 0,0 0 0,0 0 0,0 1 0,0-1 0,0 0 0,0 0 0,0 0 0,-1 0 0,1 0 1,0 0-1,0 0 0,0 0 0,0 0 0,0 0 0,0-1 0,0 1 0,0 0 0,0 0 0,-1 0 0,1 0 1,0 0-1,0 0 0,0 0 0,0 0 0,0 0 0,0 0 0,0 0 0,0 0 0,0 0 0,0 0 0,0 0 0,-9 15-102,-7 22 67,14-30 33,0-1-1,1 1 0,0 0 1,0 0-1,0 0 0,1 0 0,0 0 1,0 0-1,1-1 0,-1 1 1,3 7-1,-1-11 14,-1 0-1,0-1 1,1 1 0,0-1 0,-1 1-1,1-1 1,0 0 0,0 0 0,0 0 0,1 0-1,-1 0 1,0 0 0,1-1 0,-1 1-1,1-1 1,0 1 0,-1-1 0,1 0-1,0 0 1,0 0 0,0-1 0,0 1-1,0-1 1,0 0 0,0 1 0,0-1 0,0 0-1,3-1 1,0 1 10,0 0 0,1 0 1,-1-1-1,0 0 0,0 0 0,0 0 0,0-1 1,0 0-1,0 0 0,0 0 0,8-5 0,-11 5-54,-1-1 0,1 1 0,0 0 1,-1-1-1,1 1 0,-1-1 0,0 0 0,0 0 0,0 0 0,0 0 0,-1 0 0,1 0 0,-1 0 0,0-1 0,0 1 0,0 0 0,0-1 0,0 1 0,-1-1 0,1 1 0,-1-8 0,0 10-223,-15 27-333,14-22 547,-1-1 38,0 1 1,0 0-1,1 0 0,-1 0 0,1 0 0,0 1 0,0-1 1,1 0-1,-1 0 0,1 1 0,1 6 0,-1-9 9,1 0-1,0-1 1,0 1 0,-1 0-1,1-1 1,1 0 0,-1 1-1,0-1 1,0 1-1,0-1 1,1 0 0,-1 0-1,0 0 1,1 0-1,-1 0 1,1 0 0,0 0-1,-1 0 1,1-1 0,0 1-1,-1 0 1,1-1-1,0 0 1,0 1 0,-1-1-1,1 0 1,0 0 0,0 0-1,3 0 1,11 0 18,0 0 1,0 0-1,0-2 0,0 0 1,0-1-1,0 0 0,0-1 1,-1-1-1,0-1 0,0 0 1,0-1-1,-1 0 0,0-2 1,0 1-1,12-12 0,-24 20 25,-1-1 0,0 0 0,0 0 0,0 0 0,0 0 0,0 0 0,0 0 0,-1 0 0,1 0 0,0 0 0,0 0 0,-1 0 0,1 0 0,-1 0 0,1-1 0,-1 1 0,1 0 0,-1-1 0,0 1 0,0 0 0,1 0 0,-1-1 0,0 1 0,0 0 0,0-1 0,0 1 0,-1 0 0,1-1 0,0 1 0,-1 0 0,1-1 0,0 1 0,-1 0 0,0 0 0,1 0 0,-1-1 0,0 1 0,1 0 0,-1 0 0,0 0 0,0 0 0,0 0 0,0 0 0,0 1 0,0-1 0,0 0 0,0 0 0,0 1 0,-1-1 0,0 0 0,-10-5-32,-1 0 1,0 0-1,0 2 0,-14-4 1,6 1 87,72 20-4385,1-2 0,78 6 0,-68-14-1246,-2-2-2044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10954,'0'0'4693,"1"8"-3727,-1-5-865,0 0 0,0 0-1,0 0 1,0 0 0,1 0 0,0 0 0,-1 0-1,1 0 1,0 0 0,1-1 0,-1 1 0,0 0-1,1-1 1,0 1 0,-1-1 0,1 1 0,0-1-1,0 0 1,0 0 0,1 0 0,-1 0 0,0 0-1,1 0 1,-1-1 0,1 1 0,0-1 0,-1 0-1,1 0 1,0 0 0,0 0 0,0 0 0,0 0 0,5 0-1,3-1 68,-1 0 0,1 0 0,-1-1 0,1-1 0,-1 0 0,1 0 0,-1-1-1,0 0 1,0-1 0,0 0 0,14-8 0,-18 9-136,-1 0 0,0-1 0,0 1 1,0-1-1,0 0 0,0 0 0,-1-1 0,0 1 1,0-1-1,0 0 0,-1 0 0,1 0 0,-1-1 0,0 1 1,-1-1-1,1 0 0,-1 1 0,0-1 0,-1 0 1,1-1-1,0-6 0,-2 12-33,0-1 1,0 1-1,-1-1 1,1 1-1,0-1 1,0 1-1,-1-1 1,1 1-1,-1-1 1,1 1-1,-1-1 0,0 1 1,0 0-1,1 0 1,-1-1-1,0 1 1,0 0-1,0 0 1,0 0-1,0 0 1,-1 0-1,1 0 1,0 0-1,0 0 1,-1 1-1,1-1 0,0 0 1,-1 1-1,1-1 1,-1 1-1,1-1 1,0 1-1,-1 0 1,1 0-1,-1-1 1,1 1-1,-1 0 1,1 0-1,-1 1 0,1-1 1,-1 0-1,1 0 1,-1 1-1,-1 0 1,-3 0-12,-1 0 1,1 1-1,0-1 1,0 1-1,1 1 1,-1-1 0,0 1-1,1 0 1,-11 7-1,10-5 54,1 0 1,-1 1-1,1 0 1,0 0-1,0 0 1,0 0-1,1 1 0,0 0 1,1 0-1,-1 0 1,1 0-1,1 1 1,-1-1-1,1 1 0,1-1 1,-1 1-1,1 0 1,0 8-1,2-15-27,-1 1-1,0-1 1,1 1-1,-1-1 0,1 1 1,0-1-1,-1 0 1,1 1-1,0-1 1,0 0-1,0 0 1,0 1-1,0-1 1,0 0-1,0 0 0,1 0 1,-1 0-1,0 0 1,1 0-1,-1-1 1,0 1-1,1 0 1,-1-1-1,1 1 1,-1-1-1,1 1 0,-1-1 1,1 0-1,-1 0 1,1 0-1,0 0 1,1 0-1,57-1 233,-57 0-234,13-1-55,0-1 0,-1-1 0,1-1 0,-1 0 0,0-1 0,0 0 1,-1-2-1,1 1 0,13-11 0,4-6-78,0-1 0,40-41-1,-60 54 71,-15 18-79,-6 8 196,-1 3 235,0 1 0,-11 32-1,18-42-143,1 0 0,0 0 0,0-1-1,0 1 1,1 1 0,1-1 0,-1 0-1,1 0 1,2 14 0,-1-20-140,0-1 1,0 1-1,0 0 1,0 0 0,0-1-1,0 1 1,1 0-1,-1-1 1,1 1 0,-1-1-1,1 0 1,-1 1-1,1-1 1,0 0 0,0 0-1,-1 0 1,1 0-1,0-1 1,0 1 0,0 0-1,0-1 1,0 1-1,0-1 1,0 0-1,0 0 1,0 0 0,4 0-1,-2 0-231,0 1 0,0-1-1,0-1 1,0 1-1,-1 0 1,1-1 0,0 0-1,0 0 1,-1 0 0,1 0-1,0-1 1,-1 0 0,1 1-1,3-4 1,9-15-3481,-3-6-2526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15086,'0'0'4356,"-39"64"-4324,39-46-64,14-5-1345,2 1-1890,8 0-2018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280 377 12684,'0'0'5717,"-8"-8"-3341,4 4-2282,0 1 1,0-1-1,0 0 0,-1 1 1,1 0-1,-1 0 0,0 0 0,0 1 1,0 0-1,0 0 0,0 0 1,-1 0-1,1 1 0,0 0 1,-1 0-1,0 0 0,1 1 1,-1 0-1,1 0 0,-1 0 1,1 1-1,-1 0 0,1 0 0,-1 0 1,1 1-1,-7 2 0,3 0-22,-1 1 0,1 0 0,0 1 0,0 0 0,1 0 0,0 1 0,0 0 0,-11 12 0,15-14 0,0 0 0,0 0 0,1 0 0,0 0 0,0 1 0,0 0 0,0-1 0,1 1 0,0 0 0,0 0 0,0 0 0,1 0 0,0 0 0,0 1 0,1 9-1,0-14-63,0 0-1,0-1 0,1 1 0,-1 0 0,1-1 1,-1 1-1,1 0 0,0-1 0,-1 1 0,1-1 1,0 1-1,0-1 0,0 1 0,0-1 0,1 0 1,-1 1-1,0-1 0,1 0 0,-1 0 0,3 1 1,0 1 10,0-1-1,0-1 1,0 1 0,0-1 0,1 1 0,-1-1 0,9 1-1,1-1-162,0-1 0,0 0 0,-1-1-1,23-4 1,-20 1-459,-1 0 0,-1-2 0,1 1 0,-1-2 0,0 0 0,0-1-1,19-15 1,-10 6-1960,-2 0-1,0-2 0,26-32 0,-7 0-5111</inkml:trace>
  <inkml:trace contextRef="#ctx0" brushRef="#br0" timeOffset="1">564 0 11691,'0'0'3192,"-12"3"-917,0-1-2007,1 1 0,0 0 0,0 1 1,0 0-1,1 1 0,0 0 0,0 0 1,0 1-1,0 1 0,1 0 0,-13 11 1,7-3 629,0 0 1,-17 22-1,29-33-816,0 0 0,0 0 1,0 1-1,0 0 0,1-1 0,0 1 0,0 0 0,0 0 0,0 0 0,1 0 0,0 0 0,0 1 0,1-1 1,-1 0-1,1 7 0,1-10-91,-1 0 0,1 0 1,0 0-1,-1 0 0,1-1 0,0 1 1,0 0-1,1-1 0,-1 1 0,0-1 1,0 1-1,1-1 0,-1 1 1,1-1-1,-1 0 0,1 0 0,0 0 1,-1 0-1,1 0 0,0 0 0,0 0 1,0 0-1,0-1 0,-1 1 1,1-1-1,0 0 0,3 1 0,62 2-1482,-53-3 942,5 0-360,-6-1 395,1 1 1,-1 1 0,0 0-1,0 0 1,19 6 0,-29-7 559,-1 1 1,1 0-1,-1 0 0,1 1 1,-1-1-1,1 0 1,-1 1-1,0 0 1,0-1-1,0 1 1,0 0-1,0 0 1,0 0-1,0 0 1,-1 0-1,1 1 1,-1-1-1,1 0 1,-1 1-1,0-1 1,0 1-1,0 0 1,0-1-1,-1 1 0,1 0 1,-1-1-1,1 1 1,-1 0-1,0-1 1,0 1-1,0 0 1,-1 4-1,-1 3 314,-1 0 0,0 0 0,0 0 0,-1-1 0,0 1 0,-1-1 0,0 0 0,0 0 0,-1 0 0,-7 8 0,5-7-274,1 0-1,1 1 1,0-1 0,0 1-1,1 0 1,-4 13-1,8-20-678,6-20-12256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247 210 10922,'11'-11'2675,"-3"3"-2260,19-19 3907,45-58 0,-68 72-2311,-16 15-1551,-14 13-577,19-10 110,0 0 0,1 1-1,-1 0 1,1 0 0,0 1 0,1-1-1,0 1 1,0 1 0,0-1 0,-5 12-1,11-19-34,-1 1 1,0-1-1,1 1 0,-1-1 0,1 1 0,-1-1 0,0 1 1,1-1-1,-1 0 0,1 1 0,-1-1 0,1 0 0,-1 1 0,1-1 1,0 0-1,-1 0 0,1 1 0,-1-1 0,1 0 0,-1 0 1,1 0-1,0 0 0,-1 0 0,1 0 0,-1 0 0,1 0 1,0 0-1,-1 0 0,1 0 0,0 0 0,0-1 0,25-1-872,-2-4-172,-19 4 739,-1 0 0,1 1-1,0 0 1,-1 0 0,1 0-1,0 1 1,0 0 0,5 0-1,-9 0 326,0 0-1,-1 1 1,1-1 0,-1 1-1,1-1 1,0 0-1,-1 1 1,1-1-1,-1 1 1,1 0-1,-1-1 1,0 1-1,1-1 1,-1 1-1,1 0 1,-1-1-1,0 1 1,0 0-1,1-1 1,-1 1-1,0 0 1,0 0-1,0-1 1,0 1-1,0 0 1,0 0-1,0 0 1,0 25-4,0-23-18,-5 27 394,-1 0-1,-2 1 1,-1-2-1,-1 0 1,-1 0-1,-16 28 1,-18 49 2221,35-72-1903,1 1 0,-5 39 0,8-39-562,-18 64 0,21-91-87,0 0 0,0 0 0,-1-1 0,0 0 0,0 0 0,-1 0 0,0 0 0,0 0 1,0-1-1,-1 0 0,0 0 0,0-1 0,0 0 0,-1 0 0,0 0 0,0-1 0,0 0 0,0 0 0,-1-1 1,0 0-1,0 0 0,0 0 0,0-1 0,0-1 0,-9 2 0,15-4-7,1 1-1,-1 0 1,1 0 0,-1-1-1,0 1 1,1-1 0,-1 0-1,1 1 1,-1-1-1,1 0 1,0 0 0,-1 0-1,1 0 1,0 0 0,0 0-1,0 0 1,-1 0 0,1 0-1,0-1 1,0 1-1,1-1 1,-1 1 0,0 0-1,0-1 1,1 1 0,-1-1-1,1 1 1,-1-1 0,1 0-1,0 1 1,0-1-1,-1-1 1,-2-63 37,3 55-60,1-9-109,2 1 0,0 0 0,1 0 0,1 0 0,0 1-1,2-1 1,0 1 0,1 1 0,1-1 0,1 2 0,0-1 0,1 1 0,21-23 0,18-18-282,3 4 1,64-52-1,-110 99 368,72-60-234,-10 9 228,69-74 1,-125 115 60,-13 16-22,0 0 0,0 0 1,0 0-1,0 0 0,0-1 0,0 1 0,0 0 0,1 0 0,-1 0 1,0 0-1,0 0 0,0 0 0,0-1 0,0 1 0,0 0 0,0 0 1,0 0-1,0 0 0,0-1 0,0 1 0,0 0 0,0 0 0,0 0 1,0 0-1,0-1 0,0 1 0,0 0 0,0 0 0,0 0 0,0 0 1,0 0-1,0-1 0,0 1 0,0 0 0,-1 0 0,1 0 0,0 0 1,0 0-1,0-1 0,0 1 0,0 0 0,0 0 0,-1 0 0,1 0 1,0 0-1,0 0 0,0 0 0,0 0 0,0 0 0,-1 0 0,1 0 1,0-1-1,0 1 0,0 0 0,0 0 0,0 0 0,-1 0 0,1 0 1,0 0-1,0 0 0,0 0 0,0 0 0,-1 1 0,1-1 0,0 0 1,0 0-1,-11 3-45,11-3 37,-11 7 66,0 1 0,1 0-1,0 1 1,0 0 0,1 1 0,1 0 0,-1 1 0,1-1-1,1 1 1,0 1 0,1-1 0,0 1 0,-5 15-1,11-26-37,0 1-1,0-1 1,-1 0-1,1 1 1,0-1-1,0 0 1,0 1-1,0-1 1,1 1-1,-1-1 0,0 0 1,1 1-1,-1-1 1,1 0-1,-1 1 1,1-1-1,-1 0 1,1 0-1,0 0 1,0 1-1,0-1 0,0 0 1,-1 0-1,1 0 1,1 0-1,-1 0 1,0-1-1,0 1 1,0 0-1,0 0 1,1-1-1,-1 1 0,0-1 1,0 1-1,1-1 1,-1 0-1,1 1 1,-1-1-1,0 0 1,1 0-1,-1 0 1,0 0-1,1 0 1,-1 0-1,2-1 0,8 1 52,0 0-1,-1-1 1,1 0-1,16-5 0,-2-2-94,-1-2 0,0 0-1,-1-1 1,-1-2-1,0 0 1,0-1 0,-1-1-1,-1-1 1,-1-1 0,0-1-1,31-37 1,-48 52 12,0 1 1,-1-1-1,1 1 1,0-1-1,-1 0 1,1 0-1,-1 0 1,0 0-1,1-3 0,-2 5 11,0 1-1,0 0 0,0 0 0,0 0 0,0 0 0,0-1 0,0 1 0,0 0 0,0 0 0,0 0 0,0 0 0,0 0 0,0-1 0,0 1 0,0 0 0,0 0 0,-1 0 0,1 0 0,0 0 0,0-1 0,0 1 0,0 0 0,0 0 0,0 0 0,0 0 0,-1 0 0,1 0 1,0 0-1,0 0 0,0-1 0,0 1 0,0 0 0,-1 0 0,1 0 0,0 0 0,0 0 0,0 0 0,0 0 0,0 0 0,-1 0 0,1 0 0,0 0 0,0 0 0,0 0 0,0 0 0,-1 0 0,1 0 0,0 0 0,-18 10-52,9-2 167,-1-1-1,1 1 0,1 1 1,-1 0-1,1 0 1,1 0-1,0 1 0,0 0 1,1 1-1,0-1 1,1 1-1,1 0 0,-1 1 1,-4 20-1,9-31-97,0 0 0,0-1 0,0 1 0,0 0 0,0 0 0,0 0 0,0 0 0,1 0 0,-1 0 0,0 0 0,0 0 0,1-1 0,-1 1 0,1 0 0,-1 0 0,1 0 0,-1-1 0,1 1 0,-1 0 0,1 0 0,0-1 0,-1 1 0,1-1 0,0 1 0,0-1 0,0 1 0,1 0 0,32 5 196,-23-6-167,0-1 0,-1 0 0,1-1 0,15-5 0,-9 1-76,-1 0 0,1-2-1,-1 0 1,-1 0 0,0-2 0,0 0 0,-1-1 0,0 0-1,0-1 1,-2-1 0,1 0 0,-2 0 0,13-19 0,-17 18-212,-11 13-110,-15 23 100,14-13 285,0 0-1,0 1 1,1 0-1,0 0 1,0 0-1,-1 12 1,4-20-10,0 1-1,0-1 1,1 0 0,-1 0 0,1 0-1,0 1 1,0-1 0,0 0 0,0 0 0,0 1-1,0-1 1,0 0 0,1 0 0,-1 1-1,1-1 1,0 0 0,0 0 0,0 0-1,0 0 1,0 0 0,0 0 0,0 0 0,0 0-1,1-1 1,-1 1 0,1 0 0,0-1-1,-1 1 1,1-1 0,0 1 0,0-1 0,0 0-1,0 0 1,0 0 0,3 1 0,1-1-33,1 0 0,-1 0 0,0-1 0,1 0 0,-1 0 0,0 0 0,0-1 0,1 0 0,-1-1 0,0 1 1,0-1-1,0 0 0,0 0 0,0-1 0,-1 0 0,1 0 0,-1 0 0,0-1 0,0 0 0,0 0 0,0 0 1,-1 0-1,1-1 0,-1 0 0,0 0 0,-1 0 0,1 0 0,-1-1 0,0 1 0,0-1 0,-1 0 0,0 0 1,0 0-1,0 0 0,0 0 0,-1 0 0,0 0 0,-1-1 0,1 1 0,-1 0 0,-1-1 0,0-7 0,1 14 7,0-1-1,-1 1 1,1 0-1,0 0 1,0 0-1,0-1 0,0 1 1,0 0-1,-1 0 1,1 0-1,0 0 1,0 0-1,0 0 0,0-1 1,-1 1-1,1 0 1,0 0-1,0 0 1,-1 0-1,1 0 0,0 0 1,0 0-1,0 0 1,-1 0-1,1 0 1,0 0-1,0 0 0,0 0 1,-1 0-1,1 0 1,0 0-1,0 0 1,-1 0-1,1 0 0,0 0 1,0 1-1,0-1 1,0 0-1,-1 0 1,1 0-1,0 0 0,0 0 1,0 0-1,0 1 1,-1-1-1,1 0 1,0 0-1,0 0 0,0 1 1,0-1-1,0 0 1,0 0-1,0 0 1,-1 1-1,1-1 0,0 0 1,0 0-1,0 0 1,0 1-1,0-1 1,0 0-1,0 0 0,0 1 1,-7 12-38,6-11 58,1 0 0,-1-1-1,1 1 1,0-1 0,0 1 0,0 0 0,0-1-1,0 1 1,1 0 0,-1-1 0,0 1 0,1-1-1,-1 1 1,1-1 0,-1 1 0,1-1 0,0 1-1,0-1 1,-1 1 0,1-1 0,0 0 0,0 0-1,0 1 1,1-1 0,-1 0 0,2 2 0,1-1 6,0-1 0,0 1 0,-1-1 0,1 1 0,0-1 0,0 0 0,1 0 0,-1-1 0,0 1 0,7-1 0,0 0-3,1-1 0,-1 0-1,1 0 1,-1-1-1,0-1 1,0 0-1,16-7 1,33-28-22,-57 36 3,0 0 0,0 0 0,0-1 0,0 1 0,-1-1-1,0 1 1,1-1 0,-1 0 0,0 0 0,0 0 0,0 0 0,-1-1 0,1 1 0,-1 0 0,0-1-1,0 1 1,1-5 0,-31 27-254,23-12 272,0 1-1,1-1 0,-1 1 1,1 0-1,1 0 1,0 1-1,-6 16 1,9-23-11,0 0 0,0 0 0,1 0-1,-1 1 1,1-1 0,0 0 0,0 0 0,0 0 0,0 0 0,0 1 0,0-1 0,1 0 0,-1 0 0,0 0-1,1 0 1,0 0 0,0 0 0,-1 0 0,1 0 0,0 0 0,1 0 0,-1 0 0,0-1 0,0 1 0,1 0 0,-1-1-1,1 1 1,0-1 0,-1 1 0,1-1 0,0 0 0,0 0 0,0 0 0,0 0 0,0 0 0,0 0 0,0 0 0,0-1-1,4 1 1,34 5-2004,-14-12-6721,-12-7-2581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4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27 13741,'-11'-16'2178,"5"7"673,5 7-129,1 8-2529,0 8 319,0 3-224,0 2-96,1 0-127,5-1-33,3-3-417,0-6-1697,1-5-2178,5-4-2915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5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36 179 14510,'0'0'5189,"-7"10"-5131,-21 32-79,28-40-5,0-1-1,0 1 1,0-1-1,0 1 1,0-1-1,0 1 1,0-1-1,0 0 1,1 1-1,-1-1 1,0 1-1,1-1 1,0 0-1,-1 1 1,1-1-1,0 0 1,-1 0 0,1 0-1,0 1 1,0-1-1,0 0 1,0 0-1,0 0 1,0 0-1,0 0 1,1-1-1,-1 1 1,0 0-1,0 0 1,1-1-1,-1 1 1,3 0 0,2 3-206,30 16-2282,1-2-1,0-1 1,55 17 0,-34-13-524,-57-21 3220,0 0-1,-1 0 1,1 0 0,-1 0-1,1 0 1,-1 0 0,1 1 0,-1-1-1,0 0 1,1 0 0,-1 1-1,1-1 1,-1 0 0,1 1 0,-1-1-1,0 0 1,1 1 0,-1-1-1,0 0 1,1 1 0,-1-1-1,0 1 1,0-1 0,1 1 0,-1-1-1,0 1 1,0-1 0,0 1-1,0-1 1,1 1 0,-1-1 0,0 1-1,0 0 1,-15 14 3398,-46 17-867,33-19-1715,-39 34 1039,62-44-1847,2 0 1,-1 1-1,0 0 0,1 0 1,-1 0-1,1 0 1,0 0-1,0 1 1,1 0-1,-1-1 0,1 1 1,0 0-1,-1 7 1,3-11-176,0 0 0,0 0 0,1 0 0,-1 0 0,0 0 0,1 0 0,-1 0 0,1 0 0,-1 0 0,1 0 0,-1 0 0,1 0 1,0-1-1,0 1 0,-1 0 0,1 0 0,0-1 0,0 1 0,0-1 0,0 1 0,-1-1 0,1 1 0,0-1 0,0 1 0,0-1 0,0 0 0,0 1 0,0-1 0,0 0 1,1 0-1,-1 0 0,0 0 0,0 0 0,0 0 0,0 0 0,0 0 0,1-1 0,49-2 171,-32-2-210,0 0 1,0-1-1,0-1 0,-1-1 1,-1-1-1,1 0 1,-1-1-1,-1-1 0,29-24 1,-21 14-76,-1-2 1,-1 0-1,-2-1 0,0-1 1,24-39-1,-29 38-36,-1-1 0,17-45 0,-27 61 107,-1 1 1,0-1 0,0 0 0,-1-1 0,0 1 0,-1 0-1,-1 0 1,0-1 0,0 1 0,-3-14 0,2 23 19,0-1 1,0 1 0,0 0-1,0 0 1,-1-1-1,1 1 1,-1 0 0,0 0-1,0 0 1,1 1 0,-1-1-1,0 0 1,0 1-1,-1-1 1,1 1 0,0 0-1,0-1 1,-1 1 0,1 0-1,-1 1 1,1-1-1,-1 0 1,1 1 0,-1-1-1,1 1 1,-1 0 0,0 0-1,1 0 1,-4 0-1,-4 0-10,0 0-1,1 1 0,-1 0 1,0 1-1,1 0 0,-16 5 0,14-2 14,1 0-1,1 0 0,-1 0 1,1 2-1,0-1 0,0 1 1,1 0-1,-9 10 0,14-15-11,1 0 0,0 1 0,0-1 0,0 1 0,0 0 0,0-1 0,1 1 0,-1 0 0,1 0 0,-1 0 0,1 0 0,0 0 0,1 0 0,-1 0 0,0 0-1,1 1 1,0-1 0,0 0 0,0 0 0,0 1 0,0-1 0,0 0 0,1 0 0,0 0 0,0 0 0,0 1 0,0-1 0,0 0 0,0-1 0,1 1 0,-1 0 0,4 4-1,11 9-612,0 0 0,1-1 0,0 0 0,1-2-1,37 21 1,-26-15-757,37 28 0,-27-5 523,-34-35 1195,-1-1 1,0 1 0,0 0-1,0 0 1,-1 1 0,-1-1-1,1 1 1,1 8-1,-3-10-44,0-1 0,-1 1 0,1 0 0,-2-1 1,1 1-1,0 0 0,-1-1 0,0 1 0,0 0 0,-1-1 0,0 1 0,0-1 0,0 0 0,0 0 0,-1 0 0,0 0 0,0 0 0,0 0 0,-1-1 0,1 1 0,-8 6 0,-3-1-579,18-21-1466,28-36-4831,-20 29 2410,15-23-5665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5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15919,'0'0'2114,"-8"8"-1335,-3 5-530,0 1 0,0 0 0,2 0 0,0 1 0,0 0 0,2 1-1,-1 0 1,2 0 0,-6 22 0,5-6 35,0 1 0,3 0 0,0 1-1,2 40 1,8 90 365,-2-82-2443,-2-1-5698,-3-76 4144,-5-4-276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5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40 752 5605,'0'0'4196,"-25"-76"-704,14 49 31,7 9-1409,4 10-577,9 8-319,11 0-450,9 5-191,8 9 256,8 3-353,8 1-320,6-3-64,0-5-96,-2-3 64,-1-7-993,-5 0-1473,-8-16-2466,-7-11-6888</inkml:trace>
  <inkml:trace contextRef="#ctx0" brushRef="#br0" timeOffset="1">679 1 13805,'0'0'3716,"0"52"-2275,0-11-320,0 8 160,0 10-64,0 1-480,0 4-449,0 0-192,5 0-64,6-1-288,-2-6-1313,3-7-1282,-4-8-5028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0:5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20083,'0'0'3844,"-33"62"-2499,33-46-704,0-1-1,6 0-320,4-6-223,3-3-1539,3-4-3042,-3-2-4805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7527,'0'0'16223,"11"11"-15304,53 64 253,30 34-187,-80-94-803,1-1 1,1 0-1,0-1 1,31 19-1,-31-23 70,-11-5-68,0-1 0,0 1 0,1-1 0,-1-1 0,1 1 0,0-1 0,8 2 1,-14-4-31,0-9-8407,-2-3 726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174 309 6726,'0'0'12364,"-12"-6"-11013,-42-14-230,50 19-1013,0 1 1,0 0 0,0-1-1,0 2 1,0-1 0,0 0-1,0 1 1,1 0-1,-1 0 1,0 0 0,0 0-1,0 0 1,1 1 0,-1 0-1,1 0 1,-1 0 0,1 0-1,0 0 1,-1 1-1,1-1 1,1 1 0,-1 0-1,0 0 1,1 0 0,-1 0-1,1 1 1,0-1 0,0 0-1,0 1 1,1 0-1,-1-1 1,1 1 0,0 0-1,0 0 1,0 0 0,0 0-1,1 0 1,0 0 0,0 6-1,0-9-84,1 1 0,0 0 0,0 0 0,0-1 0,0 1 0,0 0 0,1-1 0,-1 1 0,0-1 0,1 0 0,-1 1 0,1-1 0,-1 0 0,1 0 0,0 0 1,0 0-1,-1 0 0,1 0 0,0-1 0,0 1 0,0 0 0,0-1 0,0 0 0,3 1 0,55 2 158,-49-4-132,5 0-33,0-1 0,0 0 0,-1-1 1,1-1-1,-1-1 0,0 0 0,0-1 0,0-1 0,-1 0 1,0-1-1,-1 0 0,1-1 0,-1-1 0,14-14 0,-16 15-9,-1 0 0,-1-2 0,0 1-1,0-1 1,-1 0 0,0-1 0,-1 1 0,-1-2-1,0 1 1,0-1 0,-1 0 0,-1 0 0,0 0-1,-1-1 1,0 1 0,1-25 0,-4 35-8,0 0 1,0-1-1,0 1 0,-1 0 1,0 0-1,1 0 1,-1 0-1,0-1 1,0 1-1,-1 0 1,1 1-1,-1-1 0,1 0 1,-1 0-1,0 1 1,0-1-1,0 1 1,0-1-1,0 1 1,-1 0-1,1 0 0,-1 0 1,0 0-1,1 0 1,-1 1-1,-3-2 1,0 1-9,0 0 1,0 0 0,-1 1 0,1 0-1,0 0 1,0 0 0,-1 1-1,1 0 1,0 0 0,0 1 0,-1 0-1,1 0 1,-7 2 0,8-2 1,0 1 0,-1 0 0,1 0 0,0 0 0,0 1 0,0-1 0,0 1 1,0 0-1,0 1 0,1-1 0,0 1 0,0 0 0,0 0 0,-5 7 0,7-8 8,1 0 0,-1 0 0,1 0 0,0 1 0,0-1 0,0 0 0,0 0 0,0 1 0,1-1 0,-1 1-1,1-1 1,0 1 0,0-1 0,1 1 0,-1-1 0,1 0 0,-1 1 0,1-1 0,0 0 0,0 1 0,1-1 0,-1 0 0,1 0 0,-1 0 0,5 5 0,63 83-182,-53-73-473,-1 1-1,0 1 1,-2 0 0,0 1-1,19 42 1,-28-52-2988,2-7-3577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20083,'0'0'6107,"-4"8"-5824,-184 420 2995,169-385-3243,1 0-1,2 1 1,-15 71 0,29-107 175,1-2-1152,2-8-1148,0-22-4730,-1 3-808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11787,'0'0'12604,"12"7"-11147,-7-4-1308,1 1-23,1 0 0,0 0 0,0 0 0,0-1 0,0-1 0,0 1 0,1-1 0,-1 0 0,1-1 0,0 0 0,10 1 0,131-13 1954,-75 3-4115,-36 6-2729,0 1-3634,-47 1 2046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14414,'0'0'5669,"61"5"-3235,-22-5-192,7 0-800,6-8-866,2 1-351,-6-1-161,-5 2-64,-9 5-257,-6 1-1504,-10 0-1955,-5 0-4420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14157,'0'0'5371,"3"9"-4095,2 1-845,0 1-1,1-1 1,-1 0 0,2 0 0,0 0 0,0-1 0,1 0 0,0-1-1,16 14 1,-13-13-345,1-1 1,0 0-1,0-1 0,1 0 0,0 0 0,0-2 0,0 0 0,1 0 1,0-1-1,0-1 0,0 0 0,1-1 0,16 0 0,-20-2-235,20-1-1748,-29 1 1490,0-1 0,0 1 0,0-1-1,0 0 1,0 1 0,0-1 0,0 0-1,0 0 1,0-1 0,-1 1-1,1 0 1,2-3 0,12-15-6111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17969,'-9'6'1014,"-6"6"-218,0 1-1,1 0 1,1 1-1,0 1 0,1 0 1,0 1-1,-14 26 1,-6 26-153,3 2 0,3 1 0,-33 148 1,52-197-293,2-3-3439,12-32-2653,3-7 232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17649,'0'0'7239,"-14"68"-6214,5-35-481,2 2-416,-2-1-64,1-4-32,3-4-32,0-2-64,-1-6-801,5-5-672,-3-4-1314,-1-9-1185,-2 0-2242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13485,'0'0'6411,"14"-9"-5263,-6 4-983,0 0-7,1-1-1,0 1 1,1 0-1,-1 1 1,1 0-1,0 0 1,0 1-1,0 1 1,20-4-1,149-1 649,-151 8-709,0 1 1,0 1-1,-1 1 0,38 11 0,-61-14-26,0 0 1,0 1-1,0-1 0,0 1 0,-1 0 0,1 0 1,-1 0-1,1 0 0,-1 1 0,0-1 0,0 1 1,0 0-1,0 0 0,0 0 0,-1 1 0,0-1 1,1 0-1,-1 1 0,0 0 0,-1-1 1,1 1-1,-1 0 0,1 0 0,-1 0 0,0 0 1,-1 0-1,2 8 0,-3-6 74,1 1-1,-1 0 1,0-1-1,0 1 1,0 0 0,-1-1-1,0 0 1,-1 1-1,1-1 1,-1 0 0,0 0-1,-1 0 1,0-1-1,1 1 1,-2-1 0,-5 7-1,-5 2 79,0-1 0,0 0 0,-1-2 0,-1 1 0,0-2 0,-1 0 0,0-1 0,0-1 0,-1-1 0,0 0 0,0-1 0,0-2 0,-1 0 0,0 0 0,0-2 0,-34 0 0,52-2-253,-1-1 0,1 1-1,0 0 1,0-1 0,0 1 0,0-1 0,0 1 0,0-1 0,0 0 0,0 0 0,0 0 0,0 0 0,1 0 0,-1-1 0,0 1 0,1-1 0,-1 1 0,1-1 0,-1 1 0,-1-4 0,-5-17-2647,5-4-3939,3 9-2903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9641,'0'0'14158,"9"2"-13598,29 6-170,0-2-1,0-1 1,1-2-1,0-2 1,39-3-1,17-9-2346,-9-10-4076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11050,'0'0'12044,"51"6"-10571,-10-6-480,15 1-608,-5 1-321,7 2 0,-1 3-64,-4-2-545,-3-6-3459,-12 1-4900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43 9513,'0'0'14275,"-11"-8"-13928,-35-20-75,43 27-233,0 0 0,0 0 0,0 0 0,-1 0 1,1 0-1,0 1 0,-1 0 0,1 0 0,0 0 0,-1 0 0,1 0 0,0 0 0,-1 1 0,1 0 1,0 0-1,-5 2 0,-45 25 794,43-22-612,-3 2 12,0 0 1,1 1-1,0 1 1,-16 16-1,24-22-200,0 0 0,1 1 0,-1-1 1,1 1-1,0 0 0,1 0 0,-1 0 0,1 0 0,0 0 1,0 1-1,1-1 0,0 1 0,0-1 0,0 1 0,0 7 1,1-11-26,1 1 0,-1-1 0,1 0 0,0 1 1,0-1-1,0 0 0,0 0 0,0 0 0,0 0 0,0 0 1,1 0-1,-1 0 0,1 0 0,-1-1 0,1 1 1,0-1-1,0 1 0,0-1 0,-1 1 0,1-1 1,1 0-1,-1 0 0,0 0 0,0 0 0,0 0 0,1-1 1,-1 1-1,3 0 0,10 3 38,0-1 1,32 2-1,-45-5-49,-1 0-9,122 5-2841,-41-12-5065,-37-5-2481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3748,'0'0'18801,"43"81"-18384,-43-34-289,0 0-64,0-5-32,0-4 32,-4-4-641,-1-7-1152,-2-9-866,-6-7-1472,-7-7-2275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75 104 11115,'0'0'7511,"0"-9"-5285,0-21-725,0 6 1605,-22 39-2855,14-5-169,0 0 1,1 1 0,-9 18 0,13-24-32,1-1 1,1 1 0,-1 0 0,0 0-1,1 0 1,0 0 0,0 0 0,1 0-1,0 0 1,-1 0 0,2 0 0,-1 5-1,1-9-36,0 1 0,-1-1 0,1 0 0,0 0 0,-1 0 1,1 0-1,0 0 0,0 0 0,0 0 0,0 0 0,0 0 0,0 0 0,0-1 0,0 1 0,1 0 0,-1-1 0,0 1 0,0-1 0,0 1 0,1-1 0,-1 0 0,0 1 0,1-1 0,-1 0 0,0 0 0,1 0 0,1 0 0,43-1 351,-39 0-293,3 0-14,-1-1 1,0-1 0,1 1-1,-1-1 1,0-1 0,-1 0-1,1 0 1,-1-1 0,1 0-1,13-11 1,-19 13-36,1 1 1,-1-1-1,1 0 0,-1 0 0,0 0 0,0-1 1,-1 1-1,1-1 0,-1 1 0,1-1 1,-1 0-1,0 0 0,-1 0 0,1 0 1,-1 0-1,0 0 0,0-1 0,0 1 1,0 0-1,-1-1 0,1 1 0,-1 0 1,-1-1-1,1 1 0,-2-8 0,1 8-21,-1 1 0,0 0-1,0 0 1,-1 1 0,1-1 0,-1 0-1,1 1 1,-1-1 0,0 1-1,0 0 1,0 0 0,0 0-1,0 0 1,0 1 0,0-1 0,-1 1-1,1 0 1,-1 0 0,1 0-1,-1 0 1,1 1 0,-5-1 0,3 0-264,-1 1 1,1 0-1,-1 0 1,1 0 0,0 0-1,-9 2 1,12-1-181,0-1 0,-1 1 0,1 0 0,0 0 0,0 0 0,0 0 0,0 0 0,0 0 0,0 0 0,0 1 0,0-1 0,0 1-1,1-1 1,-3 3 0,3 0-6130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2723,'0'0'18348,"0"9"-16752,2 178 1788,2-163-4480,-4-24 876,0 1-1,0-1 1,1 0 0,-1 1 0,0-1-1,1 1 1,-1-1 0,0 1-1,1-1 1,-1 0 0,0 1 0,1-1-1,-1 0 1,1 0 0,-1 1-1,1-1 1,-1 0 0,1 0-1,-1 1 1,1-1 0,-1 0 0,1 0-1,-1 0 1,2 0 0,-1-9-12726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12172,'0'0'8968,"47"-10"-7783,-10 6 64,6 0-576,5 0-449,1 0-192,1 3 0,-6 0-512,-1-1-2243,-13-3-2978,-8 0-4165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9033,'0'0'15721,"1"11"-15625,5 99 208,-3-15-1598,2-39-2627,-4-25-5032,-1-22 2483</inkml:trace>
  <inkml:trace contextRef="#ctx0" brushRef="#br0" timeOffset="1">1 307 12620,'0'0'10506,"73"-1"-9705,-28-3-417,5-1-256,0-1-96,-6-2 0,-3 0-576,-12 3-1410,-2-3-192,-11 0-641,-9-1-1601,-5-2-2338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4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14958,'0'0'6182,"52"-27"-5061,-2 20-192,7-1-64,11 3-417,5 1-288,0 4-128,-7 0-32,-7 0-1441,-14 0-3043,-11 0-2659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12940,'0'13'8763,"1"29"-7478,0-7-1003,-1-33-299,5 85 574,-4-81-684,0-1-1,0 1 0,1-1 0,-1 1 0,1-1 0,1 0 1,-1 0-1,1 0 0,-1 0 0,1 0 0,1 0 1,-1-1-1,5 6 0,-4-8-1320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16111,'0'0'4613,"56"-4"-3076,-21 2-192,6-2-320,9-2-576,6 0-353,-5 3-64,1-2-32,-13 4-1153,-1-1-1698,-13-1-2818,-11 0-2979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54 14446,'0'0'5685,"0"-8"-3726,1 3-1745,-3-23 1324,2 27-1512,-1 0 1,0 0-1,1 0 0,-1 0 1,0 1-1,1-1 0,-1 0 1,0 1-1,0-1 0,0 0 1,0 1-1,1-1 0,-1 1 1,0-1-1,0 1 0,0-1 1,0 1-1,0 0 0,0 0 1,0-1-1,0 1 0,0 0 1,0 0-1,0 0 0,-1 0 1,1 0-1,0 0 0,0 1 1,0-1-1,0 0 0,-2 1 1,-4 1-53,0 1 0,0 0 0,0 0 1,0 0-1,1 1 0,-1 0 0,1 0 0,0 1 1,0-1-1,0 1 0,-5 7 0,-58 69 168,62-72-108,-8 10 153,1 1 0,1 1 1,-15 33-1,23-43-136,1-1 0,0 1 0,0 0 0,2 0 0,-1 0 1,1 1-1,1-1 0,0 1 0,1 18 0,0-27-40,1-1 0,-1 0 0,1 1 0,0-1 0,0 0 1,0 0-1,0 1 0,0-1 0,0 0 0,0 0 0,1 0 0,-1 0 0,1 0 0,0-1 0,-1 1 0,1 0 0,0-1 0,0 1 1,0-1-1,0 0 0,0 1 0,0-1 0,0 0 0,1 0 0,-1 0 0,0-1 0,1 1 0,-1-1 0,0 1 0,1-1 1,-1 0-1,3 0 0,0 1 22,-1-1 1,0 0 0,1 0-1,-1-1 1,0 0 0,0 1-1,1-1 1,-1 0 0,0-1-1,0 1 1,0-1 0,0 0-1,0 0 1,-1 0 0,1 0-1,0-1 1,4-4 0,-3 1 18,0-1 1,0 0-1,0 0 0,-1 0 1,5-13-1,-7 16-25,-1 1 0,1-1 1,-1 1-1,0-1 0,0 1 0,-1-1 0,1 1 0,-1-1 0,0 0 0,0 1 0,0-1 0,0 0 0,-1 1 0,1-1 0,-3-5 0,3 9-31,0-1 0,0 1-1,-1 0 1,1-1 0,0 1 0,-1-1-1,1 1 1,0 0 0,-1-1 0,1 1-1,-1 0 1,1-1 0,0 1-1,-1 0 1,1 0 0,-1-1 0,1 1-1,-1 0 1,1 0 0,-1 0 0,1 0-1,-1 0 1,1 0 0,-1-1 0,1 1-1,-1 0 1,1 0 0,-1 1 0,1-1-1,-1 0 1,1 0 0,-1 0 0,1 0-1,-1 0 1,1 0 0,-1 1 0,1-1-1,0 0 1,-1 0 0,1 1 0,-1-1-1,1 0 1,-1 1 0,1 0-2,-1-1 0,1 0 0,-1 0 0,1 0 1,0 0-1,0 1 0,-1-1 0,1 0 0,0 0 0,-1 1 1,1-1-1,0 0 0,0 0 0,-1 1 0,1-1 0,0 0 0,0 1 1,0-1-1,-1 0 0,1 1 0,0-1 0,0 0 0,0 1 1,0-1-1,0 1 0,0-1 0,0 0 0,0 1 0,0-1 1,0 0-1,0 1 0,0-1 0,0 1 0,0-1 0,0 0 0,0 1 1,0-1-1,1 0 0,-1 1 0,0-1 0,0 0 0,0 1 1,1-1-1,-1 0 0,0 1 0,0-1 0,1 0 0,-1 0 0,0 1 1,0-1-1,1 0 0,4 2 20,0 0 0,0-1 0,0 0 0,1 0 1,-1-1-1,0 1 0,0-1 0,1 0 0,-1 0 0,0-1 0,0 0 0,1 0 0,-1 0 1,5-2-1,8-4 14,-1 0 0,27-17-1,-9 5-12,-34 23-104,0 0 1,0-1 0,-1 1 0,1 0 0,-1-1 0,0 1 0,-1 6 0,-2 9 138,0 0 0,-1 0 1,-8 18-1,-8 42-11,22-69-1501,-2-10 1209,1 0 0,-1 1 0,0-1 1,1 0-1,-1 0 0,0 1 0,1-1 1,-1 0-1,1 0 0,-1 0 0,0 0 1,1 1-1,-1-1 0,1 0 0,-1 0 1,0 0-1,1 0 0,-1 0 0,1 0 1,-1 0-1,1 0 0,-1 0 0,0-1 1,1 1-1,-1 0 0,1 0 0,-1 0 1,1-1-1,8-5-9799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14189,'0'0'12423,"1"9"-12268,-1 35-8,1 43 75,-1-80-270,1 1-1,0-1 1,1 1 0,-1-1 0,1 0 0,1 1 0,-1-1 0,5 8 0,9 1-2319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14606,'0'0'10986,"61"-15"-10698,-15 14-63,-1 0-193,5-1 0,0-2-128,-5 0-3011,-10-2-2306,-6-4-7720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11819,'3'-12'2402,"-1"5"-2137,-1 1-1,1 0 0,0-1 0,0 1 0,1 1 0,-1-1 0,2 0 0,-1 0 1,0 1-1,1 0 0,0 0 0,0 0 0,1 0 0,-1 1 0,1-1 0,0 1 1,0 0-1,1 1 0,-1-1 0,12-4 0,3 0 56,0 2 1,0 0-1,1 1 1,0 1-1,0 1 1,0 1-1,38 1 1,-43 2-291,0 0 0,-1 1 0,1 1 0,0 0 0,-1 1 0,0 1 0,0 0 0,0 1-1,0 1 1,24 15 0,-35-20-11,-1 0-1,0 1 1,1-1-1,-1 1 1,-1-1-1,1 1 1,0 0-1,-1 0 1,1 1-1,-1-1 0,0 0 1,0 1-1,0 0 1,-1-1-1,1 1 1,-1 0-1,0 0 1,0-1-1,0 1 1,-1 0-1,1 0 0,-1 0 1,0 7-1,-1-5 129,-1 0-1,1-1 1,-1 1-1,0-1 1,-1 0-1,1 1 1,-1-1-1,0 0 1,0-1-1,-1 1 1,1-1-1,-1 1 1,0-1-1,0 0 1,-8 5-1,1 1-88,-1-1-1,0 0 1,-1-1 0,0-1-1,0 0 1,-1 0 0,1-1-1,-1-1 1,-27 6 0,40-11-178,1 0 0,0 0 0,-1 0 0,1 1 0,0-1 0,-1 0 0,1 0 0,-1 0 0,1 0 0,0 0 0,-1 0 0,1 0 0,0 0 0,-1 0 0,1 0 0,0 0 1,-1 0-1,1-1 0,0 1 0,-1 0 0,1 0 0,0 0 0,-1 0 0,1-1 0,0 1 0,0 0 0,-1 0 0,1 0 0,0-1 0,-1 1 0,1 0 0,0-1 0,0 1 0,0 0 0,-1 0 1,1-1-1,0 1 0,0 0 0,0-1 0,0 1 0,0 0 0,0-1 0,6-15-6435,14-4-2888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60 12139,'0'0'6567,"3"-9"-4939,9-25-406,-12 34-1186,1-1-1,-1 1 0,0-1 1,0 0-1,0 1 0,0-1 1,0 1-1,0-1 0,0 1 1,0-1-1,0 0 0,-1 1 1,1-1-1,0 1 0,0-1 1,0 1-1,-1-1 0,1 1 1,0-1-1,0 1 0,-1-1 1,1 1-1,-1-1 0,1 1 1,0-1-1,-1 1 0,1 0 1,-1-1-1,1 1 0,-1 0 1,1 0-1,-1-1 0,1 1 1,-1 0-1,1 0 0,-1-1 1,1 1-1,-1 0 0,0 0 1,1 0-1,-1 0 0,1 0 1,-1 0-1,1 0 0,-2 0 1,-29 1 48,28 0 43,-6 1-49,0 0-1,0 1 1,0 0 0,0 0 0,0 1 0,1 0 0,0 1-1,0 0 1,0 0 0,0 1 0,1-1 0,-7 9 0,1-3 290,1 1 1,1 1 0,0 0 0,1 1-1,-16 27 1,24-38-327,0 0-1,1 0 1,-1 0-1,1 0 0,0 0 1,0 0-1,0 0 1,0 1-1,0-1 1,1 0-1,-1 0 0,1 1 1,0-1-1,0 0 1,0 1-1,1-1 1,-1 0-1,1 0 1,-1 1-1,1-1 0,0 0 1,1 0-1,-1 0 1,0 0-1,4 5 1,-1-4-15,0-1 1,1 1 0,-1-1 0,1 0 0,0 0 0,0 0-1,0-1 1,0 1 0,0-1 0,1-1 0,-1 1-1,0-1 1,1 0 0,8 1 0,30 3-220,-1-2 0,0-1-1,0-3 1,58-8 0,-94 8-451,32-7-1584,-38 8 1812,0-1 0,0 1 0,0 0-1,0-1 1,0 1 0,0-1-1,0 0 1,0 1 0,0-1 0,0 0-1,0 0 1,0 1 0,0-1-1,-1 0 1,1 0 0,1-2 0,-1-8-9184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3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13132,'0'0'7597,"-1"11"-6236,-1 2-1234,0-3 199,0 0 1,1-1 0,1 1-1,0 12 1,0-21-275,0 1 0,0 0-1,0 0 1,1 0 0,-1 0 0,1 0 0,-1 0-1,1 0 1,0-1 0,-1 1 0,1 0 0,0 0-1,0-1 1,0 1 0,1-1 0,-1 1-1,0-1 1,0 1 0,1-1 0,-1 0 0,1 0-1,-1 0 1,1 0 0,0 0 0,-1 0 0,1 0-1,0 0 1,3 0 0,1 1-148,1-1 1,-1 0-1,1 0 0,-1-1 0,1 0 1,-1 0-1,1-1 0,0 1 0,-1-1 1,0-1-1,1 1 0,11-6 0,-12 4-1024,-1 1 0,0-1-1,1-1 1,-1 1 0,-1-1-1,1 0 1,0 0-1,6-8 1,2-6-4448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2626,'0'0'14201,"-2"9"-12162,-6 17-266,-1-1 0,-1 0 0,-25 44 0,-11 24-217,41-82-2162,-24 68 1868,23-52-4210,4 1-4780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37 10250,'0'0'12470,"-7"-1"-12134,2-1-240,3 1-66,0 1-1,-1-1 1,1 0 0,0 0 0,0 1-1,-1 0 1,1-1 0,0 1 0,-1 0-1,1 0 1,0 0 0,-1 0-1,1 1 1,0-1 0,-3 1 0,1 5 806,16-3 55,-10-3-777,1 0 0,-1 0-1,1 0 1,-1 0 0,1-1 0,-1 1-1,0-1 1,1 1 0,-1-1 0,4-1 0,-5 1-49,1 0 1,-1 0 0,1 0 0,-1-1 0,0 1 0,1 0 0,-1-1 0,0 1 0,0 0 0,0-1 0,0 1 0,0-1 0,0 0 0,-1 1 0,1-1 0,0-2 0,-7-4 332,-14 9-668,19-1 273,-1 0 1,0 1 0,1 0 0,-1-1-1,0 1 1,1 0 0,-1 0 0,1 0-1,-1 0 1,1 0 0,0 0 0,-1 0-1,1 0 1,0 1 0,0-1-1,0 0 1,0 1 0,0-1 0,-1 3-1,45-3 483,-23-8-3038,-11-4-5551,-8 4-3188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 9065,'0'0'17205,"-7"8"-16436,5-5-737,-3 1 83,1 1-1,1 0 1,-1 0-1,0 0 1,1 1-1,-4 9 1,7-14-99,-1 1 1,1 0 0,-1-1-1,1 1 1,0-1 0,0 1-1,0-1 1,0 1 0,0-1-1,0 1 1,0 0 0,1-1-1,-1 1 1,0-1 0,1 1-1,-1-1 1,1 1 0,0-1-1,-1 0 1,1 1 0,0-1-1,0 0 1,0 1 0,0-1-1,0 0 1,0 0-1,0 0 1,1 0 0,-1 0-1,0 0 1,1 0 0,-1 0-1,0-1 1,1 1 0,-1 0-1,1-1 1,-1 1 0,1-1-1,1 1 1,7 2 15,0 0 1,1-1-1,-1 0 1,1 0-1,-1-1 1,1 0-1,20-2 1,-20 0-862,0-1-1,0 0 1,0 0-1,-1-1 1,1 0-1,-1-1 1,0-1 0,0 1-1,0-1 1,-1-1-1,1 0 1,-2 0 0,1-1-1,0 0 1,-1-1-1,-1 0 1,1 0 0,-1 0-1,-1-1 1,8-12-1,-84 138 14519,-8 2-9827,-81 137-5531,138-213-1676,12-14-2337,4-4-4482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10762,'0'2'3793,"5"-9"-1458,19-21-737,32-43-1551,-13 6 1474,62-119 1,-124 323-198,13-102-1410,0 1 1,1 49-1,5-87 12,0 1-1,0-1 1,0 0-1,0 1 1,0-1-1,0 1 0,0-1 1,0 0-1,0 1 1,0-1-1,0 0 1,0 1-1,0-1 0,0 1 1,0-1-1,0 0 1,1 1-1,-1-1 1,0 0-1,0 0 0,0 1 1,1-1-1,-1 0 1,0 1-1,1-1 1,-1 0-1,0 0 0,0 0 1,1 1-1,-1-1 1,0 0-1,1 0 1,-1 0-1,0 0 0,1 1 1,-1-1-1,1 0 1,-1 0-1,0 0 1,1 0-1,-1 0 0,0 0 1,1 0-1,-1 0 1,1 0-1,-1 0 1,18-10-4242,2-12-2565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16335,'0'0'892,"-10"13"-43,6-7-765,-17 21 1102,-25 46 0,41-64-1069,0-1 1,1 1-1,0 0 1,1 0-1,0 0 0,0 0 1,1 1-1,0-1 1,1 1-1,0-1 0,0 19 1,2-26-115,-1-1 0,1 0-1,-1 1 1,1-1 0,0 0 0,0 0 0,-1 0 0,1 0 0,0 0-1,0 0 1,0 0 0,0 0 0,0 0 0,1 0 0,-1 0 0,0-1 0,0 1-1,0 0 1,1-1 0,-1 1 0,0-1 0,1 0 0,-1 1 0,0-1 0,1 0-1,-1 0 1,1 0 0,-1 0 0,0 0 0,1 0 0,1 0 0,3 0 69,0-1 0,0 1 1,0-1-1,0 0 0,0-1 0,8-2 1,-5 0 74,-1-1 1,1 0 0,-1-1 0,0 0-1,0 0 1,0-1 0,-1 0 0,0 0 0,0 0-1,-1-1 1,6-9 0,-7 10 76,-1 0 0,0-1 0,0 1 0,-1 0 1,0-1-1,0 0 0,-1 0 0,0 0 0,-1 0 0,1 0 1,-1 0-1,-1 0 0,0-16 0,0 22-207,-1 0-1,1 0 1,-1 0-1,1 0 1,-1 0-1,0 0 1,0 0 0,0 0-1,0 1 1,0-1-1,0 0 1,0 1-1,-1-1 1,1 0 0,-1 1-1,1-1 1,-1 1-1,1 0 1,-1 0 0,0 0-1,-3-2 1,1 1 9,0 1 1,0 0 0,0 0 0,0 0-1,0 0 1,0 0 0,0 1 0,0 0-1,0 0 1,0 0 0,-4 1-1,2 0-162,1 0-1,1 0 0,-1 0 1,0 1-1,0 0 0,0-1 0,1 2 1,-1-1-1,-3 3 0,6-3-110,0-1 0,0 1-1,0-1 1,0 1 0,1 0-1,-1 0 1,0 0 0,1-1-1,0 2 1,-1-1 0,1 0-1,0 0 1,0 0 0,0 0-1,0 1 1,1-1 0,-1 0-1,0 4 1,1-6 112,0 0-1,0 0 1,0 1 0,0-1 0,0 0-1,0 1 1,-1-1 0,1 0 0,0 1-1,0-1 1,0 0 0,1 1 0,-1-1 0,0 0-1,0 1 1,0-1 0,0 0 0,0 1-1,0-1 1,0 0 0,0 0 0,1 1-1,-1-1 1,0 0 0,0 0 0,0 1-1,1-1 1,-1 0 0,0 0 0,0 1-1,1-1 1,-1 0 0,0 0 0,0 0 0,1 0-1,-1 1 1,0-1 0,1 0 0,-1 0-1,0 0 1,1 0 0,-1 0 0,0 0-1,1 0 1,-1 0 0,0 0 0,1 0-1,-1 0 1,0 0 0,1 0 0,17 0-4915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2:5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12236,'0'0'9102,"-9"6"-8590,3-3-464,1 0 0,0 1 0,1 0 0,-1 0 0,1 0 0,-1 0 0,1 1 0,0-1 0,1 1 0,-1 0 1,1 1-1,0-1 0,0 0 0,1 1 0,0 0 0,0-1 0,0 1 0,1 0 0,-1 0 0,1 0 0,0 9 0,0-10 17,1 0 0,0 0 1,0 0-1,0 0 0,1 0 0,-1 0 1,1 0-1,2 8 0,-2-12-22,0 1 0,1-1 0,-1 1 0,0-1 0,0 0 0,1 1 0,-1-1 0,0 0-1,1 0 1,-1 0 0,1 0 0,0 0 0,-1 0 0,1 0 0,0-1 0,-1 1 0,1-1 0,0 1 0,0-1-1,0 0 1,0 1 0,-1-1 0,1 0 0,0 0 0,4-1 0,-1 1 73,0 0 0,0-1 0,0 0 0,0 1 0,0-2 0,0 1 0,0-1 0,-1 0 0,1 0 0,0 0 0,-1 0 0,1-1 0,-1 0 1,0 0-1,0 0 0,0 0 0,-1-1 0,1 1 0,-1-1 0,4-5 0,-3 3 78,0 0 1,0-1 0,-1 0-1,0 1 1,0-1 0,-1-1-1,0 1 1,0 0 0,0 0-1,-1-1 1,0 1 0,-1-1 0,0-9-1,0 15-173,-1 0 1,1 1-1,0-1 0,-1 0 0,0 1 1,1-1-1,-1 1 0,0-1 0,0 1 1,0-1-1,0 1 0,0-1 0,0 1 1,0 0-1,0 0 0,-1-1 1,1 1-1,0 0 0,-1 0 0,1 0 1,-1 1-1,1-1 0,-1 0 0,0 0 1,1 1-1,-1-1 0,0 1 0,-2-1 1,-26-1-1466,5 7-5421,21-5 1088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47 10025,'8'-27'4714,"-7"8"1484,-2 19-6058,-1 0-1,0-1 1,0 1-1,1 0 1,-1 0-1,0 0 1,0 0-1,1 1 1,-1-1-1,0 0 1,0 1-1,1-1 1,-1 1-1,-1 1 1,-5 3-88,0 0-1,1 1 1,-1 0 0,1 0-1,1 1 1,-1 0 0,1 0 0,-9 14-1,-36 69 503,50-88-546,-40 92 316,38-85-304,0 0 1,0 0 0,1 1 0,1-1-1,0 1 1,0-1 0,0 1-1,2 16 1,0-24-11,0 0 0,0 0 0,0 0 0,0 0 0,0 0 0,0 0 0,0 0 0,1 0 0,-1-1 0,1 1 0,-1 0 0,1-1 0,0 1 0,-1-1 0,1 0 0,0 0 0,0 0 0,0 0 0,0 0 0,0 0 0,0 0 0,0 0 0,0-1 0,1 1 0,-1-1 0,0 0 0,0 1 0,0-1 1,1 0-1,-1 0 0,3-1 0,1 1 32,0 0 1,0-1 0,0 1-1,0-1 1,-1-1 0,1 1-1,0-1 1,-1 0 0,1 0 0,-1-1-1,7-3 1,-8 3 68,0-1 1,0 0-1,0 0 1,0 0-1,-1-1 0,0 1 1,0-1-1,0 1 0,0-1 1,-1 0-1,0-1 0,0 1 1,0 0-1,0 0 1,-1-1-1,0 1 0,0-8 1,0 11-100,-1-1 1,0 1-1,-1-1 1,1 1-1,0-1 1,-1 1-1,1-1 1,-1 1-1,0-1 1,0 1-1,0-1 1,0 1-1,0 0 1,-1 0 0,1-1-1,-1 1 1,1 0-1,-1 0 1,0 0-1,0 1 1,0-1-1,0 0 1,0 1-1,0-1 1,0 1-1,0 0 1,-1 0-1,1 0 1,0 0-1,-1 0 1,1 0-1,-1 1 1,1-1-1,-1 1 1,1-1 0,-1 1-1,0 0 1,-2 0-1,-39 6-526,43-6 369,0 0 1,0 1-1,0-1 1,-1 0 0,1 0-1,0 1 1,0-1 0,0 1-1,0-1 1,0 1 0,1-1-1,-1 1 1,0-1-1,0 1 1,0 0 0,0 0-1,1-1 1,-1 1 0,0 0-1,0 0 1,1 0 0,-1 0-1,1 0 1,-1 0-1,1 0 1,-1 0 0,1 0-1,0 0 1,0 0 0,-1 0-1,1 0 1,0 0 0,0 0-1,0 0 1,0 0-1,0 0 1,1 3 0,8-2-5033,27-6-1252,-7-7-2160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8 13485,'0'0'3891,"-10"4"-3149,3-1-691,-1 1 0,1-1-1,-1 1 1,1 1-1,1 0 1,-1 0 0,1 0-1,0 0 1,0 1-1,0 0 1,1 1 0,0-1-1,0 1 1,0 0-1,1 0 1,0 0-1,1 1 1,0-1 0,0 1-1,-2 8 1,4-13-16,0-1 0,0 1 1,1-1-1,-1 1 0,1-1 0,0 1 1,0 0-1,0-1 0,0 1 0,0 0 1,0-1-1,1 1 0,-1 0 0,1-1 1,0 1-1,-1-1 0,1 1 0,1-1 1,-1 0-1,0 1 0,0-1 0,3 2 1,-1-2 56,0 0 1,1 0 0,-1 0 0,1-1 0,0 1 0,-1-1 0,1 0 0,0 0 0,0-1 0,0 1 0,0-1 0,-1 0 0,1 0 0,5 0 0,2-1 155,1 0 1,-1-1-1,0 0 1,0 0-1,0-1 1,0-1-1,-1 0 1,1 0-1,-1-1 1,0 0-1,-1-1 1,1 0-1,-1-1 1,0 0-1,0 0 1,-1-1-1,0 0 1,-1-1-1,12-15 1,-18 22-209,1-1 1,-1 1 0,0-1 0,1 1 0,-1-1 0,-1 0 0,1 1 0,0-1 0,0 0 0,-1 0-1,0 0 1,0 0 0,1 1 0,-2-1 0,1 0 0,0 0 0,0 0 0,-1 1 0,0-1-1,1 0 1,-1 0 0,0 1 0,-1-1 0,1 0 0,0 1 0,-1 0 0,1-1 0,-1 1-1,0 0 1,0 0 0,0-1 0,0 1 0,0 1 0,0-1 0,0 0 0,-1 1 0,1-1-1,-1 1 1,1-1 0,-1 1 0,1 0 0,-1 0 0,0 1 0,0-1 0,1 0 0,-1 1-1,0 0 1,0-1 0,-5 2 0,3-1-470,-15 0-1638,6 0-3722,6 0-1834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74 8648,'0'0'6897,"2"9"-3763,0 0-2584,-1-1 0,0 1 0,-1 0-1,0 0 1,0-1 0,-1 1 0,0 0 0,-2 9 0,2-13-255,-3 8 253,1 1 0,0 0 0,-1 23 0,8-31-157,6-13-151,7-11-113,-11 8-109,0 1 0,0-2 0,-1 1 0,0 0 0,-1-1 0,0 0 0,-1 0 0,0 0 0,-1-1 0,2-14 0,-4 25 25,-4 22-91,4-19 49,0 0 0,0 0 0,0 0 1,1 0-1,-1 0 0,1 0 1,-1 0-1,1 0 0,0 0 0,-1 0 1,1-1-1,0 1 0,0 0 0,1 0 1,-1-1-1,0 1 0,1 0 1,-1-1-1,0 0 0,1 1 0,0-1 1,3 2-1,-1 0 6,1-1-1,-1 0 1,1-1-1,0 1 1,0-1-1,-1 0 1,1 0-1,0-1 1,8 1-1,-2-1 6,-1 0-1,1-1 1,0-1-1,-1 1 0,1-2 1,-1 1-1,1-1 1,17-9-1,-22 9 1,-1 0 0,0 0 0,0-1 0,0 0 0,0 1 0,-1-2 0,1 1 0,-1 0 0,0-1-1,0 0 1,-1 0 0,0 0 0,0-1 0,0 1 0,0-1 0,2-6 0,-5 12-14,0-1 0,0 1 1,0 0-1,0 0 0,0-1 0,0 1 0,0 0 0,0-1 1,-1 1-1,1 0 0,0 0 0,0-1 0,0 1 1,0 0-1,0-1 0,0 1 0,-1 0 0,1 0 0,0-1 1,0 1-1,0 0 0,-1 0 0,1 0 0,0-1 1,0 1-1,-1 0 0,1 0 0,0 0 0,0 0 0,-1 0 1,1 0-1,0-1 0,0 1 0,-1 0 0,1 0 1,0 0-1,-1 0 0,1 0 0,0 0 0,0 0 1,-1 0-1,1 0 0,0 0 0,-1 0 0,1 0 0,0 0 1,0 1-1,-1-1 0,1 0 0,0 0 0,-1 0 1,1 0-1,0 0 0,0 1 0,-1-1 0,1 0 0,0 0 1,0 0-1,0 1 0,-1-1 0,1 0 0,0 1 1,-19 12-141,14-6 154,1 0 1,0 0-1,0 1 1,1-1 0,-1 1-1,2 0 1,-1 0-1,1-1 1,1 2 0,-1-1-1,1 0 1,1 0-1,0 13 1,0-20-3,0 0 1,0 0-1,0 0 1,0 1-1,1-1 1,-1 0-1,0 0 1,1 0-1,-1 0 1,1 0-1,-1 0 1,1 0-1,-1 0 1,1 0-1,0 0 1,0-1-1,-1 1 1,1 0-1,0 0 1,0 0-1,0-1 1,0 1-1,0-1 1,0 1-1,1 0 1,1 0 13,0 0 0,0 0 0,0-1 0,0 1 0,1-1 0,-1 1 0,0-1 0,0 0 0,4-1 0,1 0 10,0 0 0,0-1 0,-1 1 0,1-2 0,0 1 0,-1-1 0,8-4 0,2-5-34,1-1 1,-2-1-1,0-1 1,0 0-1,-2-1 1,0 0-1,0-1 1,-2-1-1,0 0 1,18-39-1,-38 75-32,1-1-1,1 1 1,1 1 0,0-1 0,-2 29-1,6-43 40,1 1 1,0 0-1,0 0 0,1 0 0,-1-1 0,1 1 0,0 0 0,0 0 0,1-1 1,-1 1-1,5 7 0,-4-9-46,-1-1 0,1 0 0,0 1 0,0-1-1,1 0 1,-1 0 0,0-1 0,1 1 0,-1 0 0,1-1 0,-1 1 0,1-1 0,0 0 0,0 0 0,0 0 0,-1 0-1,1 0 1,0-1 0,0 0 0,6 1 0,-8-1-295,1 0 0,0 1 0,-1-1-1,1 0 1,0 0 0,-1 0 0,1-1 0,-1 1-1,1 0 1,0-1 0,-1 1 0,1-1 0,-1 1 0,1-1-1,-1 0 1,1 1 0,-1-1 0,0 0 0,3-2-1,6-17-6647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6 138 7335,'0'0'4415,"0"-9"-2173,0 4-1959,1-1-1,-1 1 1,1-1 0,0 1 0,0-1-1,1 1 1,0 0 0,0 0-1,0 0 1,1 0 0,-1 0 0,1 0-1,0 0 1,0 1 0,1 0-1,0-1 1,-1 1 0,1 1 0,1-1-1,-1 0 1,0 1 0,1 0-1,0 0 1,5-2 0,-3 2-161,-1 1 0,1 0 0,0 0 0,1 0 0,-1 1 0,0 0 0,0 1 0,0-1 0,1 1 0,-1 1 0,0 0 0,0 0 0,14 3 0,-18-3-91,-1 0 1,1 0 0,0 0 0,-1 0 0,1 0 0,0 1 0,-1-1 0,0 1 0,1 0 0,-1 0 0,0 0-1,0 0 1,0 0 0,0 0 0,0 0 0,-1 1 0,1-1 0,-1 1 0,1-1 0,-1 1 0,0-1 0,0 1-1,0 0 1,0 0 0,-1 0 0,1-1 0,-1 1 0,1 0 0,-1 0 0,0 0 0,0 0 0,-1 0 0,1 0-1,0 0 1,-1-1 0,0 1 0,-1 3 0,-1 2 45,-1 0-1,1-1 1,-1 1-1,-1-1 1,0 0 0,0-1-1,0 1 1,-1-1-1,0 0 1,0 0 0,0-1-1,-9 6 1,-14 10 36,-43 23 1,64-40-78,4-1 9,0-1 1,-1 1-1,1-1 1,-1 0-1,0 0 1,0 0-1,1-1 1,-1 0-1,-10 2 1,15-5-57,1 1 0,-1 0 0,1 0 0,0 0 0,-1 0 0,1 0 0,0 0 0,0 0 0,0 0 0,0 0 0,0 0 0,0 1 0,0-1 0,0 0 0,0 0 0,2 0 0,-1 1 4,0 0 1,0-1 0,0 1-1,0 0 1,0 1 0,0-1-1,0 0 1,-1 1 0,1-1-1,0 1 1,0-1 0,0 1 0,-1 0-1,1 0 1,0 0 0,-1 0-1,1 0 1,0 0 0,-1 0-1,1 1 1,-1-1 0,2 2-1,29 45-351,-29-42 387,0 1 0,1-1 0,0 0 0,0-1 1,1 1-1,-1-1 0,11 9 0,-14-13 18,0 0 0,1 0 0,-1-1 0,0 1 0,1-1 1,-1 1-1,1-1 0,-1 1 0,0-1 0,1 0 0,-1 0 0,1 0 0,-1 0 0,1 0 0,-1 0 0,4-1 0,-2 0 88,0 0 0,0 0 0,0 0 0,0-1-1,0 0 1,0 1 0,0-1 0,-1 0 0,1-1 0,2-2-1,1-1 73,0 0 0,-1 0-1,0 0 1,0-1 0,0 1-1,-1-1 1,0 0-1,-1-1 1,0 1 0,0-1-1,0 1 1,-1-1 0,0 0-1,0 0 1,-1 0-1,0-12 1,-2 18 1502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 16784,'0'0'6064,"-9"-2"-4783,7 1-1266,-1 0-1,0 0 1,1 1-1,-1-1 1,0 1-1,0 0 1,0 0-1,1 0 1,-1 0-1,0 0 1,0 0-1,1 1 1,-1-1-1,0 1 1,1 0-1,-1 0 1,0 0-1,1 0 1,-1 0-1,1 1 1,0-1-1,-1 1 1,1 0-1,0-1 1,0 1-1,0 0 1,0 0-1,0 0 1,1 1-1,-1-1 1,1 0-1,-1 1 1,1-1-1,-2 4 1,-3 5 63,-1 1 0,1 0 0,1 0 0,0 0 0,1 1 1,0-1-1,1 1 0,0 0 0,1 0 0,1 0 1,0 1-1,1-1 0,1 15 0,-1-27-61,1 0 0,-1 0 1,0 1-1,1-1 0,-1 0 0,1 0 0,-1 0 1,1 0-1,-1 0 0,1-1 0,0 1 0,0 0 1,-1 0-1,1 0 0,0 0 0,0-1 0,0 1 1,0 0-1,0-1 0,0 1 0,0-1 0,0 1 1,0-1-1,2 1 0,34 0 799,-28-3-602,0 0 0,0-1 0,0 1 0,0-2 0,13-6 0,-14 6-94,0-1 0,0 0 0,0-1 0,-1 0 0,0 0 0,0-1 0,0 0-1,-1 0 1,0 0 0,0-1 0,-1 0 0,0 0 0,0 0 0,-1-1-1,0 0 1,0 1 0,-1-1 0,-1-1 0,1 1 0,-2 0 0,3-19 0,-4 26-130,0 0 1,0 1-1,0-1 1,-1 1 0,1-1-1,0 0 1,-1 1 0,1-1-1,-1 1 1,1-1 0,-1 1-1,0-1 1,1 1 0,-1 0-1,0-1 1,0 1-1,0 0 1,0 0 0,0 0-1,0-1 1,-1 1 0,1 0-1,0 0 1,-1 1 0,1-1-1,0 0 1,-1 0 0,1 1-1,-3-2 1,-3 1-1007,0-1 1,0 1 0,0 1-1,0-1 1,-10 1 0,8 0-1533,-5 0-4760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65 132 1153,'35'-27'6070,"-32"25"-5543,1 1 0,-1-1 0,1-1-1,-1 1 1,0 0 0,0-1 0,0 0-1,-1 1 1,1-1 0,-1 0 0,1 0 0,-1-1-1,0 1 1,0 0 0,0-1 0,-1 1-1,1-1 1,-1 0 0,0 1 0,0-1 0,0 0-1,0 0 1,-1 0 0,0-4 0,1 7-454,-1 1 1,0-1 0,0 0-1,0 0 1,0 0 0,0 0-1,0 0 1,0 1 0,0-1-1,-1 0 1,1 0 0,0 0-1,0 0 1,-1 1 0,1-1-1,0 0 1,-1 0 0,1 1-1,-1-1 1,1 0 0,-1 1-1,0-1 1,1 0 0,-1 1-1,1-1 1,-1 1 0,0-1-1,0 1 1,1-1 0,-1 1-1,0 0 1,0-1 0,-2 1-50,1 0 1,0 0 0,0 0-1,0 1 1,0-1 0,0 0-1,0 1 1,0 0 0,0-1-1,0 1 1,0 0 0,-3 2-1,-4 2-84,1 0 0,0 1-1,0 0 1,-13 14 0,12-9 63,0 0-1,1 0 1,-9 17 0,15-25 4,1 1 0,-1 0 1,0 0-1,1 0 0,0 0 1,0 0-1,0 0 0,1 0 1,-1 0-1,1 1 0,0-1 1,0 0-1,0 0 0,1 0 1,1 7-1,-1-10 11,0 0 1,0 1-1,0-1 0,0 0 1,0 0-1,0 0 0,0 0 0,1 0 1,-1 0-1,0 0 0,1-1 1,-1 1-1,1 0 0,-1-1 0,1 1 1,-1-1-1,1 1 0,-1-1 1,1 0-1,0 0 0,-1 1 1,1-1-1,-1 0 0,1-1 0,0 1 1,1 0-1,3-1 101,-1 1-1,1-1 1,-1 0-1,1 0 1,-1 0-1,8-4 1,-7 3-40,-1-1-1,0-1 1,0 1 0,0-1-1,0 0 1,-1 0-1,1 0 1,-1-1 0,0 1-1,0-1 1,-1 0 0,1 0-1,-1-1 1,0 1 0,-1-1-1,1 1 1,-1-1-1,0 0 1,-1 0 0,1 0-1,-1 0 1,0 0 0,-1 0-1,1 0 1,-2-8 0,1 13-119,0 1 0,0-1 0,-1 1 0,1 0 0,0-1 0,0 1 1,0 0-1,-1-1 0,1 1 0,0 0 0,-1-1 0,1 1 0,0 0 1,-1 0-1,1-1 0,0 1 0,-1 0 0,1 0 0,-1 0 1,1 0-1,0-1 0,-1 1 0,1 0 0,-1 0 0,1 0 0,-1 0 1,1 0-1,0 0 0,-1 0 0,1 0 0,-1 0 0,1 0 0,-1 0 1,1 1-1,0-1 0,-1 0 0,1 0 0,-1 0 0,1 0 0,0 1 1,-1-1-1,1 0 0,0 0 0,-1 1 0,1-1 0,0 0 0,-1 1 1,1 0-1,-19 13-3388,-5 20-4964,17-17 2744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5637,'0'0'8264,"-12"64"-5830,6-39-1184,1 3-514,1-1-383,3-4-225,-3-2-96,4-6 0,0-5-64,11-8-256,-1-2-513,1-2-2082,2-14-3587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32 15791,'0'0'6817,"-9"6"-6737,3-1-39,0 0 0,1 0 0,-1 1 1,1-1-1,0 1 0,0 0 0,1 1 0,0-1 0,0 1 0,0 0 0,1 0 0,0 0 1,1 0-1,-1 0 0,1 1 0,1-1 0,-1 1 0,1 0 0,0 7 0,2-13-27,-1 0 0,0-1 0,0 1-1,1 0 1,-1 0 0,0 0 0,1-1 0,0 1-1,0 0 1,-1-1 0,1 1 0,0-1 0,0 1-1,0-1 1,0 1 0,1-1 0,-1 0 0,0 0-1,1 1 1,-1-1 0,0 0 0,3 1 0,42 18 211,-42-19-231,0 0-1,1 0 1,-1 1 0,0-1-1,0 1 1,0 0 0,0 0-1,0 1 1,0-1-1,-1 1 1,1 0 0,-1 0-1,6 6 1,-9-8 4,1 1 1,-1-1-1,0 1 0,1 0 1,-1-1-1,0 1 1,0-1-1,0 1 0,0 0 1,0-1-1,-1 1 0,1-1 1,0 1-1,-1-1 0,1 1 1,-1-1-1,1 1 0,-1-1 1,0 1-1,0-1 0,0 1 1,1-1-1,-1 0 1,-1 0-1,1 1 0,0-1 1,0 0-1,0 0 0,-1 0 1,1 0-1,0-1 0,-1 1 1,-2 1-1,-4 3 23,-1 0 0,0-1-1,0 0 1,-10 3 0,11-4 20,0 0 0,-1-1-1,1 0 1,0 0 0,-1-1 0,1 0-1,0-1 1,-1 0 0,1 0 0,-17-3-1,25 3-19,-1 0 0,0-1-1,1 1 1,-1-1 0,0 1-1,1-1 1,-1 1-1,1-1 1,-1 1 0,1-1-1,-1 1 1,1-1 0,-1 0-1,1 1 1,0-1-1,-1 0 1,1 1 0,0-1-1,0 0 1,0 0 0,-1 1-1,1-1 1,0 0-1,0 0 1,0 1 0,0-1-1,0 0 1,0 0 0,0 0-1,0 1 1,1-1-1,-1 0 1,0 1 0,0-1-1,1 0 1,-1 0 0,0 1-1,1-1 1,-1 0-1,1 1 1,0-1 0,20-26 47,61-27-114,-67 46 75,0-1 1,-1 0-1,0-1 0,0 0 1,-1-2-1,0 1 1,-1-1-1,13-17 1,-23 26 26,1-1 0,-1 1 0,-1 0 0,1 0 0,0-1 0,-1 1 0,0-1 0,0 1 0,0-1 0,0 0 0,0 1 0,-1-1 0,0 0 0,0 0 0,0 1 0,0-1 0,0 0 0,-1 1 0,0-1 0,1 0 0,-1 1 0,-1-1 0,1 1 0,-3-5 0,2 5-58,-1-1 0,1 1 0,-1 0 0,0 1 0,0-1 0,0 0 0,-1 1 0,1 0 0,-1 0 0,1 0 0,-1 0 0,0 0 0,1 1 0,-1 0 0,0-1 0,0 1 0,0 1 0,0-1 0,0 1 0,0-1 0,-6 2 0,-6 1 59,9 0-2613,19 1-11729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 13965,'0'0'9150,"-8"-2"-8856,6 1-288,0 0 1,-1 1 0,1-1-1,0 1 1,-1-1-1,1 1 1,0 0-1,-1 0 1,1 0 0,0 0-1,-1 1 1,1-1-1,0 1 1,0-1 0,-1 1-1,1 0 1,0 0-1,-3 1 1,2 0 7,1 1 0,0-1 1,-1 1-1,1-1 0,0 1 1,1 0-1,-1-1 0,0 1 1,1 0-1,-1 0 0,1 0 1,0 1-1,0-1 0,1 0 1,-1 0-1,0 6 0,1-8-4,-1 0-1,1 0 0,0 0 1,0 1-1,0-1 1,0 0-1,0 0 0,0 0 1,0 0-1,0 0 1,1 0-1,-1 0 0,0 0 1,1 0-1,-1 0 1,0 0-1,1 0 0,-1 0 1,1 0-1,0 0 0,-1 0 1,1 0-1,0 0 1,0 0-1,-1-1 0,1 1 1,0 0-1,2 0 1,-1 1 20,1-1 0,0-1 1,0 1-1,0 0 1,-1-1-1,1 1 0,0-1 1,0 0-1,0 0 0,0 0 1,3-1-1,3 0 21,1-1 0,-1 0 0,0 0 0,0-1-1,0 0 1,14-8 0,-21 10-29,0 0 0,0 0 1,0 0-1,1-1 0,-1 1 0,-1-1 0,1 1 0,0-1 0,0 0 1,-1 0-1,1 0 0,-1 0 0,1 0 0,-1 0 0,0 0 0,0 0 1,0-1-1,0 1 0,0 0 0,0-1 0,-1 1 0,1-1 0,-1 1 1,0-1-1,1 1 0,-2-4 0,0 6-26,0 0 0,0-1-1,0 1 1,0 0 0,0 0 0,0 0-1,0 0 1,0 0 0,0 1 0,0-1 0,0 0-1,0 0 1,0 1 0,0-1 0,0 1 0,0-1-1,0 1 1,-2 0 0,-1 3 2,0 0 1,0 0-1,1 1 1,-1-1-1,1 1 0,0 0 1,-3 7-1,4-9 38,1 0 0,-1 0 0,1 0-1,0 0 1,0 0 0,0 0 0,1 0 0,-1 0 0,1 0-1,-1 0 1,1 0 0,0 1 0,1-1 0,-1 0 0,1 3-1,1-3 0,1-1-1,-1 0 1,1 0-1,-1 0 1,1 0-1,0 0 1,0 0-1,0-1 1,0 0 0,0 1-1,0-1 1,0 0-1,3 0 1,19 9 122,-20-7-167,0 1-1,1 0 1,-1 0-1,0 0 1,-1 1-1,1-1 1,-1 1-1,0 1 1,0-1 0,-1 0-1,1 1 1,-1 0-1,-1-1 1,1 1-1,-1 0 1,0 1-1,0-1 1,0 0-1,-1 1 1,0-1 0,-1 0-1,1 1 1,-2 10-1,1-16 89,-1 0-1,0 0 1,0 1-1,0-1 1,0 0-1,0 0 1,0 0-1,0 0 0,0-1 1,-1 1-1,1 0 1,0 0-1,0-1 1,-1 1-1,1-1 1,0 1-1,-1-1 1,1 1-1,-1-1 1,1 0-1,0 0 1,-1 0-1,1 0 1,-3 0-1,-45 0 2413,39 0-2107,2-1-206,0 0 0,0 0 1,0-1-1,0 0 0,0-1 0,-9-4 0,-32-8-1374,57 14-12181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16271,'0'0'4645,"-2"10"-4560,0 0 3,0-1-183,0 0 0,1 0 0,0 0 0,1 0 0,1 16 0,-1-23-40,0 0 1,0 0-1,1 0 1,-1 0-1,1 0 0,0-1 1,-1 1-1,1 0 1,0 0-1,0-1 1,0 1-1,0-1 1,0 1-1,1-1 0,-1 1 1,0-1-1,1 0 1,-1 1-1,1-1 1,-1 0-1,1 0 0,0 0 1,-1 0-1,1 0 1,0-1-1,0 1 1,0-1-1,0 1 1,-1-1-1,1 1 0,0-1 1,0 0-1,0 0 1,0 0-1,0 0 1,3-1-1,-1 1-139,1-1 0,0 0 0,-1 0-1,0-1 1,1 0 0,-1 1 0,0-1 0,0-1 0,0 1 0,0 0-1,0-1 1,-1 0 0,1 0 0,-1 0 0,1 0 0,3-6 0,4-6-32,0 0 1,14-26-1,-24 39 379,-3 28 3914,1-4-3490,-1-10-508,0 0 0,0 0-1,2-1 1,-1 1-1,1 0 1,4 21-1,4-22-2625,5-10-2600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7399,'0'0'7516,"-2"10"-6640,0 2-520,0-3-89,0 1 0,1-1 0,0 1 0,1 0 0,1 10 0,-1-18-261,0 0 0,0 0 0,1 0 0,-1 0 0,1 0 0,-1 0 0,1 0 0,0 0 0,0 0 0,0 0 0,0 0 0,0-1 0,0 1 1,0 0-1,1-1 0,-1 1 0,0-1 0,1 0 0,0 1 0,-1-1 0,1 0 0,0 0 0,-1 0 0,1 0 0,0 0 0,0 0 0,0-1 0,0 1 0,0 0 0,0-1 0,0 0 0,3 1 0,4-1-275,0-1 0,-1 0 1,1 0-1,-1-1 1,1 0-1,-1 0 0,1-1 1,-1 0-1,0 0 0,0-1 1,-1 0-1,1-1 0,-1 1 1,0-2-1,0 1 1,0-1-1,-1 0 0,0 0 1,0 0-1,-1-1 0,1 0 1,-2 0-1,1-1 1,5-11-1,-39 63 4155,25-34-3712,1 0-1,0 0 0,-2 20 1,5-28-305,-1 0 0,1 0 0,0 0 0,0 0 0,0 0-1,0-1 1,0 1 0,1 0 0,-1 0 0,0 0 0,1 0 0,-1 0 0,1-1 0,0 1 0,0 0 0,-1-1 0,1 1 0,0 0 0,1-1 0,-1 1 0,0-1 0,0 0 0,1 1 0,-1-1 0,0 0 0,1 0 0,0 0 0,-1 1 0,1-2 0,1 2 0,20 2-6174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11723,'0'0'1490,"-8"1"405,5-1-1739,1 0 1,-1 0-1,1 0 1,-1 1-1,1-1 1,0 1-1,-1 0 1,1 0-1,0 0 1,-1 0-1,1 0 0,0 0 1,0 1-1,-3 1 1,4-1-98,0-1 0,1 1 0,-1-1 1,0 1-1,1 0 0,-1-1 0,1 1 0,-1 0 0,1-1 1,0 1-1,-1 0 0,1 0 0,0-1 0,0 1 0,1 0 0,-1-1 1,0 1-1,1 0 0,-1 0 0,0-1 0,1 1 0,0 0 1,-1-1-1,1 1 0,0-1 0,0 1 0,2 2 0,-1-1-37,1 0-1,-1 0 1,1 0-1,0 0 1,-1-1-1,1 1 1,0-1-1,1 0 1,-1 1-1,0-2 1,1 1-1,-1 0 1,1-1-1,-1 1 0,1-1 1,0 0-1,-1 0 1,1 0-1,0-1 1,0 0-1,0 1 1,0-1-1,0 0 1,-1-1-1,8-1 1,2 1 40,0-2 1,0 0 0,-1 0 0,1-1 0,-1-1 0,15-7 0,-19 7-40,1 1 0,-2-1 0,1 0 0,0 0 0,7-8 0,-19 18-130,1 0 0,0 0 0,0 0 0,1 1-1,-1-1 1,-2 10 0,-1 5-4732,5-18 3723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13773,'0'0'7185,"-3"10"-7174,-8 34-27,11-42 17,0 0 0,0 0 0,0 0 0,0-1 0,0 1 0,0 0 0,1 0 0,-1 0-1,1 0 1,-1 0 0,1 0 0,-1 0 0,1-1 0,0 1 0,0 0 0,0 0 0,0-1 0,0 1 0,1-1 0,-1 1 0,0-1 0,1 0-1,-1 1 1,1-1 0,-1 0 0,1 0 0,0 0 0,0 0 0,-1 0 0,1 0 0,0-1 0,0 1 0,0-1 0,0 1 0,3 0-1,5 1 87,1-1-1,-1 0 0,1 0 0,16-1 1,-24 0-69,0-1 0,0 1 0,0 0 0,0-1 0,0 0 0,0 0 1,-1 0-1,1 0 0,0 0 0,4-3 0,7-3 108,-36 37-4594,4-14-539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15695,'0'0'3545,"10"7"-3385,17 9-505,0-2 0,0 0 0,2-2 0,48 15 0,-58-23 383,-15-3 96,0-1-1,0 1 0,0 0 1,0 0-1,-1 1 1,1-1-1,0 1 0,5 3 1,-9-5-64,0 0-1,0 0 1,0 0 0,0 1-1,0-1 1,1 0 0,-1 0 0,0 1-1,0-1 1,0 0 0,0 0-1,0 1 1,0-1 0,0 0 0,0 1-1,0-1 1,0 0 0,0 0-1,0 1 1,0-1 0,0 0 0,0 0-1,-1 1 1,1-1 0,0 0-1,0 0 1,0 1 0,0-1 0,0 0-1,0 0 1,-1 0 0,1 1-1,0-1 1,0 0 0,0 0-1,-1 0 1,1 0 0,0 1 0,0-1-1,-1 0 1,1 0 0,0 0-1,0 0 1,-1 0 0,1 0 0,0 0-1,0 0 1,-1 0 0,1 0-1,0 0 1,0 0 0,-1 0 0,-16 6 430,16-6-206,-28 8 194,12-4-215,0 0 1,0 2 0,0 0-1,1 0 1,0 2-1,-22 13 1,37-21-284,1 1 1,0-1-1,-1 0 1,1 0-1,-1 0 1,1 0-1,0 1 1,-1-1-1,1 0 1,-1 1-1,1-1 1,0 0-1,-1 1 1,1-1-1,0 0 1,-1 1-1,1-1 1,0 0-1,0 1 1,0-1-1,-1 1 1,1-1-1,0 0 1,0 1-1,0-1 1,0 1-1,0-1 1,0 1-1,0-1 1,-1 1-1,1-1 1,1 1-1,-1-1 1,0 1-1,0-1 1,0 0-1,0 1 1,0-1-1,0 1 1,0-1-1,1 1 1,-1-1-1,0 0 1,0 1-1,1-1 1,-1 1-1,0-1 1,1 0-1,-1 1 1,0-1-1,1 0 1,-1 0-1,0 1 1,1-1-1,-1 0 1,1 0-1,-1 1 1,0-1-1,1 0 1,-1 0-1,1 0 1,-1 0-1,1 0 1,-1 0-1,1 0 1,-1 0-1,1 0 1,-1 0-1,1 0 1,40 6-1105,-35-6 902,15 3-195,1 1 0,-1 1 1,25 9-1,-36-10 405,0 0-1,0 1 0,-1-1 1,1 2-1,-1 0 1,0 0-1,-1 0 1,10 10-1,-17-16 39,0 1 0,0 0 0,0 0 1,-1 0-1,1-1 0,0 1 0,-1 0 0,1 0 1,0 0-1,-1 0 0,1 0 0,-1 0 0,0 0 0,1 1 1,-1-1-1,0 0 0,0 0 0,1 0 0,-1 0 0,0 0 1,0 1-1,0-1 0,0 0 0,-1 0 0,1 0 1,0 0-1,0 0 0,-1 1 0,1-1 0,-1 0 0,1 0 1,-1 0-1,1 0 0,-1 0 0,0 0 0,1 0 0,-1-1 1,0 1-1,0 0 0,1 0 0,-1 0 0,0-1 0,0 1 1,0 0-1,0-1 0,0 1 0,0-1 0,0 1 1,0-1-1,-1 0 0,1 1 0,0-1 0,-1 0 0,-8 4 64,0-1-1,-1 0 1,1-1-1,-14 2 0,-40-3-3259,39-4-3881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7944,'0'0'2690,"0"50"-1056,0-26 159,0 0-608,0 3-576,0-3-513,0 1-32,0-6-961,0-3-1601,3-5-289,-3-7-2081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9513,'0'0'7271,"56"-17"-7207,-17 17-96,11 0 64,7-1-320,4-5-3652,3-2-5349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12716,'0'0'5477,"-22"61"-5349,22-39-64,0 1-32,11-4-32,0 1-864,1-6-1314,-1-1-449,-8-6-480,1-2-4004</inkml:trace>
  <inkml:trace contextRef="#ctx0" brushRef="#br0" timeOffset="1">0 159 6246,'0'0'13645,"72"-43"-13645,-26 43 0,9 0-1410,3-1-4227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13933,'0'0'6662,"-19"49"-6341,19-18-97,1 1-224,14-3 32,-1-2-32,2-4-1473,-4-5-1090,-3-2-832,-7-8 224,-2-4-1057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77 8456,'0'0'3908,"-25"-47"-705,25 35-705,0 2-928,14 6-898,11 0-640,12 4-32,8 0 32,12 0-32,8 0-32,1 4-3139,1-4-6790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11499,'0'0'13485,"24"13"-17073,-8-13-159,-4 0-4581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1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9225,'0'0'13388,"25"57"-13163,2-47-65,3-4-32,6-6 0,-2 0-929,1 0-1121,-6-13-928,-2-2-1667,-8-2-2113</inkml:trace>
  <inkml:trace contextRef="#ctx0" brushRef="#br0" timeOffset="1">306 1 9577,'0'0'8232,"-44"59"-6727,28-37-95,-1 6-353,5-1-225,-4 5 1,2 0-192,-6 4-321,6 3-192,-6 1-96,0 4-64,1-3-1633,1-5-2339,5-5-6022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3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12780,'0'0'2338,"1"11"-1815,-2 52 141,-10 83 0,-2 16-6,25 386-179,1-241-109,-13-273-414,2 0-1,11 64 1,-13-97-17,7 19-742,4-13-2476,0-7-2785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0 663 2434,'1016'-196'9385,"-129"96"-4377,363 14-4635,565-99 588,-1394 147-786,317-18 2026,-720 55-2578,19 1 1248,-36 0-1043,0 0 1,0 0 0,0 1 0,0-1 0,-1 0 0,1 1 0,0-1 0,0 0 0,0 1 0,-1-1 0,1 1 0,0 0 0,-1-1 0,1 1-1,-1-1 1,1 1 0,0 0 0,-1-1 0,0 1 0,1 0 0,-1 0 0,1 0 0,-1-1 0,0 1 0,1 0 0,-1 0 0,0 0 0,0 0-1,0-1 1,0 1 0,0 0 0,0 2 0,0 0-4329,0 1-1677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3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6776 1086 6342,'0'0'2162,"9"-2"-459,12-2-735,24-5 1816,61-21 1,-90 24-2450,0 0 1,-1-1-1,0-1 0,0-1 1,-1 0-1,0-1 0,22-20 0,-24 18-290,-1-1-1,0-1 0,-1 0 0,0 0 0,-1-1 0,0 0 1,-2-1-1,0 0 0,6-20 0,2-17 6,13-87-1,3-10-66,-28 139 10,2-10 15,0 1 0,4-39-1,-8 56-13,0 0 0,-1-1 0,0 1 0,0 0 0,0-1-1,0 1 1,-1-1 0,1 1 0,-1 0 0,0 0-1,0-1 1,0 1 0,0 0 0,0 0 0,-1 0-1,0 0 1,1 0 0,-1 0 0,0 1 0,0-1-1,-1 1 1,1-1 0,-1 1 0,1 0 0,-4-3-1,4 5-13,1 0-1,0 0 0,0-1 0,-1 1 1,1 0-1,0 0 0,-1 1 0,1-1 0,0 0 1,0 0-1,-1 1 0,1-1 0,0 1 1,0-1-1,-1 1 0,1-1 0,0 1 0,0 0 1,0-1-1,0 1 0,0 0 0,0 0 1,0 0-1,0 0 0,0 0 0,1 0 0,-2 2 1,0-1-25,1-1 1,-1 1 0,0 0 0,0-1 0,0 1 0,0-1-1,0 1 1,0-1 0,0 0 0,-5 2 0,-6-2 23,0-1 0,0 0 1,0-1-1,0 0 0,0-1 1,0 0-1,0-1 0,1-1 1,-21-8-1,-31-7-7,-111-12-42,-327-15 0,376 39 12,-1539-45-81,1181 44 209,-17 0 33,-425-10-60,1-32-2,409 23-47,399 28-22,0 6-1,-161 29 1,-26 39 129,47-10-1980,246-63 1418,6 0-2,0-1 0,0 1 0,0-1 0,0-1 0,0 1 0,0-1 0,0 0 0,-1 0 0,1 0 0,0-1 0,0 1 0,-6-3 0,-1-15-6120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0:3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9129,'0'0'3827,"9"-6"-3522,2 0-201,-1 0 1,1 1-1,0 0 1,0 1 0,0 0-1,0 0 1,1 2 0,-1-1-1,16 0 1,55 3 361,152 21 0,-65-3 289,801 17 868,1-43-1659,-149-1 136,-336 8-90,1222 19 268,1239-39 646,-715-42-567,-534 45-296,-300 1-26,-743 18-16,499-7 26,-686-14 19,-455 18-175,-30-2 31,-35-2-118,-1200-53-398,581 32-383,-3337 2-2213,598 181 2994,1310-12 287,6 65-23,559-126 9,1683-96-737,2982-91 2044,886 154-1168,129 0-49,-2139-21-2401,-1712-18-1112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14253,'0'0'12989,"12"4"-12253,2 1-607,1-1 0,0-1 0,0-1 0,27 2 0,-37-4-117,0 0 1,1 0 0,-1-1 0,0 0-1,0 0 1,1 0 0,-1 0-1,0-1 1,5-2 0,-7 2-12,-1 1 0,0-1 0,0 1 1,0-1-1,0 0 0,0 1 0,0-1 0,0 0 1,0-1-1,-1 1 0,1 0 0,-1 0 0,0-1 1,1 1-1,-1 0 0,0-1 0,0 1 0,-1-1 1,2-4-1,-2 6-25,0-1-1,0 1 1,0-1 0,-1 1 0,1 0 0,0-1 0,-1 1-1,1 0 1,0-1 0,-1 1 0,0 0 0,1 0-1,-1-1 1,0 1 0,0 0 0,1 0 0,-1 0-1,0 0 1,0 0 0,0 0 0,0 0 0,-1 0-1,1 1 1,0-1 0,0 0 0,0 0 0,-1 1-1,1-1 1,0 1 0,-1 0 0,1-1 0,0 1 0,-1 0-1,1 0 1,0-1 0,-1 1 0,1 0 0,-3 1-1,-3-2-64,0 1 0,0 0-1,0 0 1,0 0-1,0 1 1,-11 3-1,11 0 52,0-1 1,0 1-1,1 0 0,0 1 0,0 0 0,0 0 0,-7 8 0,11-11 32,0 0-1,1-1 1,-1 1 0,1 0 0,0 0-1,-1 1 1,1-1 0,0 0 0,0 0-1,1 0 1,-1 1 0,0 2 0,1-4 2,0 0 0,0 0-1,0 0 1,0 0 0,1 0 0,-1 0 0,0 0 0,1 0 0,-1 0 0,0 0 0,1 0 0,-1 0 0,1 0 0,0 0 0,-1 0-1,1-1 1,0 1 0,-1 0 0,1 0 0,0-1 0,0 1 0,0-1 0,0 1 0,0-1 0,-1 1 0,1-1 0,0 1-1,0-1 1,2 1 0,23 6-107,1-1-1,0-1 0,0-1 1,1-1-1,47-2 0,-7 1-568,-4-1 1715,-65-35 1891,-3 21-2553,0 1-1,-1-1 1,-11-20 0,10 23-351,0-1 0,2 0 0,-1 0 0,1 0 0,-3-17 0,7 28-28,0-1 0,0 1 0,0-1 1,0 0-1,0 1 0,0-1 0,1 1 0,-1-1 1,0 1-1,0-1 0,0 0 0,1 1 1,-1-1-1,0 1 0,1-1 0,-1 1 1,0 0-1,1-1 0,-1 1 0,1-1 1,-1 1-1,1 0 0,-1-1 0,1 1 0,-1 0 1,1-1-1,-1 1 0,1 0 0,-1 0 1,1-1-1,-1 1 0,1 0 0,0 0 1,-1 0-1,1 0 0,-1 0 0,2 0 1,29-1-741,-21 2 333,85 4-4246,-20-1-4513,-30-3-2706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3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10154,'0'0'4446,"-8"9"-4419,-1 6-28,1 1 0,0 0 0,1 0-1,1 0 1,0 1 0,1 0 0,1 0 0,-2 22-1,-67 514 257,17-105-40,46-381-175,-8 46 42,-6 174-1,24-279-159,0 1 0,0-1-1,1 1 1,0-1 0,1 0-1,0 0 1,0 0 0,1 0-1,-1 0 1,9 14 0,-9-20-116,0 1 0,0 0 0,1 0 1,-1-1-1,1 1 0,0-1 0,0 0 0,0 0 0,0 0 1,0 0-1,0 0 0,1-1 0,-1 0 0,0 1 0,1-1 1,-1 0-1,1-1 0,-1 1 0,1-1 0,0 1 0,-1-1 1,1 0-1,-1 0 0,1-1 0,0 1 0,-1-1 0,5-1 1,21-8-2626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4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1883 15086,'0'0'1901,"9"2"-1949,22 4 121,0 0 0,1-3 0,0 0 0,32-2 0,139-14 194,-59 1-152,686 16-72,-131 4 26,-288-44 1160,-37 1-173,-298 35-1040,-70-24 737,63-466-526,-56 346-493,63-283 0,-64 384 276,0 0 0,-3 0 0,-2 0 0,-2-1-1,0-79 1,-5 117-2,-1 0 0,-1-1 0,1 1 0,-1 0 0,0 1 0,0-1 0,-1 0 0,0 1 0,0-1 0,0 1 0,0 0 1,-1 0-1,-5-5 0,-9-15-99,12 20-48,1 0 1,-1 1-1,0 0 1,-1 0 0,1 0-1,-1 1 1,-7-3 0,2 0-69,-19-7 74,-1 0 0,0 2-1,-1 2 1,-36-6 0,-139-12 150,94 15-14,-951-48-61,888 59-378,0-8 0,-180-32 0,310 33 247,-9-3 89,-87-4 0,126 14 95,0 2 0,1-1 0,-1 2 0,1 0 0,-1 1 0,1 1 1,0 1-1,0 0 0,-27 13 0,22-7-46,1 2 0,-27 21 1,-5 12-5088,29-23-1343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6406,'3'10'-566,"-1"-1"850,0 0 1,1-1-1,0 0 0,1 0 0,-1 0 0,1 0 0,1 0 1,0-1-1,0 1 0,0-1 0,1-1 0,10 10 0,2-4 72,0-2-1,0 0 0,1-1 1,0-1-1,0-1 0,1 0 1,0-2-1,1 0 1,-1-2-1,28 3 0,28-2 1294,108-8 0,-178 4-1590,255-24 1197,-135 11-766,156 2 1,-218 19-120,-62-7-492,0-1 0,0 0 0,0 1 1,0-1-1,0 1 0,0 0 0,0 0 1,0 0-1,0 0 0,-1 0 0,1 0 0,0 0 1,0 0-1,-1 1 0,1-1 0,-1 1 0,0-1 1,1 1-1,-1-1 0,0 1 0,0 0 1,0 0-1,0 0 0,0 0 0,0 0 0,0 0 1,0 3-1,3-11-9659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8776,'0'0'7180,"8"1"-5914,23-1-360,0 0 0,48-7 1,-56 3-832,-1 1 1,1 2 0,-1 0 0,1 1-1,0 1 1,-1 1 0,1 2-1,26 6 1,-21 0 380,0-1-1,1-1 1,0-2-1,1-1 1,-1-1-1,1-1 1,0-2 0,0-1-1,0-1 1,0-2-1,32-7 1,-14-2-350,-1-1 1,0-3 0,-1-2 0,76-41 0,-118 57-94,0 0 1,0 0 0,-1 0 0,1 0 0,-1-1 0,1 0 0,-1 0 0,0 0 0,0 0 0,0 0 0,-1-1 0,5-6 0,-56 8-4520,14 5-597,-7 3-3572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15278,'0'0'10635,"5"68"-10251,-5-31-256,0 1-96,0-4-32,0-3 64,0-6-64,8-9-929,2-7-768,10-9-353,0-6-1121,1-18-2114,2-6-5510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3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80 11819,'0'0'7549,"-9"0"-6604,7-1-929,0 1 0,0 0 0,-1-1 0,1 1 0,0 0 0,0 0 0,-1 1 0,1-1 0,0 0 0,0 1 0,0-1 0,-1 1 0,1 0 0,0 0 0,0 0 0,0 0 0,0 0 0,0 0 0,1 0 0,-1 1 0,0-1 0,0 1 0,1-1 0,-1 1 0,1 0 0,-1 0 0,1-1 0,0 1 0,0 0 0,0 0 0,0 0 0,0 0 0,0 0 0,1 1 0,-1-1 0,1 0 0,-1 0 0,1 0 0,0 1 0,0-1 0,0 0 0,0 0 0,0 1 0,1 3 0,0-4 3,-1 0 1,1 0-1,0 0 0,0 0 0,0 0 0,0 0 0,0 0 0,0-1 1,0 1-1,1 0 0,-1-1 0,0 1 0,1-1 0,0 0 1,-1 1-1,1-1 0,0 0 0,2 1 0,42 19 717,-24-12-571,-15-4-129,1-1 0,-1 1 0,0 0-1,0 1 1,-1 0 0,1 0-1,-1 0 1,0 1 0,-1 0 0,0 0-1,0 0 1,5 10 0,-9-15-24,0 1 1,0 0-1,0-1 0,0 1 1,0 0-1,0-1 1,-1 1-1,0 0 1,1 0-1,-1 0 1,0-1-1,0 1 1,0 0-1,-1 0 1,1 0-1,-1-1 0,1 1 1,-1 0-1,0-1 1,0 1-1,0 0 1,-1-1-1,1 1 1,0-1-1,-1 0 1,0 1-1,1-1 1,-1 0-1,0 0 0,0 0 1,0 0-1,-1-1 1,1 1-1,0 0 1,-1-1-1,1 0 1,-1 1-1,1-1 1,-1 0-1,0 0 1,-3 0-1,0 1 120,0 0 0,0 0-1,0-1 1,0 0 0,0 0 0,-1 0-1,1-1 1,0 0 0,0 0 0,0-1 0,-1 1-1,1-1 1,0-1 0,-10-3 0,14 4-93,-1 0-1,0 0 1,0-1 0,1 0 0,-1 1 0,1-1-1,0 0 1,-1 0 0,1 0 0,0-1 0,0 1 0,0-1-1,0 1 1,1-1 0,-1 1 0,1-1 0,0 0 0,-1 0-1,1 0 1,0 1 0,1-1 0,-1 0 0,0 0-1,1 0 1,0-1 0,0 1 0,0 0 0,0 0 0,0 0-1,0 0 1,2-4 0,0 1-41,-1 1 0,1-1-1,0 1 1,1 0 0,-1 0 0,1 0-1,0 0 1,1 0 0,-1 1-1,1-1 1,0 1 0,6-5 0,61-48-33,-40 34 30,-12 9 34,33-29 257,-49 40-255,0 0 0,0-1 0,0 1 1,-1-1-1,1 1 0,-1-1 0,0 0 0,0 0 1,-1 0-1,1 0 0,-1 0 0,2-9 0,-3 12-2,0-1-1,-1 0 1,1 0-1,-1 1 1,1-1-1,-1 0 0,0 1 1,0-1-1,1 1 1,-1-1-1,0 0 1,-1 1-1,1 0 1,0-1-1,0 1 1,0 0-1,-1 0 0,1 0 1,-1-1-1,1 2 1,-1-1-1,1 0 1,-1 0-1,0 0 1,1 1-1,-1-1 0,0 1 1,0-1-1,1 1 1,-1 0-1,0-1 1,-3 1-1,-62-5-11,65 5-54,-1 0 0,0 0-1,1 1 1,-1-1 0,0 1 0,1 0 0,-1 0 0,1 0 0,-1 0-1,1 0 1,-1 0 0,1 0 0,0 1 0,-4 2 0,5-3-111,1 0 0,-1 0 0,0 0 0,1 0 0,-1 0 1,1 0-1,-1 0 0,1 0 0,0 0 0,-1 0 0,1 0 0,0 0 1,0 0-1,0 0 0,-1 0 0,1 0 0,0 0 0,1 0 0,-1 0 0,0 1 1,0-1-1,0 0 0,1 0 0,-1 0 0,0 0 0,1 0 0,-1 0 1,1 0-1,-1 0 0,1 0 0,0-1 0,-1 1 0,1 0 0,0 0 1,-1 0-1,1-1 0,0 1 0,0 0 0,0-1 0,1 2 0,17 9-4122,5-1-1421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54 6854,'0'0'13416,"-9"0"-11932,4 0-1358,0 1 0,-1 0 1,1 0-1,-1 0 0,1 1 0,0 0 0,0 0 1,0 0-1,0 1 0,0-1 0,0 1 0,1 0 1,-1 1-1,1-1 0,0 1 0,0 0 1,0 0-1,1 0 0,-1 0 0,1 1 0,0-1 1,0 1-1,1 0 0,0 0 0,-1 0 1,1 0-1,-2 9 0,3-12-102,1 1-1,-1-1 1,0 0-1,1 1 1,-1-1 0,1 1-1,0-1 1,-1 0-1,1 1 1,0-1 0,1 1-1,-1-1 1,0 0 0,1 1-1,-1-1 1,1 1-1,0-1 1,0 0 0,0 0-1,0 1 1,0-1-1,0 0 1,4 4 0,-2-4 7,1 0-1,0-1 1,-1 1 0,1-1 0,0 1 0,0-1-1,0 0 1,0-1 0,0 1 0,0-1 0,0 1 0,1-1-1,5-1 1,1 0 69,0-1-1,-1 0 1,0-1-1,1 0 1,-1 0-1,0-1 1,0 0-1,-1-1 1,0 0-1,1-1 1,13-11-1,-17 13 29,0-1 0,0 1 0,-1-1 0,0 0 0,0-1 0,0 1 0,-1-1 0,1 0 0,-1 0-1,-1 0 1,1-1 0,-1 1 0,0-1 0,-1 0 0,0 0 0,0 0 0,0 0 0,0-8 0,-2 13-135,0 0 1,0 1-1,0-1 1,0 0-1,-1 1 0,1-1 1,-1 0-1,1 1 1,-1-1-1,0 1 1,0-1-1,0 1 0,1-1 1,-1 1-1,-1-1 1,1 1-1,0 0 0,0 0 1,0-1-1,-1 1 1,1 0-1,0 0 1,-3-1-1,-1 0 69,0 0 1,1 0-1,-1 1 1,0-1-1,0 1 1,0 0-1,0 1 1,-7-1-1,-45 5-2576,16 10-6875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16688,'0'0'3427,"16"61"-3331,-6-36-64,3-2 0,-2-2-801,-2-4-1473,-6-6-2242,-3-5-1217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55 8712,'0'0'9193,"-39"-47"-7079,39 42-641,0 2-736,16 3-545,7 0-96,9 0-32,4 0-64,7 0 32,5 5-576,0-3-1858,-3-2-3524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12 14414,'0'0'2087,"-10"-2"-373,-34-7-246,41 9-1408,0 0 0,0 0 0,0 0 1,0 0-1,0 1 0,0-1 0,0 1 1,0 0-1,0 0 0,0 0 0,0 0 1,1 0-1,-1 1 0,0-1 0,1 1 0,-1 0 1,1 0-1,-1 0 0,1 0 0,0 0 1,0 0-1,0 1 0,0-1 0,1 1 1,-1-1-1,-2 5 0,0 0-50,0 1-1,1 0 1,-1 0-1,2 0 1,-1 1-1,1-1 1,-2 14 0,3-15 32,1 0 0,-1 1 1,1-1-1,1 0 1,-1 0-1,1 0 0,1 0 1,2 11-1,-3-15 4,1-1-1,-1 0 1,0 0 0,1 0-1,-1 0 1,1 0-1,0 0 1,-1 0-1,1 0 1,0-1 0,0 1-1,1-1 1,-1 1-1,0-1 1,0 0-1,0 0 1,1 0 0,-1 0-1,1 0 1,-1-1-1,1 1 1,-1-1-1,1 1 1,-1-1 0,1 0-1,4-1 1,0 1-5,-1 0 0,1-1 0,-1 1-1,1-2 1,-1 1 0,0-1 0,1 0 0,-1 0 0,0-1 0,0 1 0,0-1 0,-1-1 0,1 1 0,-1-1 0,0 0 0,0 0 0,0-1-1,0 1 1,-1-1 0,0 0 0,0-1 0,0 1 0,-1 0 0,1-1 0,-1 0 0,-1 0 0,1 0 0,-1 0 0,0 0 0,0-1 0,-1 1-1,1-8 1,-2 14-55,0 1-1,-1-1 0,1 0 1,-1 0-1,1 1 0,0-1 1,-1 0-1,1 0 0,0 0 0,-1 1 1,1-1-1,-1 0 0,1 0 1,0 0-1,-1 0 0,1 0 1,-1 0-1,1 0 0,-1 0 0,1 0 1,-1 0-1,1 0 0,0 0 1,-1 0-1,1 0 0,-1 0 1,1-1-1,0 1 0,-1 0 1,1 0-1,-1 0 0,1-1 0,0 1 1,-1 0-1,1 0 0,0-1 1,-1 1-1,1 0 0,0-1 1,0 1-1,-1 0 0,1-1 0,0 1 1,0-1-1,0 1 0,-1 0 1,1-1-1,0 1 0,0-1 1,0 1-1,0-1 0,0 1 1,0 0-1,0-1 0,0 1 0,0-1 1,0 1-1,0-1 0,0 1 1,0 0-1,0-1 0,0 1 1,1-1-1,-1 1 0,0 0 1,0-1-1,0 1 0,1-1 0,-25 24-2446,5 20-4570,16-24 620</inkml:trace>
  <inkml:trace contextRef="#ctx0" brushRef="#br0" timeOffset="1">294 221 11243,'0'0'7399,"-12"54"-5734,6-31 33,1 3-833,-4 2-577,9-1-192,0-3-32,5-5-865,6-10-2113,3-7-4101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12940,'0'0'4586,"-2"9"-2851,-11 47 638,2 0 0,3 0 0,-2 111 0,11-162-2355,0 0 0,0-1 0,0 1 0,0 0 0,1-1 0,-1 1 0,1-1 0,1 0 0,-1 0 0,0 0 0,1 0 0,0 0 0,0 0 0,0-1 0,0 1 0,1-1 0,-1 0 0,1 0 0,0 0 0,0 0 0,0-1 0,0 0 0,0 0 0,1 0 0,-1 0 0,1 0 0,-1-1 0,1 0 0,0 0 0,-1 0 0,1-1 0,0 0 0,0 0 0,-1 0 0,1 0 0,0-1 0,0 1 0,-1-1 0,1 0 0,-1-1 0,1 1 0,-1-1 0,1 0 0,-1 0 0,0 0 0,0-1 0,5-4 0,0 1-149,-1-2 0,0 1-1,0-1 1,-1-1-1,0 1 1,-1-1 0,0 0-1,0-1 1,-1 1-1,0-1 1,0 0-1,4-19 1,-9 27 333,-5 7-123,-5 11 35,5-4-27,0 0 0,1 1-1,0 0 1,1 0 0,0 0 0,1 0-1,0 26 1,2-38-163,0 0-1,0-1 1,0 1-1,0 0 0,0 0 1,1 0-1,-1-1 1,0 1-1,0 0 1,1 0-1,-1 0 1,0-1-1,1 1 1,-1 0-1,1-1 1,-1 1-1,1 0 1,-1-1-1,2 2 1,12 2-6786,0-4-4007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42 16624,'0'0'886,"-8"-2"625,2 0-1337,-32-3 1211,36 5-1368,1 0 0,0 0 0,0 1 0,0-1 0,-1 0 0,1 0 0,0 1 0,0-1 0,0 1 0,0-1 0,0 1 1,0 0-1,0-1 0,0 1 0,0 0 0,0 0 0,0 0 0,0-1 0,0 1 0,1 0 0,-1 0 0,0 0 0,1 0 0,-1 1 1,1-1-1,-1 0 0,1 0 0,-1 0 0,1 0 0,0 0 0,0 1 0,-1-1 0,1 0 0,0 2 0,0 0-10,1 0-1,-1 0 0,1 1 0,-1-1 0,1-1 1,0 1-1,0 0 0,0 0 0,0 0 0,1 0 1,-1-1-1,1 1 0,0-1 0,0 1 0,0-1 1,0 1-1,0-1 0,0 0 0,3 2 0,59 40 388,-14-12-239,-48-30-149,0-1 0,0 1 0,-1 0 1,1-1-1,0 1 0,0 0 0,-1 0 0,1 0 0,-1 1 0,0-1 0,0 0 1,0 0-1,0 1 0,0-1 0,0 1 0,0-1 0,-1 0 0,1 1 1,-1 0-1,0-1 0,0 1 0,0 3 0,-1-2-6,0-1-1,0-1 1,0 1-1,-1 0 1,1 0-1,-1 0 0,1-1 1,-1 1-1,0-1 1,0 1-1,0-1 1,-1 0-1,1 0 1,-1 0-1,1 0 1,-3 1-1,0 1 109,-1-1 0,1 0 0,0 0 0,-1-1 0,0 0 0,1 0 0,-1 0 0,0 0 0,0-1 0,0 0 0,0-1 0,0 1 0,0-1 0,-1 0 0,1 0 0,0-1-1,0 0 1,-11-3 0,16 3-58,0 0-1,-1 0 0,1 0 1,0 0-1,0 0 0,0 0 1,0 0-1,0 0 0,0-1 1,0 1-1,0 0 0,1-1 1,-1 1-1,0 0 0,1-1 1,-1 1-1,1-1 0,-1 1 1,1-1-1,0 1 0,0-1 1,0 1-1,0-1 0,0 0 1,0 1-1,0-1 0,0 1 1,1-1-1,-1 1 0,0-1 1,2-1-1,-1-2-42,1 0 0,-1 1 0,1-1 0,1 1 0,-1-1 1,1 1-1,-1 0 0,1 0 0,4-4 0,6-3-10,0 1-1,1 0 1,0 1-1,23-10 1,-26 13 47,0 1 1,0-1-1,0-1 0,-1 0 1,0 0-1,0-1 1,0 0-1,-1-1 1,11-14-1,-19 22-19,0-1 0,0 1-1,0 0 1,0-1 0,0 1 0,-1-1 0,1 1-1,0-1 1,-1 1 0,1-1 0,-1 0 0,0 1 0,0-1-1,1 1 1,-1-1 0,0 0 0,0 1 0,0-1-1,-1 0 1,1 1 0,0-1 0,-1 1 0,1-1-1,-1 0 1,1 1 0,-1-1 0,0 1 0,0 0-1,1-1 1,-1 1 0,0-1 0,0 1 0,0 0-1,-1 0 1,1 0 0,0 0 0,0 0 0,-2-1-1,-1-1-143,0 1-1,0 0 1,-1 0-1,1 1 1,0-1-1,-1 1 0,1 0 1,-1 0-1,0 0 1,1 1-1,-1 0 0,-5 0 1,10 0-20,0 0 0,-1 0 0,1 1 0,0-1 0,-1 0 0,1 0 0,0 1 1,-1-1-1,1 0 0,0 0 0,-1 1 0,1-1 0,0 0 0,0 1 0,0-1 0,-1 0 0,1 1 0,0-1 0,0 0 1,0 1-1,0-1 0,0 1 0,0-1 0,-1 0 0,1 1 0,0-1 0,0 1 0,0-1 0,0 0 0,0 1 1,1-1-1,-1 1 0,0-1 0,0 0 0,0 1 0,0-1 0,0 0 0,1 1 0,6 9-7693,9-6-854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 12812,'0'0'6043,"-11"-2"-3945,3 1-1836,-1 1 0,1 0-1,-1 0 1,1 0 0,-1 1-1,1 0 1,-1 1 0,1 0 0,-8 3-1,11-4-163,1 1-1,1-1 1,-1 1 0,0 0-1,0 0 1,1 0-1,-1 0 1,1 1 0,-1-1-1,1 1 1,0 0-1,0 0 1,0 0 0,1 1-1,-1-1 1,1 1-1,0-1 1,0 1 0,0 0-1,0 0 1,0 0-1,1 0 1,-2 8 0,3-11-89,0 0 1,0 1 0,0-1 0,0 0 0,0 1 0,0-1 0,0 0 0,0 1-1,1-1 1,-1 0 0,0 1 0,1-1 0,-1 0 0,1 0 0,-1 0 0,1 0 0,0 1-1,0-1 1,-1 0 0,1 0 0,0 0 0,0 0 0,2 1 0,0 0 10,0 0 1,0-1-1,0 1 0,1-1 1,-1 0-1,0 0 0,1 0 1,-1 0-1,4 0 1,9 0 0,-1 0 1,0-1 0,18-3 0,-23 1-206,0-1 0,-1 0 0,1-1 0,-1 0 0,0 0 0,16-12 0,-11 9-567,-31 54 755,12-36 328,1 1 0,0 0 0,0 0 0,1 0 0,1 0-1,-2 24 1,3-33-295,1 0 1,-1 0-1,0 0 0,0 0 0,0 0 0,0-1 0,0 1 0,0 0 0,-1-1 0,0 1 1,1 0-1,-1-1 0,0 0 0,0 1 0,0-1 0,0 0 0,-1 0 0,1 0 0,-1-1 1,1 1-1,-1 0 0,1-1 0,-1 0 0,0 1 0,0-1 0,0 0 0,0-1 0,0 1 1,0 0-1,0-1 0,0 0 0,0 0 0,0 1 0,0-2 0,0 1 0,0 0 1,0-1-1,0 1 0,0-1 0,0 0 0,-4-2 0,7 2-180,-1 0 0,0 0 0,0 0-1,1 0 1,-1 0 0,1 0 0,-1 0 0,1-1-1,-1 1 1,1 0 0,0 0 0,-1-1 0,1 1-1,0 0 1,0 0 0,0-1 0,0 1 0,0 0-1,1-2 1,4-26-8171,5 10-1141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20371,'0'0'9225,"61"0"-14414,-43 0-1505,1-5-10827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3:4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 8360,'0'0'10282,"-48"9"-7784,37 2-448,4 0-481,2 1-672,5 0-448,5 0-321,11-4 0,5-3 0,8-4-192,1-1-1473,-1 0-1570,-1-9-2563,1-8-6309</inkml:trace>
  <inkml:trace contextRef="#ctx0" brushRef="#br0" timeOffset="1">249 0 15150,'0'0'4581,"-41"49"-1891,30-26 257,2 0-1345,5 4-802,-1 2-383,2 5-257,-3 7-96,-1 3-64,-5 3-641,-13 5-1024,1-1-1282,-10-4-2050,0-8-9609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2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5381,'0'0'1196,"9"5"-737,1 0-330,0 0 0,0-1 0,0-1 0,0 0 0,0 0 1,1-1-1,0 0 0,-1-1 0,1 0 0,15-1 0,414-27 290,-69 0-614,380 41 425,256-25 1140,-713 0-968,459 4-94,-550 7-691,-205-2-1843,-12-8-2087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4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7495,'-1'-1'306,"1"0"1,0 0-1,0 0 0,0 0 1,0 1-1,0-1 0,0 0 0,0 0 1,0 0-1,0 0 0,0 0 1,0 0-1,0 1 0,1-1 0,-1 0 1,0 0-1,1 0 0,-1 1 1,1-1-1,-1 0 0,1 0 0,-1 1 1,1-1-1,-1 0 0,1 1 0,0-1 1,0 0-1,0 1-109,0 0 0,1 1 0,-1-1 0,0 1 0,0-1 0,0 1-1,0-1 1,0 1 0,0-1 0,0 1 0,-1 0 0,1-1 0,0 1 0,0 0 0,0 0 0,-1 0 0,2 1-1,31 47 1681,-5 12-1158,-12-28-356,24 42 1,-35-67-564,0-1 0,0 1 0,1-1 0,0 0 0,1 0 1,0-1-1,0 0 0,0 0 0,0-1 0,11 6 1,-15-9-468,0-1 1,0 0 0,0 0 0,1 0-1,-1 0 1,0-1 0,0 1 0,0-1 0,5 0-1,10 0-4794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4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12396,'0'0'4890,"-10"4"-3374,5-2-1414,-1 1 1,1 0-1,-1 0 1,1 0-1,0 1 1,0-1-1,0 1 1,1 1-1,-1-1 1,1 1-1,0-1 1,1 1-1,-1 0 1,1 0-1,0 1 1,0-1-1,0 1 1,1 0-1,-3 8 1,-18 60 303,-18 106 1,-12 42-606,49-207-575,-3 9-1730,0-12-3774,3-11-283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4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9353,'3'6'8908,"24"30"-6376,-27-35-2484,18 21 736,1 0-1,30 25 0,-43-41-781,1-1-1,0 0 1,0-1 0,0 1-1,1-1 1,0-1-1,-1 1 1,1-1-1,0-1 1,1 1-1,-1-1 1,15 1-1,-12-2-597,-1-1 1,0 0-1,1-1 0,14-3 0,-19 2-452,0 1-1,1-2 1,-1 1 0,0-1 0,0 0-1,0 0 1,10-8 0,10-10-6090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4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4068,'0'0'10922,"-41"52"-9128,16-17-193,2 5-255,-6 6-33,2 5-288,2 1-481,-2 0-351,8-2-65,-1-5-96,9-12-32,2-8 32,4-12-256,5-12-865,0-22-4677,0-8 929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4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11339,'0'0'8258,"4"13"-7585,2 16-418,-1 1 1,-2-1-1,-1 1 1,-1 0-1,-1-1 1,-7 48-1,1-42-372,-7 33 335,-2-30-3762,12-37-268,-2-4-517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1:5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24 9833,'0'0'13907,"-11"0"-13630,5 0-257,0 0 1,-1 1-1,1 0 0,0 0 0,-1 0 0,1 1 0,0 0 0,0 0 0,0 1 0,1-1 0,-1 1 1,1 0-1,-1 1 0,1 0 0,0-1 0,-6 7 0,2-1 187,1 0 1,-1 1-1,-11 19 1,18-26-153,0 0 0,0 0 1,1 1-1,-1-1 1,1 1-1,-1-1 1,1 1-1,0 0 1,0 0-1,1-1 1,-1 1-1,1 0 1,0 0-1,0 0 0,0-1 1,1 8-1,0-9-36,0-1-1,0 1 0,0-1 0,0 1 0,1-1 0,-1 0 0,0 0 1,1 1-1,-1-1 0,0 0 0,1 0 0,-1 0 0,1 0 0,0-1 1,-1 1-1,1 0 0,0-1 0,-1 1 0,1-1 0,0 1 0,0-1 0,-1 0 1,1 0-1,2 0 0,48-1 355,-48 1-345,3-1-8,0 0 1,0 0-1,0-1 1,-1 0 0,1 0-1,-1-1 1,1 1 0,-1-1-1,0-1 1,0 1 0,0-1-1,0 0 1,-1-1 0,0 1-1,0-1 1,0 0-1,0 0 1,6-10 0,-6 7-13,0 0 0,-1-1 0,0 1 1,0-1-1,-1 0 0,0 1 0,0-2 0,-1 1 1,0 0-1,-1 0 0,0-1 0,-1 1 0,0-12 1,0 21-74,0 1 1,-1-1-1,1 1 1,0-1-1,0 0 1,0 1-1,-1-1 1,1 1 0,0-1-1,-1 0 1,1 1-1,0-1 1,-1 0-1,1 1 1,0-1-1,-1 0 1,1 0-1,-1 1 1,1-1-1,0 0 1,-1 0 0,1 0-1,-1 0 1,1 0-1,-1 1 1,1-1-1,-1 0 1,1 0-1,-1 0 1,1 0-1,0 0 1,-1 0 0,1 0-1,-1-1 1,1 1-1,-1 0 1,1 0-1,-1 0 1,1 0-1,-1-1 1,1 1-1,0 0 1,-1 0-1,1-1 1,0 1 0,-1 0-1,1 0 1,0-1-1,-1 1 1,1-1-1,0 1 1,-1 0-1,1-1 1,0 1-1,0-1 1,0 1 0,-1 0-1,1-1 1,0 1-1,0-1 1,0 1-1,0-1 1,0 1-1,0-1 1,0 1-1,0-1 1,2 21-6807,7-14 81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4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69 6342,'0'0'4244,"-2"-8"-1254,-8-24-177,10 31-2726,0 0-1,0 0 1,0 0 0,0 0-1,0 1 1,0-1 0,0 0-1,0 0 1,0 0 0,1 0 0,-1 0-1,0 0 1,1 1 0,-1-1-1,0 0 1,1 0 0,-1 0 0,1 1-1,-1-1 1,1 0 0,-1 1-1,1-1 1,0 0 0,-1 1-1,1-1 1,0 1 0,0-1 0,-1 1-1,1-1 1,0 1 0,0 0-1,0-1 1,0 1 0,-1 0-1,1 0 1,0-1 0,0 1 0,0 0-1,1 0 1,41-2 243,-37 2-76,17-1-113,0 1 1,-1 1-1,1 1 0,-1 2 1,1 0-1,24 8 1,-40-10-89,0 1 0,-1 0 0,1 0 0,-1 1 0,0 0 0,0 0 0,0 0 0,0 1 0,-1 0 0,1 0 0,-1 0 0,-1 0 0,1 1 0,-1 0 1,0 0-1,0 1 0,-1-1 0,0 1 0,0-1 0,0 1 0,-1 0 0,0 0 0,1 9 0,-1-8 134,0 0 1,-1 1-1,0 0 1,-1-1-1,0 1 0,0 0 1,-1-1-1,0 1 0,-1-1 1,1 1-1,-5 9 0,4-13-46,-1 0-1,0 0 0,0 0 0,0 0 1,-1 0-1,0-1 0,1 0 0,-2 1 0,1-1 1,0-1-1,-1 1 0,0-1 0,0 0 1,0 0-1,0 0 0,0 0 0,-10 2 1,-3 1-38,-1-1-1,0-1 1,0 0 0,0-2 0,0 0 0,0-1 0,0-1 0,-1-1 0,1 0 0,-19-5-1,33 4-80,-1 0-1,1 0 0,0 0 1,0 0-1,0-1 0,1 0 1,-1 0-1,-7-6 0,11 7-96,-1 1 0,0 0 0,1-1 0,-1 0 0,1 1-1,0-1 1,-1 0 0,1 1 0,0-1 0,0 0 0,0 0 0,0 0 0,1 0-1,-1 0 1,0 0 0,1 0 0,0 0 0,-1 0 0,1-1 0,0 1-1,0 0 1,0 0 0,0 0 0,1 0 0,-1-2 0,1 3-140,0-1-1,0 1 1,0 0 0,0 0 0,0 1 0,0-1-1,0 0 1,0 0 0,0 0 0,1 1 0,-1-1-1,0 0 1,0 1 0,1 0 0,-1-1-1,0 1 1,1 0 0,-1-1 0,0 1 0,1 0-1,-1 0 1,3 0 0,41 1-4033,-32 0 1851,25 0-3630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4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 17072,'0'0'5862,"73"16"-4229,-21-16-512,14 0-736,2-7-289,0-1-64,-8 2 0,-17 2-64,-9 4-1346,-20 0-1024,-14 4-192,-5 8-129,-27-1-3459</inkml:trace>
  <inkml:trace contextRef="#ctx0" brushRef="#br0" timeOffset="1">0 110 6182,'0'0'14381,"54"6"-12747,-6-6-321,11-2-448,5-4-256,4-3-481,0 5-64,-5 3-801,-15 0-2562,-9-1-5605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5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94 9097,'-5'-12'1484,"-18"-37"400,22 47-1677,0-1-1,0 1 0,0 0 1,-1 0-1,1-1 1,-1 1-1,1 0 0,-1 0 1,0 1-1,0-1 1,0 0-1,0 1 1,0-1-1,-3-1 0,4 3-135,0-1 0,-1 1-1,1 0 1,0 0 0,0 0 0,0 0-1,0 0 1,0 0 0,0 0-1,0 0 1,0 0 0,0 0 0,0 1-1,0-1 1,0 0 0,0 1-1,0-1 1,0 1 0,0-1 0,0 1-1,0 0 1,0-1 0,0 2-1,-3 2-8,0 0-1,0 1 1,1 0-1,-1 0 1,1 0-1,1 0 1,-1 0-1,1 0 0,-3 8 1,-9 35 78,3 1-1,1 0 1,-3 61 0,2 155 166,-2 33-157,-5-180-1213,-41 140 1,33-153-2346,15-48-1235,11-48-123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5:5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1799 6694,'13'8'1100,"2"0"-758,1 0 1,0-1-1,0-1 0,0 0 0,1-1 1,0-1-1,0-1 0,31 3 0,21-6 316,0-3-1,0-4 0,78-16 0,202-62 212,-131 28-737,743-129 3194,-926 183-3120,-25 3-123,0-1-1,-1 0 0,1-1 1,0 1-1,0-2 0,-1 0 1,13-5-1,-20 7 9,0-1 0,0 1-1,-1-1 1,1 0 0,-1 1 0,1-1 0,-1 0-1,0 0 1,0 0 0,0 0 0,0 0-1,0 0 1,0 0 0,0 0 0,-1 0 0,1-1-1,-1 1 1,1 0 0,-1 0 0,0-1 0,0 1-1,0 0 1,0 0 0,0-1 0,-1 1 0,1 0-1,-1 0 1,0-3 0,-3-9 57,0 1 0,-1 0 0,-7-15 0,10 25-133,-4-12-11,1 0 0,0 0 0,1-1 0,1 0 0,0 1 0,1-1 0,1 0 0,1 0 0,0 0 0,3-26 0,6-12-29,27-93 0,-19 84-6,-3 13-63,-3-1 0,-1-1 1,-3 0-1,-3 0 0,-1-1 0,-7-78 0,2 115 100,0 1-1,-2 0 0,0-1 0,0 1 0,-1 0 0,-1 1 0,0-1 0,-2 1 1,1 0-1,-1 1 0,-1 0 0,-1 0 0,0 1 0,0 0 0,-1 1 0,-1 0 1,1 1-1,-2 0 0,0 1 0,0 0 0,0 1 0,-1 1 0,0 0 0,-19-6 1,-48-9 12,-1 3 1,-87-7-1,59 10 17,-74-9-6,-1 8 0,-1 8 0,0 8 0,0 9 0,1 7 0,-212 46 0,268-34-7,-109 19-241,225-47-765,12-4-36,17-13-2370,-15 16 2954,51-43-10171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2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300 207 9545,'0'0'507,"-7"-3"38,-1-1-429,5 2-96,0 1 1,0-1-1,0 1 1,0 0-1,0 0 1,0 0-1,0 0 1,0 1-1,-1-1 1,-4 1-1,7 0-19,0 1 0,0-1-1,0 0 1,0 1-1,0-1 1,1 1 0,-1 0-1,0-1 1,0 1 0,0-1-1,1 1 1,-1 0 0,0 0-1,1-1 1,-1 1-1,1 0 1,-1 0 0,1 0-1,-1 0 1,1 0 0,0 0-1,-1 0 1,1 0-1,0 0 1,0 0 0,0 0-1,0 0 1,0 1 0,-4 37 211,4-29-181,-135 959 1304,114-854-1183,-47 289 715,67-394-724,1 26 291,0-35-434,1 0 0,-1 0 0,1-1 0,0 1 0,0 0 0,-1 0 0,1 0 0,0-1 0,0 1 0,0 0 0,0-1 0,0 1 0,0 0 0,0-1 0,0 0 0,0 1 0,0-1 0,0 1 0,0-1 0,1 0 0,-1 0 0,0 0 0,0 0 0,0 0 0,0 0 0,0 0 0,3 0 0,6-1 39,1-1 0,-1 0 0,1 0 0,-1-1 0,0-1 1,0 0-1,12-5 0,27-11 48,-16 11-99,-1 2 0,2 1 0,-1 2 0,1 1 0,49 1 0,174 25-39,4 0-894,-213-23 717,0-1 0,0-3 0,0-2 0,-1-2 0,0-2 0,50-18 0,-27 4 287,126-26 0,-169 46-32,0 0 0,0 2 0,0 1 1,1 2-1,-1 0 0,0 2 1,1 1-1,26 7 0,-14 1-28,0-3 0,0-1-1,1-2 1,0-2-1,61-1 1,-87-4-52,0 0 1,-1-1-1,1-1 0,-1 0 1,0-1-1,1 0 0,-2-2 1,1 1-1,-1-2 0,0 1 1,0-2-1,0 0 0,-1 0 1,-1-1-1,1-1 0,-1 0 1,-1-1-1,14-17 0,0-8 1214,-2-1 0,-2-1 0,23-61 0,-6 14-1182,80-220 83,-79 196-44,-31 89 109,0-1 0,-2 1-1,-1-1 1,0 0-1,-1 0 1,-2 0-1,0-33 1,-3 37-51,0 1 0,-1-1 0,-1 1-1,0 0 1,-1 0 0,-1 1 0,-1-1 0,0 1 0,0 1 0,-11-15-1,-1 3 3,-1 1 0,-1 0 0,-2 2 0,0 0 0,-2 2 0,0 0 0,-1 2-1,-1 1 1,-41-21 0,-18-2 331,-174-57 0,191 76-431,0 3 1,-2 3 0,0 4-1,-86-5 1,102 15 1,0 3 0,0 1 0,0 4 1,0 1-1,1 3 0,-57 19 0,-97 49-836,22-6-808,121-56-861,9-13-918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9865,'0'0'11691,"66"-6"-11274,-23 3-257,2 1-64,6-2-64,-1 2-32,-5 2 32,-7 0-96,-10 2-1089,-10 8-1185,-16 1-1890,-2-1-1666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11691,'0'0'8200,"73"13"-7175,-28-11-641,6-1-288,3-1-32,-6 0 0,8-1-288,-10 1-1922,-7 0-3011,-5-2-3075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60 12588,'0'0'4772,"-2"-8"-2465,2 6-2211,-1-1 0,1 1 0,-1-1 1,1 1-1,-1 0 0,0-1 0,0 1 1,0 0-1,-1 0 0,1-1 0,0 1 1,-1 0-1,0 1 0,1-1 0,-1 0 1,0 0-1,0 1 0,0-1 0,0 1 1,0-1-1,0 1 0,0 0 0,0 0 1,-1 0-1,1 0 0,0 0 0,-1 1 1,1-1-1,-1 1 0,1-1 0,-1 1 1,1 0-1,-3 0 0,-5 0-37,-1 0 0,1 1 1,0 1-1,0-1 0,0 2 0,0-1 0,0 1 0,1 1 0,-1 0 1,1 0-1,0 1 0,0 0 0,1 0 0,-1 1 0,1 0 1,0 1-1,1 0 0,-1 0 0,2 1 0,-1 0 0,1 0 0,0 0 1,0 1-1,1-1 0,1 2 0,-1-1 0,1 0 0,1 1 1,0 0-1,0-1 0,1 1 0,0 1 0,1-1 0,0 0 0,0 0 1,3 20-1,-2-27-44,0 0 0,1 1-1,0-1 1,0 0 0,0 0 0,0 0 0,0 0 0,0 0 0,1 0 0,-1-1 0,1 1-1,0 0 1,0-1 0,0 1 0,0-1 0,1 0 0,-1 0 0,0 0 0,1 0-1,3 2 1,0-1 9,-1 0-1,1-1 1,0 0-1,1 0 1,-1 0-1,0-1 1,0 0-1,1 0 1,10-1-1,0 0 28,1-1-1,-1-1 1,0-1 0,-1 0 0,1-1-1,31-13 1,-35 11-29,0 0 0,0-1 1,-1-1-1,0 0 0,0 0 1,19-20-1,-27 25 18,-1-1 0,1 0 0,-1-1 0,0 1 0,0-1 0,0 1 0,0-1 0,-1 0 0,0 0 0,0 0 0,-1 0 0,1 0 0,-1-1 0,0 1 0,0 0 0,-1-1 0,1 1 0,-1-1 0,-1 1 0,1 0 0,-2-9 0,0 9-33,0 1 1,0 0-1,0 0 1,0 0 0,-1 1-1,1-1 1,-1 1-1,0-1 1,0 1-1,0 0 1,0 0 0,-1 0-1,0 0 1,1 1-1,-1-1 1,0 1 0,0 0-1,0 0 1,0 1-1,0-1 1,-1 1-1,1 0 1,-5-1 0,-9-2-99,-1 1 0,1 1 0,-1 0 0,-21 2 0,38-1-15,1 1 1,0 1-1,-1-1 0,1 0 0,0 0 0,0 0 0,-1 1 0,1-1 0,0 0 1,0 1-1,-1-1 0,1 1 0,0 0 0,0-1 0,0 1 0,0 0 0,-1 1 1,1-2-271,1 1 0,0 0 1,-1-1-1,1 1 1,0 0-1,0-1 1,-1 1-1,1 0 1,0-1-1,0 1 1,0 0-1,0 0 0,0-1 1,0 1-1,0 0 1,0 0-1,0-1 1,1 1-1,-1 0 1,0-1-1,0 1 1,1 1-1,2 2-6105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17873,'0'0'4869,"13"66"-3620,-13-29-449,-2 2-543,-2-2-193,-1-2-32,5-6-32,0-6-64,0-6-833,5-6-288,1-6-577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15022,'0'0'7015,"77"-3"-5798,-27 3-320,3 1-577,8 1-256,0-2 0,-8 0-1249,-8 0-2979,-2-9-6246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13837,'0'0'6967,"-10"9"-6610,1 1-105,-1 1 0,1 0 0,1 0 0,0 0-1,1 1 1,0 1 0,0-1 0,2 1-1,-1 0 1,2 0 0,-5 20 0,7-24-83,0 1-1,1 0 1,0 0-1,0 0 1,1-1 0,0 1-1,3 13 1,-3-20-136,1 0 0,0-1 1,0 1-1,0 0 0,0 0 0,1-1 1,-1 1-1,1 0 0,-1-1 0,1 0 0,0 1 1,0-1-1,0 0 0,0 0 0,1 0 1,-1 0-1,0 0 0,1-1 0,-1 1 1,1-1-1,0 0 0,0 1 0,-1-1 0,1 0 1,0-1-1,0 1 0,5 0 0,-1 0 8,1 0-1,-1 0 1,1-1-1,-1 0 1,1-1-1,-1 0 1,1 0-1,-1 0 1,12-4-1,-2-2 3,1-1 0,24-15 0,-41 22-50,-1 1 1,0 0-1,0 0 0,1-1 0,-1 1 1,0 0-1,1 0 0,-1 0 0,0 0 1,1-1-1,-1 1 0,0 0 0,1 0 1,-1 0-1,1 0 0,-1 0 0,0 0 1,1 0-1,-1 0 0,1 0 0,-1 0 0,0 0 1,1 0-1,-1 0 0,0 0 0,1 0 1,-1 1-1,1-1 0,-1 0 0,0 0 1,1 0-1,-1 0 0,0 1 0,0-1 1,1 0-1,-1 0 0,1 1 0,3 17-53,-4-16 70,0-1-1,0 1 0,0 0 0,1 0 0,-1 0 1,0 0-1,1 0 0,0-1 0,-1 1 1,1 0-1,0 0 0,0-1 0,0 1 1,0-1-1,0 1 0,0-1 0,0 1 1,1-1-1,-1 0 0,3 2 0,3 0 35,1-1-1,0 0 1,0 0-1,0-1 1,0 0-1,0-1 1,0 0-1,12-1 1,-3-1-27,1 0 0,29-8 1,33-23-798,-61 24 513,0 1 0,30-9 0,-49 17 262,1 0 0,0 0 0,0 0 0,-1 0 0,1 0-1,0 0 1,0 0 0,-1 0 0,1 0 0,0 1 0,-1-1 0,1 0-1,0 0 1,-1 1 0,1-1 0,0 0 0,-1 1 0,1-1 0,0 1-1,-1-1 1,1 0 0,-1 1 0,1 0 0,-1-1 0,1 1 0,-1-1-1,0 1 1,1 0 0,-1-1 0,0 1 0,1 0 0,-1-1 0,1 2-1,8 35-292,-8-32 267,0 0 0,0 0 0,0 0 0,1 0 0,0 0 1,0 0-1,5 9 0,3-4-198,1-1 0,0 0 0,1 0 0,0-1 0,1-1 0,15 7 0,-10-4-499,-1-1-1,32 25 1,-45-31 659,0 1 0,0 0-1,0 0 1,-1 0 0,0 0 0,0 0-1,0 1 1,0 0 0,0-1 0,-1 1 0,0 0-1,0 0 1,0 0 0,-1 0 0,2 8-1,-3-10 83,0-1 0,0 0-1,0 0 1,0 1-1,-1-1 1,1 0 0,0 0-1,-1 0 1,0 1 0,1-1-1,-1 0 1,0 0-1,0 0 1,0 0 0,0 0-1,-1 0 1,1-1 0,0 1-1,-4 3 1,1-2 85,0 1 1,-1-1-1,0 0 1,0 0 0,1 0-1,-2 0 1,-9 3-1,6-3 300,0 0-1,0-1 0,-1 0 0,1-1 0,0 0 0,-1 0 1,1-1-1,-1 0 0,-15-2 0,23 1-344,0 0-1,0 0 1,1 0 0,-1 0-1,0 0 1,0-1 0,1 1-1,-1-1 1,1 1-1,-1-1 1,1 1 0,0-1-1,0 0 1,0 0 0,0 1-1,0-1 1,0 0 0,0 0-1,0 0 1,1 0-1,-1 0 1,1 0 0,-1 0-1,1 0 1,0-1 0,0 1-1,0 0 1,0 0 0,0 0-1,1-2 1,-1-4-93,1 0 1,0 0 0,1 0-1,0 0 1,0 0-1,6-13 1,0 6-207,0 1 0,1 1 1,1 0-1,0 0 0,1 1 0,12-12 0,81-62-106,-4 4 498,-99 81-130,0 0 1,0 0-1,1 0 1,-1 1-1,0-1 1,0 0-1,-1 0 1,1 0-1,0-1 1,0 1-1,0 0 1,-1 0-1,1 0 1,0 0-1,-1-1 1,0 1-1,1 0 1,-1-1-1,1 1 1,-1 0-1,0-1 1,0 1-1,0 0 1,0-1-1,0-2 1,-1 3-16,0 0 0,0 0 0,0 0 0,-1 0 1,1 1-1,0-1 0,0 0 0,-1 0 0,1 1 0,0-1 0,-1 1 1,1-1-1,0 1 0,-1-1 0,1 1 0,-1 0 0,1 0 0,-1 0 0,-1 0 1,-5-1-26,0 1 1,0 1 0,0-1 0,0 1 0,1 1 0,-1-1 0,-14 6 0,20-6 35,0 0 0,0 0 0,0 0 0,0 0 1,0 1-1,0-1 0,0 1 0,0 0 0,1-1 0,-1 1 0,0 0 1,1 0-1,0 0 0,-1 0 0,1 0 0,0 0 0,0 1 0,0-1 1,1 0-1,-1 0 0,0 1 0,1-1 0,-1 1 0,1-1 0,0 3 1,0-2 19,1-1 0,-1 0 0,1 0 0,0 0 0,0 0 0,0 0 0,0 0 0,0 0 0,0 0 0,1-1 0,-1 1 0,0 0 0,1-1 0,-1 1 0,1-1 0,0 1 0,0-1 0,-1 0 0,1 0 0,0 0 0,0 0 0,0 0 0,0 0 0,0 0 0,1-1 0,-1 1 0,3 0 0,21 4-2,1-2 1,0 0 0,0-2-1,41-3 1,110-20-1802,-155 19 1687,-7-1 263,1 1 0,-1 1 0,1 1 0,0 0 0,-1 1 0,18 3 0,-32-3-100,-1 1-1,1-1 1,-1 1-1,0 0 1,1-1-1,-1 1 1,0 0-1,1 0 1,-1 0-1,0 0 1,0 0-1,0 0 1,0 0-1,0 1 1,0-1-1,0 0 1,0 1-1,-1-1 1,2 3-1,-1-3-28,-1 1-1,1 0 0,0-1 0,0 1 1,0-1-1,0 0 0,0 1 0,0-1 1,0 0-1,0 1 0,1-1 0,-1 0 1,1 0-1,-1 0 0,0 0 0,1 0 1,0-1-1,-1 1 0,1 0 0,-1-1 1,1 1-1,0-1 0,-1 1 0,1-1 1,2 0-1,6 1-208,0-1 0,0 0 0,0-1 0,11-1 1,-16 0-886,0 1 1,0-1-1,0 1 1,0-1-1,-1-1 1,7-3 0,20-14-12383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10762,'0'0'11168,"11"5"-9545,-5-3-1514,-1 0 1,1 0-1,0-1 0,-1 0 0,1 0 1,0 0-1,0-1 0,0 1 0,0-1 1,0-1-1,0 1 0,0-1 1,-1 0-1,1 0 0,0-1 0,9-3 1,38-20 77,0-2-1,-2-2 1,-2-2 0,83-69 0,-144 115-38,-1-1 0,2 2-1,0-1 1,1 2 0,1-1 0,-13 30 0,13-25-109,1-1 0,1 1 1,0 0-1,2 1 0,1 0 1,-4 38-1,8-58-71,0-1 0,0 1 0,0-1 0,0 1 0,0-1 0,0 1 0,0-1 0,1 1 0,-1-1 0,0 0 0,1 1 0,-1-1 0,1 1 0,0-1 0,0 0 0,-1 0 1,1 1-1,0-1 0,0 0 0,0 0 0,0 0 0,0 0 0,0 0 0,0 0 0,1 0 0,-1 0 0,0-1 0,0 1 0,1 0 0,-1-1 0,1 1 0,1 0 0,21-3-3415,2-10-3804,2-11-8156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17585,'0'0'12844,"52"-33"-15246,-38 20-1698,-7 4-3908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6:5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 17649,'0'0'4420,"-16"46"-2723,16-27 546,4-2-994,17 0-609,9-4-447,10-2-97,12-9-417,3-2-1857,2-8-1922,-3-11-3202</inkml:trace>
  <inkml:trace contextRef="#ctx0" brushRef="#br0" timeOffset="1">473 1 16432,'0'0'3192,"-9"11"-1115,-43 57 770,-54 97 0,20-29-2402,76-121-992,-80 129 1870,67-93-4328,5 1-5166,16-41-4721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8:5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246 146 2947,'-11'1'4950,"40"-1"-3584,55 2-924,373-19 1416,-236 2-1858,960-62 58,-906 56-52,-262 20-7,17-1 1,-24 2 2,-15-1 2,-1913 44 2228,1807-35-2192,-369 5 315,850-12-154,-169-3-231,1409-42-46,-1256 30 72,-316 11-38,-34 3 40,0 0 0,0 0 0,0 0 0,0 0 0,0 0 0,0 0 0,-1 0 0,1-1 0,0 1-1,0 0 1,0 0 0,0 0 0,0 0 0,0 0 0,0 0 0,0 0 0,-1 0 0,1 0 0,0 0 0,0 0 0,0 0 0,0-1 0,0 1-1,0 0 1,0 0 0,0 0 0,0 0 0,0 0 0,0 0 0,0 0 0,0-1 0,0 1 0,0 0 0,0 0 0,0 0 0,0 0-1,0 0 1,0 0 0,0 0 0,0-1 0,0 1 0,0 0 0,0 0 0,0 0 0,0 0 0,0 0 0,-60-8-201,-460 3 47,445 7 146,-1000 83 165,1042-81-154,-47 6-34,-135 35 1,170-27-552,20 0-3012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8:5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4004,'46'2'0,"11"-2"32,9 1 256,7 0 257,8-2-33,15 1-63,6-1-129,5-7 0,5-5 32,1 3 1,5-4-129,-4 3-128,-1-2-32,-3 5-32,-6-1 0,-8 1-32,-5 0-192,-14-5-1281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8:5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808 176 3972,'4'-13'742,"-2"5"-656,2-4 90,-1 1 0,0 0 0,1-20 0,-3 28-73,-1 1 0,0-1 0,0 0 0,0 0 0,0 1 0,0-1 0,-1 0 0,1 0-1,-1 1 1,1-1 0,-1 0 0,0 1 0,0-1 0,-1 1 0,1-1 0,0 1 0,-1 0 0,0-1 0,1 1-1,-1 0 1,0 0 0,0 0 0,0 0 0,-3-1 0,-4-2 112,-1 1 0,0 0 0,-1 1 0,1 0 0,0 1 0,-1 0-1,0 0 1,-20 0 0,-90 7 175,111-4-306,-10 1-58,0 1 1,0 0 0,1 2 0,-1 0 0,1 1 0,1 1 0,-1 1 0,1 1-1,0 0 1,1 1 0,-24 19 0,20-12-1,1 2-1,1 0 0,0 2 1,2 0-1,0 0 1,1 2-1,-20 39 1,11-8 19,2 0 1,3 2 0,2 0-1,3 1 1,2 1 0,3 0-1,-4 68 1,10-76-27,2 1 0,3-1 0,11 89-1,-10-125-36,0 0 0,2 0 0,-1 0 0,2-1 0,0 1 0,0-1 0,1 0 0,1-1 0,0 0 0,1 0 0,0 0 0,0-1 0,2 0 0,-1-1 0,1 0 0,1 0 0,0-1 0,13 9 0,-17-14-2,1 0-1,-1-1 1,1 0 0,-1 0-1,1 0 1,0-1-1,0 0 1,0-1 0,0 1-1,0-2 1,0 1-1,1-1 1,12-2 0,-10 0 20,-1 0 0,1-1 1,0-1-1,-1 1 1,0-2-1,0 0 0,0 0 1,18-13-1,3-8 63,0-1-1,-2-2 1,-1-1-1,32-44 1,-44 54-40,53-69 413,66-113 0,-104 148-354,-2-2 0,-2 0 0,32-100 1,-53 135-55,-1 0 0,-1 0-1,-1 0 1,0-1 0,-1-24 0,-2 36 68,-1 1-1,0 0 0,0 0 0,-1-1 0,0 1 1,-1 0-1,0 1 0,0-1 0,-1 0 1,0 1-1,0 0 0,-1 0 0,0 0 1,-8-9-1,2 6-35,1 1 0,-1 0 0,0 0 0,-1 2 0,0-1 0,-1 1-1,0 1 1,0 0 0,0 1 0,-1 1 0,0 0 0,-18-4 0,-5 2-1288,-1 2 1,-1 1-1,-55 2 0,71 2-2258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0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14382,'0'0'-16,"-9"0"208,5 0-140,0 0 0,0 0 0,0 1 0,1-1 0,-1 1 0,0 0 0,0 0 0,1 1 0,-1-1 0,1 1 0,-1-1 0,1 1 0,0 0 0,0 0 1,0 1-1,0-1 0,0 1 0,0-1 0,1 1 0,-1 0 0,1 0 0,-1 0 0,1 1 0,0-1 0,1 0 0,-1 1 0,0-1 0,1 1 0,0-1 0,0 1 0,-1 6 0,-4 24 418,2 0 0,1 0 0,2 1 0,5 51 0,-2-19-124,10 181 33,-12-248-405,0 0 0,1 1 1,-1-1-1,0 0 0,0 1 0,0-1 0,0 0 0,0 1 0,0-1 0,0 0 0,0 1 0,0-1 0,-1 0 0,1 1 0,0-1 1,0 0-1,0 1 0,0-1 0,0 0 0,0 0 0,-1 1 0,1-1 0,0 0 0,0 0 0,0 1 0,-1-1 0,1 0 1,0 0-1,0 1 0,-1-1 0,1 0 0,0 0 0,-1 0 0,1 0 0,0 0 0,0 1 0,-1-1 0,1 0 0,0 0 0,-1 0 1,1 0-1,0 0 0,-1 0 0,1 0 0,0 0 0,-1 0 0,-18-11-1681,-17-24-2270,13 6 2034,-38-60 0,47 64 3049,1 0 0,1-1 1,-9-30-1,20 54-877,0 0 1,0 0-1,1 0 1,0 0-1,-1 0 1,1 0-1,0-1 1,0 1-1,0 0 1,0 0-1,0 0 1,1-3-1,-1 4-149,1 1 0,-1-1 0,0 0 0,1 0 0,-1 1 0,1-1 0,-1 0 0,1 1 0,0-1 0,-1 0 0,1 1 0,-1-1 0,1 1-1,0-1 1,0 1 0,-1-1 0,1 1 0,0 0 0,0-1 0,0 1 0,0-1 0,6 1 45,-1-1 0,0 1-1,0 0 1,0 0 0,1 1 0,11 2-1,-7-1-225,-9-2 85,181 23 40,-104-20-3651,-33-3-2074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0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12620,'0'0'2883,"-41"50"-2051,20-16 161,-1 4-192,4 3-320,8 0-289,8-3-128,2-5-96,2-7 96,23-8-673,0-9-63,8-8-1090,1-1-1537,0-10-2050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0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8776,'0'0'7848,"-27"85"-6887,6-42 32,-4 2-289,-2-6-415,4-3-193,1-7-32,10-7 0,1-9-32,6-7-449,3-6-1536,2-4-1218,0-16-1954</inkml:trace>
  <inkml:trace contextRef="#ctx0" brushRef="#br0" timeOffset="1">1 14 4068,'0'0'13389,"50"58"-11916,-33-34-288,10-1-160,0 0-737,3 1-160,2-5-96,4-2-1345,3-9-3652,1-5-7270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0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55 8616,'0'0'2979,"-3"-8"-988,2 7-1590,-8-25 431,9 25-665,0 0 0,-1-1-1,1 1 1,-1 0 0,1 0 0,-1 0 0,0 0 0,1 0 0,-1 0 0,0 0 0,0 1 0,0-1 0,0 0-1,0 0 1,0 0 0,0 1 0,0-1 0,0 1 0,0-1 0,0 1 0,0-1 0,-2 0 0,2 21 575,4-2-727,1 0 0,1 0 0,0 0 1,1-1-1,14 28 0,-10-23 22,-1 1 0,11 39 1,-17-45-3,0 1 1,-1 0-1,-1 0 1,0 1-1,-2-1 1,0 0 0,-7 35-1,6-43-26,-1 0 0,0 0 0,-1-1 0,0 1 0,0-1 0,-1 1-1,0-1 1,-1-1 0,0 1 0,0-1 0,-1 0 0,0 0 0,-1-1 0,1 0 0,-11 7 0,-1-4-308,7-7-1326,5-6-3615,6-7-1700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68 16592,'-6'-6'534,"0"1"0,-1-1 0,0 1 1,0 0-1,-1 0 0,1 1 0,-1 0 1,0 0-1,0 1 0,-1 0 0,1 1 1,-1-1-1,-12 0 0,17 2-509,0 0-1,0 1 1,0 0 0,0 0-1,0 0 1,0 0 0,0 1 0,0-1-1,0 1 1,0 0 0,1 0-1,-1 1 1,0-1 0,1 1-1,-1 0 1,1 0 0,-1 0-1,1 0 1,0 0 0,0 1-1,0 0 1,0-1 0,0 1-1,1 0 1,-1 0 0,1 1-1,0-1 1,0 0 0,0 1-1,0-1 1,-1 8 0,2-9-17,0-1-1,0 1 1,0 0 0,1 0 0,-1-1 0,1 1 0,0 0-1,-1 0 1,1 0 0,0 0 0,0-1 0,0 1-1,0 0 1,0 0 0,1 0 0,-1 0 0,1-1 0,-1 1-1,1 0 1,-1 0 0,1-1 0,0 1 0,0 0-1,0-1 1,0 1 0,0-1 0,0 1 0,0-1 0,1 1-1,-1-1 1,1 0 0,-1 0 0,1 0 0,-1 0-1,1 0 1,-1 0 0,1 0 0,0 0 0,-1-1 0,1 1-1,0-1 1,0 1 0,0-1 0,0 0 0,-1 1-1,4-1 1,5 0 36,0 0-1,-1 0 0,1-1 1,0 0-1,-1 0 1,1-1-1,-1-1 1,10-3-1,-3-1-47,0-1-1,-1 0 1,0-1 0,0-1 0,-1 0-1,0-1 1,0-1 0,-2 0-1,19-23 1,-45 59-33,1 0-1,-12 30 1,22-46-49,0-1 0,1 1 1,0 0-1,0 0 0,0 0 0,1 0 0,1 1 0,-1-1 1,1 0-1,0 0 0,1 1 0,2 7 0,-3-14 9,0-1 0,0 0-1,1 0 1,-1 0 0,1 0-1,-1 0 1,1 0 0,0 0-1,-1 0 1,1 0 0,0 0-1,-1-1 1,1 1 0,0 0-1,0 0 1,0-1-1,0 1 1,0 0 0,0-1-1,0 1 1,0-1 0,0 1-1,0-1 1,0 0 0,1 1-1,1-1-223,0 1 0,0-1-1,0 0 1,0-1 0,0 1 0,-1 0-1,1-1 1,0 0 0,5-1-1,0-1-582,-1-1 1,1 1-1,-1-1 0,0-1 0,0 1 1,8-8-1,11-20-3173,2-3-1437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0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16432,'0'0'2466,"53"-16"-2178,-8 7-96,7-4-224,-1 4 32,-1 2-1473,-9 3-1282,-17 4-1184,-14 0-1635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0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8488,'0'0'9129,"50"9"-8008,-9-10-128,13-7-513,-1-4-320,8 3-96,-4 2-64,-7 6-897,-9 1-1473,-12 0-3267,-4 7-1570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09:1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 14830,'0'0'3171,"46"51"-2466,-19-25-97,1 2-480,3 1-64,3-1-32,-6-2-32,1 0-864,-6-3-866,-2-2-1537,-6-1-545,-15-4-1313</inkml:trace>
  <inkml:trace contextRef="#ctx0" brushRef="#br0" timeOffset="1">0 327 9353,'0'0'9705,"54"-61"-9000,-4 39 288,12-6-449,4-3-416,4-3-32,1-3-128,-7 1-768,-5-2-1635,-10-1-4900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1:1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857 557 4901,'4'-9'469,"-1"3"-313,-1 0 0,0 1 0,0-1 0,0-1 0,-1 1-1,0 0 1,0 0 0,-1 0 0,1-1 0,-1 1 0,-1 0-1,1 0 1,-1-1 0,0 1 0,-1 0 0,1 0 0,-1 0-1,0 0 1,-1 0 0,-3-6 0,-4-3 23,0 0-1,-1 1 1,-1 1 0,-1 0 0,1 0 0,-18-12-1,19 17-227,0 0-1,0 1 1,0 0-1,-1 1 1,1 0-1,-2 0 1,1 2-1,-25-7 1,24 9 40,0 1 0,0 1 0,0-1 0,0 2 0,0 0 0,0 1 0,0 0 0,0 1 0,1 0 0,-1 1 0,1 1 0,0-1-1,0 2 1,0 0 0,1 0 0,0 1 0,0 1 0,1 0 0,0 0 0,0 1 0,1 0 0,0 1 0,1 0 0,0 0 0,-12 21 0,-2 3 152,-2-1 0,-2 0 0,0-2 0,-51 45 0,60-60-128,1 1 0,0 1-1,1 1 1,1 0 0,1 1-1,-14 27 1,22-37-28,1 1 0,-1-1 0,2 1 1,0 0-1,0 1 0,1-1 0,0 0 0,1 1 0,0-1 0,1 1 0,0 0 0,1-1 0,0 1 1,6 21-1,-3-22 17,0 0 0,1-1 0,1 1 1,-1-1-1,2 0 0,-1-1 0,1 0 0,1 0 1,0 0-1,0-1 0,0 0 0,1-1 1,1 0-1,-1 0 0,1-1 0,0 0 0,15 6 1,-3-2 41,1-1 1,0-1-1,1-2 1,0 0-1,0-1 1,0-1 0,30 0-1,-20-3-20,0-1-1,1-2 1,-1-1 0,0-2 0,-1-1-1,0-2 1,0-1 0,0-1-1,-1-2 1,-1-2 0,0 0-1,-1-2 1,0-2 0,-1 0-1,28-25 1,-34 23-6,0-1-1,-1-1 1,-2-1-1,0-1 1,25-40-1,-35 48-4,-2-1 0,0 0 0,-1 0 1,0 0-1,-2-1 0,0 0 0,-1 0 0,0-1 0,-2 1 0,1-29 0,-4 24 124,0 0 0,-1 0 1,-2 1-1,0-1 0,-1 1 0,-1 0 1,-1 0-1,-2 1 0,0 0 0,-1 0 0,0 1 1,-16-21-1,10 17-42,-2 1 0,0 1 0,-2 0 0,0 2-1,-2 0 1,0 1 0,-37-24 0,39 31-93,0 0 1,-1 2-1,0 0 0,0 2 0,-1 0 0,0 2 0,0 0 0,-1 1 0,-45-3 1,38 7-7,-1 0 1,1 2-1,0 1 1,1 2 0,-51 12-1,67-12-72,0 1 0,0 0 0,1 1 0,-1 0-1,1 1 1,1 0 0,-1 1 0,1 0 0,1 1-1,-1 0 1,2 1 0,-1 0 0,1 1 0,-13 20-1,4 0-905,2 2 0,-13 33 0,16-35-249,-7 10-1931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2:0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3289 602 7655,'-118'-34'-456,"-175"-74"-1,-100-76 3204,261 120-1767,44 23-861,-2 4 1,-2 4 0,-111-25 0,129 43-81,-1 2 1,0 5 0,-1 2 0,-125 7 0,160 3-37,0 1 0,0 2 0,1 2 0,1 2 0,-1 1 0,2 2 0,-71 37 0,62-24 6,1 3 0,1 1 0,2 3 0,1 1 0,-49 55 0,32-25 10,4 3 0,-79 127 0,-53 162 11,142-248-5,4 2-1,6 1 1,4 2 0,-17 128-1,26-78 10,8 1 0,9 221-1,7-339-35,1 0 0,3 0-1,1 0 1,3-1 0,1 0-1,23 57 1,-23-80 3,0 1 0,1-2-1,1 1 1,1-2 0,1 0 0,1-1-1,1 0 1,0-1 0,2-1 0,0-1 0,1-1-1,1 0 1,24 13 0,15 3 13,1-3 0,2-2 1,1-4-1,1-2 0,0-3 1,123 17-1,-8-15 550,241-6 0,-272-17-4,0-6 1,-1-7-1,0-7 1,-2-6-1,-1-6 1,-2-7-1,271-118 1,-184 46-72,-4-10 1,347-255-1,-494 321-365,-4-3 0,-2-4-1,-2-3 1,77-97 0,-121 129-117,0-1 0,-3-2 0,-1 0 0,-1-1 1,-3-1-1,-1-1 0,-3-1 0,-1 0 0,-2-1 0,-2-1 1,6-61-1,-13 72-5,-2-1 1,-1 0 0,-2 0 0,-2 0-1,-1 1 1,-1 0 0,-2 0 0,-21-56-1,17 62-8,-2-1 0,0 2 0,-2 0 0,-2 1-1,0 1 1,-1 0 0,-2 2 0,0 0 0,-47-38-1,19 25-60,-1 3-1,-1 1 0,-2 3 1,-2 2-1,-87-31 1,-305-69-493,199 62 100,160 40-352,-348-92-6293,315 91 2770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2:1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69 8808,'0'0'7618,"5"6"-7490,-4-3-104,1-1 0,0 0 0,0 0 0,0 0 0,0 0 0,0-1 0,1 1 0,-1 0-1,0-1 1,1 1 0,5 1 0,-7-3 29,1 0-1,-1 0 0,1 0 1,0-1-1,-1 1 0,1 0 0,-1-1 1,1 1-1,0-1 0,-1 0 1,1 1-1,-1-1 0,0 0 1,1 0-1,-1 0 0,0 0 1,1 0-1,-1 0 0,0 0 1,0 0-1,0-1 0,0 1 1,0 0-1,0-1 0,-1 1 1,1-1-1,0 1 0,0-3 1,13-32 1091,-14 36-1106,1-1 1,-1 1-1,0-1 0,1 0 0,-1 1 0,0-1 0,0 1 0,1-1 1,-1 0-1,0 1 0,0-1 0,0 0 0,0 1 0,0-1 0,0 1 0,0-1 1,0 0-1,0 1 0,0-1 0,0 0 0,-1 1 0,1-1 0,0 0 1,0 1-1,-1-1 0,1 1 0,0-1 0,-1 1 0,1-1 0,0 1 0,-1-1 1,1 1-1,-1-1 0,1 1 0,-1-1 0,1 1 0,-1 0 0,1-1 1,-1 1-1,1 0 0,-1-1 0,0 1 0,1 0 0,-1 0 0,1 0 0,-1-1 1,0 1-1,1 0 0,-1 0 0,0 0 0,1 0 0,-2 0 0,0 1-35,0 0 0,0 0 0,1 0 0,-1 0 1,0 0-1,0 0 0,1 1 0,-1-1 0,1 1 0,-1-1 0,1 1 0,0-1 0,-1 1 0,1 0 0,0 0 0,0 0 0,-1 3 0,-14 37-91,14-38 95,-1 7-33,0 0 0,0 0 0,1 0 0,1 0 0,0 1 0,0-1 0,2 22-1,-1-33 35,0 0-1,1 1 1,-1-1-1,0 0 1,0 1-1,0-1 0,0 0 1,1 0-1,-1 1 1,0-1-1,0 0 0,1 0 1,-1 1-1,0-1 1,0 0-1,1 0 0,-1 0 1,0 0-1,0 1 1,1-1-1,-1 0 1,0 0-1,1 0 0,-1 0 1,0 0-1,1 0 1,-1 0-1,0 0 0,1 0 1,-1 0-1,0 0 1,1 0-1,-1 0 0,0 0 1,1 0-1,-1 0 1,0 0-1,1 0 1,-1-1-1,0 1 0,0 0 1,1 0-1,-1 0 1,0-1-1,0 1 0,1 0 1,-1 0-1,0 0 1,0-1-1,1 1 0,-1 0 1,0-1-1,0 1 1,0 0-1,0 0 1,1-1-1,-1 1 0,0 0 1,0-1-1,14-17 611,-10 10-392,-1-1 1,0 0-1,-1 0 1,3-19-1,-5 26-186,0 0-1,0 0 1,0-1-1,0 1 0,0 0 1,-1-1-1,1 1 1,-1 0-1,1 0 0,-1 0 1,-1-4-1,1 5-26,1 0 0,-1 1-1,0-1 1,1 0 0,-1 1 0,0-1-1,1 1 1,-1-1 0,0 1 0,0-1-1,0 1 1,0-1 0,1 1 0,-1 0-1,0-1 1,0 1 0,0 0 0,0 0-1,0 0 1,0 0 0,0 0 0,0 0-1,0 0 1,0 0 0,1 0 0,-1 0-1,0 0 1,-2 1 0,1 0-26,0 0 0,1 0 0,-1 0 1,0 0-1,1 0 0,-1 0 0,0 0 0,1 1 0,-1-1 0,1 0 1,0 1-1,0 0 0,-1-1 0,1 1 0,0 0 0,0-1 0,0 1 1,1 0-1,-1 0 0,0 0 0,1 0 0,-1 2 0,0 1-20,0 0-1,0 0 0,0 0 0,1 0 0,-1 1 1,1-1-1,2 9 0,-2-13 30,0 0 0,1-1 0,-1 1 0,0-1 0,1 1 0,-1 0 0,1-1 0,-1 1 0,1-1-1,-1 1 1,1-1 0,-1 1 0,1-1 0,0 0 0,-1 1 0,1-1 0,0 0 0,-1 1 0,1-1 0,0 0 0,-1 0 0,1 1-1,0-1 1,-1 0 0,1 0 0,0 0 0,0 0 0,-1 0 0,1 0 0,0 0 0,0 0 0,-1-1 0,1 1 0,0 0 0,-1 0 0,1-1-1,0 1 1,-1 0 0,1-1 0,0 1 0,-1 0 0,1-1 0,-1 1 0,2-2 0,28-18 123,27-43 31,-53 58-117,0-1 0,0 0 0,-1 0 0,0 0 0,0-1 0,0 1 0,-1-1 0,0 1 0,0-1 0,1-7 0,-4 13-30,1 1 1,0-1 0,0 1-1,0 0 1,0-1 0,-1 1-1,1-1 1,0 1 0,0-1 0,-1 1-1,1 0 1,0-1 0,0 1-1,-1 0 1,1-1 0,-1 1-1,1 0 1,0 0 0,-1-1-1,1 1 1,-1 0 0,1 0 0,0-1-1,-1 1 1,1 0 0,-1 0-1,1 0 1,-1 0 0,1 0-1,-1 0 1,1 0 0,-1 0-1,1 0 1,-1 0 0,1 0 0,-1 0-1,1 0 1,-1 0 0,1 0-1,0 1 1,-1-1 0,1 0-1,-1 0 1,1 0 0,-1 1-1,1-1 1,0 0 0,-1 1 0,1-1-1,0 0 1,-1 1 0,-26 15-143,17-6 65,1 0 1,0 1-1,1 0 1,1 1-1,0-1 1,0 1-1,1 1 1,-9 25-1,13-29-1180,-1 0-1,2 0 1,-1 0-1,0 16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2:5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52 130 4901,'2'-9'320,"7"-55"1492,-9 14 2867,-4 43-918,-3 15-2214,-3 15-902,4 7-200,1 0-1,2 0 1,1 0 0,4 57 0,-1-46-91,0-13-227,1 0 0,1-1 0,1 1 0,11 36 0,-10-101 407,-3-46-200,0 45-263,-1 0 0,-2 0 0,-2 0 0,-12-62 0,15 97-50,-9-24 75,9 26-92,0 1 0,-1-1 0,1 0 0,0 1 0,0-1 0,-1 0 1,1 1-1,0-1 0,-1 1 0,1-1 0,-1 0 0,1 1 0,-1-1 0,1 1 0,-1-1 1,1 1-1,-1-1 0,1 1 0,-1 0 0,0-1 0,1 1 0,-1 0 0,1-1 0,-1 1 1,0 0-1,0 0 0,1 0 0,-1 0 0,-1-1 0,0 5-20,1-1 0,-1 0 0,1 1 0,-1-1 0,1 1 0,0-1 0,0 1-1,1 0 1,-1-1 0,1 1 0,0 0 0,0 6 0,0-3-4,-8 324 148,8-282 21,24-121 230,39-150-870,-50 196 156,-12 25 317,-1 1 0,0 0 0,0 0 0,1 0 0,-1 0 0,0 0 0,1 0 1,-1 0-1,0 0 0,0 0 0,1 0 0,-1 0 0,0 0 0,1 0 1,-1 0-1,0 0 0,1 0 0,-1 0 0,0 0 0,0 1 0,1-1 1,-1 0-1,0 0 0,0 0 0,1 0 0,-1 1 0,0-1 0,0 0 0,0 0 1,1 0-1,-1 1 0,0-1 0,0 0 0,0 0 0,0 1 0,1-1 1,-1 0-1,0 0 0,0 1 0,0-1 0,0 0 0,0 1 0,0-1 1,2 7-325,0-1 0,-1 1 1,0 0-1,0 0 1,0 12-1,-2 42-4212,-2 5-3816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2:5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 8552,'0'0'3801,"-5"10"-3395,-3 14-140,2 0 0,0 0 0,2 0 0,0 0 1,2 1-1,1 31 0,1-29 171,-1 17 49,2-33 644,0-14 1152,16-91-1883,-9 60-379,-2 1 0,3-62 0,-11 59 107,-3 26 17,-3 23-74,0 17-77,1-1 0,1 1 0,-2 49 0,0-12 233,34-229 414,-20 130-637,0-1-63,-5 68-11,-8 234-233,7-268 250,0-1 0,0 1 0,0 0-1,0-1 1,0 1 0,0-1 0,0 1 0,0 0 0,0-1-1,0 1 1,0 0 0,1-1 0,-1 1 0,0-1 0,0 1-1,1 0 1,-1-1 0,0 1 0,1-1 0,-1 1 0,0-1-1,1 1 1,-1-1 0,1 0 0,-1 1 0,1 0-1,0-2-122,0 1 0,0 0 0,-1 0-1,1 0 1,0-1 0,0 1-1,-1 0 1,1-1 0,0 1 0,-1-1-1,1 1 1,-1-1 0,1 1-1,-1-1 1,1 1 0,0-1 0,-1 0-1,0 1 1,1-1 0,-1 0 0,1 1-1,-1-1 1,1-1 0,12-28-3827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0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14830,'0'0'4799,"1"4"-4585,0 2-119,-1-6-76,0 0 0,0 0 1,0 0-1,1-1 0,-1 1 0,0 0 1,0 0-1,0 0 0,1 0 0,-1 0 1,0 0-1,0 0 0,0-1 0,1 1 1,-1 0-1,0 0 0,0 0 1,1 0-1,-1 0 0,0 0 0,0 0 1,1 0-1,-1 0 0,0 0 0,0 0 1,0 0-1,1 0 0,-1 0 0,0 1 1,0-1-1,1 0 0,-1 0 1,0 0-1,0 0 0,0 0 0,0 0 1,1 1-1,-1-1 0,0 0 0,0 0 1,0 0-1,0 0 0,1 1 0,-1-1 1,0 0-1,0 0 0,0 0 1,0 1-1,0-1 0,0 0 0,0 0 1,0 1-1,0-1 0,0 0 0,0 0 1,0 0-1,0 1 0,0-1 0,0 0 1,0 0-1,0 1 0,0-1 1,0 0-1,0 0 0,0 1 0,7-3-18,-6 2 1,-1 1 0,0-1 0,1 0 0,-1 0 0,1 0 0,-1 0 0,0 0 0,1 0 0,-1 0 0,1 0-1,-1 0 1,0 0 0,1 0 0,-1-1 0,0 1 0,1 0 0,-1 0 0,1 0 0,-1 0 0,0-1 0,1 1 0,-1 0-1,0 0 1,0-1 0,1 1 0,-1 0 0,0 0 0,0-1 0,1 1 0,-1 0 0,0-1 0,0 1 0,0 0 0,1-1 0,-1 1-1,0-1 1,0 1 0,0 0 0,0-1 0,0 1 0,0 0 0,0-1 0,0 0 0,0 1-8,0 0 12,0-2-6,0 2-27,-2-8 138,1 8-114,1 0 0,0 0 0,0-1 0,-1 1 0,1 0 0,0 0 0,0-1 0,-1 1 0,1 0 0,0 0 0,0-1 0,0 1 0,-1 0 0,1-1 0,0 1 0,0 0 0,0-1 0,0 1 0,0 0 0,0-1 0,0 1 0,0 0 0,0-1 0,0 1 0,0 0 0,0-1 0,0 1 0,0 0 0,0-1 0,0 1 0,0 0 0,0-1 0,0 1 0,0 0 0,1-1 0,-1 1 0,6-3 605,-7 16-12238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0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52 120 9737,'0'0'3438,"20"2"-1319,21 3-1026,0-2-1,69-2 1,-85-3-975,-1-2 1,1 0-1,-1-1 0,0-2 1,39-16-1,-38 13 178,0-1 0,-1-1-1,0-1 1,34-26 0,-57 38 339,-9 2-456,1 0-1,0 0 0,0 1 1,0 0-1,0 0 1,0 1-1,0 0 0,1 0 1,-1 1-1,-9 6 1,-6 3-33,-6 1 43,-1-1 0,0-1 0,-1-1 0,0-2 0,0-1 0,-1-1 0,0-2 0,-1-1 0,-43 0 0,51-2 114,-11-1 163,34-3-384,20-3-207,176-51-18,-8 1-787,-329 123 892,110-54 100,0-1 0,-1-2-1,-1-2 1,0-1 0,0-1-1,0-2 1,-1-1 0,-38-1 0,73-3-63,-1 0 1,1 0 0,0 0 0,-1 0 0,1 0 0,0 0 0,0 0 0,-1 1 0,1-1 0,0 0 0,-1 0 0,1 0 0,0 0 0,-1 0-1,1-1 1,0 1 0,-1 0 0,1 0 0,0 0 0,0 0 0,-1 0 0,1 0 0,0 0 0,-1-1 0,1 1 0,0 0 0,0 0 0,0 0 0,-1-1-1,1 1 1,0 0 0,0 0 0,-1 0 0,1-1 0,0 1 0,0 0 0,0-1 0,0 1 0,0 0 0,0 0 0,-1-1 0,1 1 0,0 0 0,0-1-1,0 1 1,0 0 0,0-1 0,0 1 0,0 0 0,0-1 0,0 1 0,0 0 0,0 0 0,1-1 0,-1 1 0,0 0 0,0-1 0,0 1-1,0 0 1,0 0 0,1-1 0,-1 1 0,0 0 0,0 0 0,0-1 0,1 1 0,-1 0 0,0 0 0,1-1 0,19-13-145,80-22-277,2 4 1,128-22-1,-469 150 646,213-86-27,-1-2-1,0-1 1,-1-1 0,1-1-1,-32 0 1,58-5-176,28-10-218,33-9-1295,87-15 1,-65 17-3502,-41 6-1039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1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3491,'0'0'9417,"-9"2"-7858,5-1-1456,0 0-1,0 0 1,0 0-1,1 1 1,-1-1-1,1 1 1,-1 0-1,1 0 1,0 0-1,0 0 1,-1 1-1,-3 4 1,1 0 89,1 0 1,-1 1-1,1 0 1,1 0-1,-6 13 1,6-13 49,-18 45 1756,21-50-1875,0 0-1,0 0 1,1 0 0,-1 0 0,1 0 0,-1 0 0,1 1 0,0-1 0,0 0 0,0 0 0,1 0 0,-1 0 0,1 0 0,1 4 0,-1-5-96,1 0 0,0-1 0,0 1 1,0-1-1,0 0 0,0 0 0,1 0 1,-1 0-1,0 0 0,0 0 0,1 0 1,-1-1-1,1 1 0,-1-1 1,0 0-1,1 1 0,-1-1 0,1 0 1,3-1-1,50-4-44,7-11-1745,-49 11 1357,0 1-1,0 0 0,0 2 1,29-3-1,-43 5 479,1 0-1,0 0 1,-1 0 0,1 0 0,0 0 0,-1 1 0,1-1 0,-1 0-1,1 0 1,-1 1 0,1-1 0,0 0 0,-1 1 0,1-1-1,-1 0 1,0 1 0,1-1 0,-1 1 0,1-1 0,-1 1-1,0-1 1,1 1 0,-1-1 0,0 1 0,1 0 0,-1-1-1,0 1 1,0-1 0,0 1 0,1 0 0,-1-1 0,0 1-1,0-1 1,0 1 0,0 0 0,0-1 0,0 1 0,0 0-1,0-1 1,-1 1 0,1-1 0,0 1 0,0 0 0,0-1 0,-1 1-1,1-1 1,-1 1 0,-13 28 1636,4-21-1452,1-1 1,-1 0 0,0-1 0,-1 0-1,1 0 1,-1-1 0,0-1 0,0 0-1,-1 0 1,1-1 0,-1-1-1,0 0 1,0 0 0,0-1 0,0-1-1,0 0 1,-20-3 0,31 3-340,0 0 1,1-1-1,-1 1 1,0 0 0,0-1-1,0 1 1,0-1-1,0 1 1,1-1-1,-1 1 1,0-1 0,1 1-1,-1-1 1,0 0-1,1 0 1,-1 1-1,0-1 1,1 0-1,-1 0 1,1 1 0,0-1-1,-1 0 1,1 0-1,0 0 1,-1 0-1,1 0 1,0 0 0,0-1-1,0 0-420,-1 0 1,2 0-1,-1 0 0,0 0 1,0 0-1,0 0 0,1 1 1,-1-1-1,1 0 0,0 0 1,-1 1-1,1-1 0,0 0 1,1-2-1,16-13-6950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0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226 189 7495,'0'0'8931,"-8"-4"-7383,0 0-1089,6 2-259,-1 1 1,1-1 0,-1 1-1,0 0 1,0 0 0,0 0 0,1 0-1,-1 0 1,0 0 0,0 1-1,-6-1 1,23 13 803,-6-10-975,1 0 1,0 0-1,0-1 0,-1-1 1,1 0-1,0 0 1,0 0-1,0-1 1,0-1-1,0 1 1,-1-1-1,1-1 0,10-4 1,15-7 85,60-34 1,-68 33-92,9-5-19,-16 8-4,0 2 0,1 0 0,0 0 1,32-8-1,-73 25 262,1 1 0,-25 13 1,-38 17 739,32-20-697,-1-2-1,0-2 0,-1-2 0,0-3 0,-89 4 0,141-13-390,18 0-299,14-5 268,1-1 0,-1-2 0,48-17 0,4-1-178,-36 12 164,-22 6-119,1 0-1,-1 2 1,1 1-1,38-2 0,-68 8 270,0 0-1,0 0 0,0 0 0,-1 1 0,1 0 1,1 0-1,-1 0 0,-4 3 0,-17 7 59,-70 19 136,0-5-1,-2-4 1,-101 10-1,250-42-228,0-1-1,59-23 0,-25 8-1,256-84-677,-510 176 1118,-27 9 241,127-54-582,-109 19 0,206-43-151,0-2 0,0-1-1,0-2 1,45-17 0,-10 3-242,11-4-61,-45 14 142,1 1 0,1 2-1,-1 1 1,1 2 0,51-5 0,-82 16 96,-13 5 114,-17 11 101,-30 11 347,-1-3-1,-2-3 0,0-2 0,-124 29 0,125-46-241,61-7-188,0 0-1,0 0 1,-1 0-1,1 0 1,0 1 0,0-1-1,0 0 1,-1 0-1,1 0 1,0 0 0,0 0-1,0 0 1,-1 0-1,1 0 1,0 0 0,0 0-1,0 0 1,-1 0-1,1 0 1,0 0 0,0 0-1,-1 0 1,1 0-1,0 0 1,0 0 0,0 0-1,-1 0 1,1 0-1,0 0 1,0 0 0,0-1-1,-1 1 1,1 0 0,0 0-1,0 0 1,0 0-1,0 0 1,-1-1 0,1 1-1,0 0 1,0 0-1,0 0 1,0 0 0,0-1-1,0 1 1,0 0-1,-1 0 1,1-1 0,0 1-1,0 0 1,0 0-1,0 0 1,0-1 0,0 1-1,0 0 1,0 0-1,0-1 1,0 1 0,0 0-1,8-7-102,-8 6 89,22-13-132,0 1 1,0 0-1,1 1 0,30-10 0,102-29-914,-149 50 1009,31-11-223,1 1-1,0 2 1,0 2-1,60-3 1,-106 11 313,1 0 1,-1 0-1,1 1 1,0 0-1,-10 4 1,-22 6 264,-79 3 341,77-11-354,1 1 1,-45 12 0,66-8-926,26-1-1094,33-3-3974,-17-9-2523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6278,'0'0'2589,"10"-2"-2546,47-7 301,1 2 0,108 2 0,-66 3 401,254 1 461,127-6-1018,-277-3-110,1 10 0,210 26 1,-252-16-78,1-7 0,-1-6 1,269-42-1,-207 12 82,435-6-1,-659 39-56,-1 0-1,1 0 0,0-1 1,-1 1-1,1 0 0,0 0 0,-1 0 1,1 0-1,0 0 0,-1 0 0,1 0 1,0 0-1,-1 0 0,1 0 0,0 1 1,-1-1-1,1 0 0,0 0 0,-1 1 1,1-1-1,0 0 0,-1 1 0,1-1 1,-1 1-1,1-1 0,-1 0 1,1 1-1,-1-1 0,1 1 0,-1 0 1,0-1-1,1 1 0,-1-1 0,0 1 1,1 0-1,-1-1 0,0 1 0,0 0 1,1 0-1,-2 2-28,0-1 1,0 0 0,0 0-1,-1 0 1,1 0-1,0 0 1,-1 0-1,1 0 1,-1-1 0,0 1-1,-2 2 1,-57 38-4086,28-29-808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4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5862,'-9'85'1473,"0"1"-672,-2 0-161,1 4-95,1 0 63,-2 8-255,0 3-289,0-2-64,4 0-577,-2-6-1281,8-12-1345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4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3972,'-28'444'4653,"-35"-3"-7134,52-334 2915,4 198-1,0 24 3516,6-322-3636,1-5-180,0 1 1,0-1-1,0 1 0,0-1 0,0 0 0,-1 1 1,1-1-1,-1 0 0,0 1 0,0-1 0,0 0 0,0 0 1,-1 3-1,1-6-146,0 0 1,0-1-1,0 1 0,1 0 1,-1-1-1,1 1 1,-1-1-1,1 1 0,-1 0 1,1-1-1,0 1 1,-1-1-1,1 1 0,0-1 1,0 1-1,0-1 1,1-2-1,-1-2-198,-3-22-1332,2-3-1158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5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13421,'0'0'2156,"-6"10"-1035,1-1-747,0 0-1,0 1 1,1-1-1,0 1 1,-4 20-1,7-24-290,0-1 0,0 1-1,1 0 1,0-1 0,0 1 0,0 0 0,1-1 0,-1 1 0,1-1-1,1 1 1,-1-1 0,1 1 0,0-1 0,0 0 0,5 8 0,-4-8-77,1 0 1,-1 0 0,1 0 0,0-1 0,0 1 0,0-1 0,0 0 0,1-1 0,0 1 0,0-1 0,0 0 0,0 0 0,0 0 0,1-1 0,7 3 0,-8-4-13,-1 0 0,1-1-1,-1 1 1,1-1 0,0 0-1,-1-1 1,1 1 0,-1-1-1,1 0 1,-1 0 0,1 0-1,-1 0 1,1-1-1,-1 0 1,0 0 0,0 0-1,0 0 1,0-1 0,0 0-1,5-5 1,45-48-2384,-38 37-321,-2-1 1,22-40-1,-16 15-2141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5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8040,'-5'17'2813,"-13"36"-1222,-78 247 5212,52-92-5017,43-203-1751,1 16-512,6-17-2294,6-3-3363,-12 5-2221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5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50 253 6470,'-49'98'9198,"99"-216"-6433,-33 79-2732,5-9-25,52-90-1,-74 138-11,0-1-1,1 1 0,-1 0 0,0-1 1,0 1-1,0-1 0,1 1 0,-1 0 0,0-1 1,0 1-1,1 0 0,-1-1 0,0 1 1,1 0-1,-1-1 0,0 1 0,1 0 0,-1 0 1,1-1-1,-1 1 0,0 0 0,1 0 1,-1 0-1,1 0 0,-1-1 0,1 1 0,-1 0 1,0 0-1,1 0 0,-1 0 0,2 0 0,3 15-11,-5 39 138,-1-39-107,-10 239 642,15-219-506,-4-34-192,0-1 0,0 1 0,0 0 0,0-1 0,0 1 0,0-1 0,0 1 0,0-1 0,0 1-1,0-1 1,0 1 0,1 0 0,-1-1 0,0 1 0,0-1 0,1 1 0,-1-1 0,0 1 0,1-1 0,-1 0-1,0 1 1,1-1 0,-1 1 0,1-1 0,-1 0 0,0 1 0,1-1 0,-1 0 0,1 1 0,-1-1 0,1 0-1,-1 0 1,1 0 0,0 1 0,-1-1 0,1 0 0,-1 0 0,1 0 0,-1 0 0,1 0 0,-1 0 0,1 0-1,0 0 1,-1 0 0,1 0 0,-1 0 0,1-1 0,-1 1 0,1 0 0,-1 0 0,1 0 0,-1-1 0,1 1-1,0-1 1,12-17-5329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6182,'0'0'-4869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 3331,'-32'12'251,"25"-9"75,18-23 3880,3 21-8188,-14 1 2252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43 8616,'0'0'1121,"-1"-8"443,-1-24 1209,0 29 206,2 27-1871,0 494 1060,-6-445-554,4-67-1191,0-9-103,1-38-206,19-188-412,0-23-1651,-24 356 1849,-21 122 0,13-122 268,-9 35 798,40-242-496,91-408-2216,-102 488 1573,-6 50-12,-17 138 1000,-53 231-1,62-366-1407,8-61-2460,0-18-3092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36 13869,'0'0'6919,"-9"-6"-4736,2 2-1929,-1 0 1,0 0-1,0 1 1,-1 0-1,1 0 1,-1 1-1,-16-3 0,19 4-215,0 1-1,0 0 0,1-1 1,-1 2-1,0-1 0,0 1 0,1 0 1,-1 0-1,1 1 0,-1-1 0,1 1 1,-1 0-1,1 1 0,0-1 1,-9 7-1,11-6-30,-1 0 1,1-1 0,0 1-1,0 0 1,1 1-1,-1-1 1,1 0-1,0 1 1,-1 0 0,-1 4-1,4-7-4,0 0 0,-1-1 0,1 1 0,0 0 0,0 0 0,0 0 0,0 0 0,0 0 0,0-1 0,0 1 0,0 0 0,0 0 1,0 0-1,1 0 0,-1 0 0,0-1 0,0 1 0,1 0 0,-1 0 0,2 1 0,-1-1-1,0 0 1,0 0-1,1 1 1,-1-2-1,0 1 1,1 0-1,-1 0 1,1 0-1,0-1 1,-1 1-1,1-1 1,-1 1-1,1-1 1,0 1-1,1-1 1,80 8-1565,-56-7 411,0 2-1,43 9 0,-69-12 1168,0 0 1,0 0-1,0 0 1,0 1-1,0-1 1,0 0-1,0 1 0,0-1 1,0 1-1,0-1 1,0 1-1,0 0 0,0-1 1,0 1-1,0 0 1,0-1-1,0 1 0,-1 0 1,1 0-1,0 0 1,0 0-1,-1 0 1,1 0-1,-1 0 0,1 0 1,-1 0-1,0 0 1,1 2-1,-1-1 115,0 0 0,-1 0 0,1 0 0,-1 0 0,0 0 0,0 0 0,0 0 0,0 0 0,0 0 0,0-1 0,0 1 0,0 0 0,-1-1 0,-1 3 0,-6 4 316,0 0 0,-1 0 0,1-1 0,-15 8 0,16-10-416,0-1 0,-1 0 0,1-1 0,-1 1 0,0-2 0,0 1 0,-12 0 0,20-3-189,1 0 1,-1 0 0,1 0-1,-1 0 1,1-1-1,-1 1 1,1 0 0,0 0-1,-1-1 1,1 1-1,0 0 1,-1-1 0,1 1-1,0 0 1,-1-1-1,1 1 1,0-1 0,0 1-1,-1 0 1,1-1-1,0 1 1,0-1-1,0 1 1,0-1 0,-1 1-1,1-1 1,0 1-1,0-1 1,0 1 0,0 0-1,0-1 1,0 1-1,0-1 1,1 1 0,-1-1-1,0 1 1,0-1-1,0 1 1,0-1 0,0 1-1,1 0 1,-1-1-1,0 1 1,0-1 0,1 1-1,-1-1 1,9-15-6912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12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22 9641,'0'0'6502,"2"5"-6256,0 1-221,4 7 762,-3-27 1636,-3 13-2460,-6-8 1392,-3-3-8257,-1 2-796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6246,'0'0'3064,"8"0"-2332,56-3 1770,277 1 521,-322 5-3005,1 1 0,-1 1 0,0 0 1,0 1-1,0 2 0,-1 0 0,24 14 0,-23-12 71,1 0 0,0-1 0,0-1-1,1-1 1,41 9 0,8-7 199,89 22 0,-120-22-205,0-3-1,1-1 0,0-2 0,55-3 1,-50-1 13,0 2 0,0 2 0,53 10 0,-53-3-22,19 6 43,1-3 1,1-3 0,83 3-1,410-18 962,-482 2-1017,115-22 0,52-3 16,-59 12 23,28-1 81,-200 17-93,-1 1 1,0-2-1,1 0 0,-1 0 0,0-1 0,0-1 0,0 0 0,0 0 0,0-1 0,-1-1 1,1 0-1,10-7 0,2 7 422,-11 6 1247,-14 0-1807,-1 1 0,1-1 0,-1 1 0,1-1 0,0 1 0,0 0 0,0-1 0,-1 1 0,2 0 0,-1 0 0,0 0 0,-1 4 0,-7 12-4103,-3-7-1656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4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8520,'0'0'1602,"0"64"-1506,0-36 64,0 2-96,0 1 64,11 6-32,-2 2-64,0 8 0,5 8 0,-3 7 0,-2 9-64,-4 8-480,0 6-353,-5 4-993,0 5-1953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3:5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93 132 4676,'0'0'14195,"-6"0"-13730,-17 0-357,23 0-43,18 0 93,-6 0-93,126-5 294,-123 3-340,-1 0 0,1-1 0,0-1 0,-1 0 0,0-1 0,0 0 0,14-8 0,1-11 53,-28 23-57,0 0 0,0 0 0,0 0 0,0 0 0,-1 0 0,1-1-1,0 1 1,-1 0 0,1 0 0,-1 0 0,1-1 0,-1 1 0,0 0 0,0 0 0,1-1-1,-1 1 1,0 0 0,0 0 0,0-1 0,0 1 0,-1 0 0,1-1 0,0 1-1,0 0 1,-2-2 0,0 1 38,-1 1 0,0 0 0,0 0 0,-1 0 0,1 1 0,0-1 0,0 1 0,0 0 1,0 0-1,-1 0 0,1 0 0,0 0 0,0 1 0,-5 1 0,-12 3 30,1 2 1,1 0 0,-1 1 0,1 1 0,1 1 0,0 0-1,-22 17 1,-10 6 89,30-21-34,13-7 13,-1-1 0,1 0 0,-1 0 0,0 0 1,0-1-1,-1 0 0,-7 2 0,14-5-2,50-27-412,20-20 292,-20 14 27,64-35 0,-113 67 236,-8 1-152,-15 6-20,-87 48-45,-52 23 505,220-97-853,163-102 282,-203 115-263,-35 22 313,-35 22 117,7-13-49,0-2 0,-57 20 0,42-18-127,67-24-94,1 0 1,-1 0 0,0-1 0,0 1-1,0-2 1,13-2 0,225-117-95,-244 120 155,-16 18 101,-16 11-19,-48 31 0,66-51-44,0 0 1,0-1-1,-1 0 0,0-1 0,0 0 0,0-2 1,-18 5-1,31-9-97,4 0 59,1 1 1,-1-1-1,0 0 0,1 0 1,-1 0-1,1-1 0,-1 1 1,0-1-1,0 0 1,1 0-1,-1 0 0,0 0 1,5-4-1,223-101-1148,-257 122 1481,-7 4-174,-61 30 0,62-40-47,24-8-54,0 0 0,0 1 0,0 0 0,0 0 0,1 1 0,-10 6 0,17-10-39,1 1 1,-1-1-1,0 1 0,1-1 1,-1 1-1,1-1 0,-1 0 1,1 1-1,-1-1 0,1 0 1,-1 1-1,1-1 0,-1 0 1,1 1-1,0-1 1,-1 0-1,1 0 0,-1 0 1,1 0-1,0 0 0,-1 0 1,1 0-1,-1 0 0,1 0 1,0 0-1,-1 0 0,1 0 1,-1 0-1,1 0 0,0 0 1,-1-1-1,1 1 1,33-3 2,-19-5 24,-1 0-1,0-1 1,-1-1 0,0 0 0,-1 0 0,19-21 0,11-8-245,-90 104 317,44-60-81,-45 51 108,46-53-98,0 0 0,0 0 0,0-1 1,0 1-1,-1-1 0,1 1 1,-1-1-1,0 0 0,0-1 0,0 1 1,0-1-1,0 1 0,0-1 1,-5 1-1,18-24-143,17-10-50,1 2 1,2 0-1,34-27 1,-59 54 72,-2 0 55,0 1 0,0 0-1,1 0 1,-1 1 0,1-1 0,-1 0 0,1 1 0,-1 0-1,1-1 1,5-1 0,-30 33 173,15-22-93,-18 20 208,-2-1 0,0-1 0,-46 32 0,72-57-350,33-15-139,-6-3 270,0-2-1,-2 0 1,0-2 0,-1 0-1,26-33 1,-67 62 271,-17 13-281,18-9-1,-48 35 178,59-43-182,0 1 0,1 0 0,0 1-1,0-1 1,0 1 0,0 0 0,-6 13-1,66-29-173,-53 10 180,-1 0 268,-2 0-270,0-1-1,1 1 1,-1 0 0,0 0 0,0 0 0,0 0 0,0 0-1,1 1 1,-1-1 0,0 0 0,0 0 0,0 0-1,1 1 1,-1-1 0,0 0 0,0 1 0,1-1-1,-1 1 1,0-1 0,1 1 0,-1-1 0,1 1 0,-1-1-1,0 1 1,0 0 0,-6 4-51,7-5 80,0 35 220,0-34-252,0-1 43,0 0-64,0 1 11,-5 65 394,5-66-426,-1 0-9,-11 0-19831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9161,'0'0'4890,"10"-11"-4885,-10 12-242,1-1 0,0 0 0,-1 1 0,1-1 1,-1 0-1,1 1 0,-1-1 0,1 1 0,-1-1 0,1 0 0,-1 1 0,1 0 0,-1-1 0,1 1 1,-1-1-1,0 1 0,0-1 0,1 1 0,-1 0 0,0-1 0,0 1 0,1 0 0,-1-1 1,0 1-1,0-1 0,0 1 0,0 0 0,0-1 0,0 1 0,0 0 0,-1 1 0,1 1-2490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42 8392,'0'0'7879,"-4"-2"-6987,-10-1-74,40 17-408,48 18-133,-65-29-260,0-2 0,0 1-1,0-1 1,1 0 0,-1-1 0,10-1-1,-17 1 2,0 0 0,0 0 0,1 0 0,-1-1-1,0 1 1,0-1 0,0 1 0,0-1 0,0 0-1,0 0 1,0 0 0,0 0 0,0 0 0,0 0-1,0-1 1,-1 1 0,1-1 0,0 1 0,-1-1 0,1 1-1,-1-1 1,0 0 0,1 0 0,-1 0 0,0 0-1,0 0 1,0 0 0,-1 0 0,2-3 0,-2 4 9,0 0 0,0 1 1,0-1-1,0 0 1,0 0-1,0 1 1,0-1-1,-1 0 0,1 0 1,0 1-1,0-1 1,-1 0-1,1 0 1,0 1-1,-1-1 0,1 1 1,-1-1-1,1 0 1,-1 1-1,1-1 1,-1 1-1,1-1 0,-1 1 1,0-1-1,1 1 1,-1-1-1,0 1 1,1 0-1,-1-1 0,0 1 1,1 0-1,-1 0 1,0-1-1,0 1 1,1 0-1,-3 0 0,-33-2 665,28 2-626,-225 17 1032,66-4 559,217-16-1672,-1-3 1,62-13 0,-8 1-771,-6 6-854,-97 14 1610,-1 0 0,0 1-1,1-1 1,-1 0-1,0 0 1,0 0 0,0 0-1,-1 0 1,1 0 0,0 0-1,-3 2 1,-6 5 62,-1 0 1,0 0-1,0-1 0,-1-1 1,0 0-1,0 0 0,-1-1 1,0-1-1,0 0 1,0-1-1,0 0 0,-1-1 1,1-1-1,-1 0 0,-20 0 1,49-10-9051,0-4-741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1749 1 9897,'0'0'2910,"-8"2"-1442,-49 21 1136,43-16-2063,-1 0 0,0-1 0,0-1-1,-1 0 1,1-1 0,-21 3 0,-322 3-5933,233-6 2029,80-4 2681,0 2 0,0 2-1,0 2 1,-48 12 0,58-7 828,-9 2-192,-69 12-1,98-22 283,0-2 0,-1 0 1,1-1-1,-1-1 0,1 0 0,-1-1 0,1 0 0,-22-7 0,23 4 135,0 1 0,0 1 0,-1 0 0,1 1 0,-1 0 0,1 1 0,-1 1 0,1 0 0,-1 1 0,0 1 0,1 0 0,0 1 0,-1 1 0,1 0 0,-23 10 0,32-11-224,1-1-1,-1 0 0,0 0 1,0-1-1,0 0 1,0 0-1,0 0 1,0 0-1,-1-1 1,1 0-1,0 0 1,0 0-1,0-1 0,0 1 1,0-1-1,-1 0 1,1-1-1,1 1 1,-1-1-1,0 0 1,0-1-1,-7-4 1,9 5-130,0 0 1,0 0 0,-1 0-1,1 0 1,-1 0 0,1 1-1,-1 0 1,0-1 0,1 1-1,-1 1 1,-4-2 0,7 2-43,0 0 1,0 0-1,0 0 1,-1 0-1,1 0 1,0 1-1,0-1 1,0 0-1,0 0 1,0 1-1,0-1 1,0 1-1,0-1 1,0 1-1,0-1 1,0 1-1,1-1 1,-1 1-1,0 0 1,0-1-1,0 1 1,1 0-1,-1 0 1,0 0-1,1 0 1,-1 0-1,1 0 1,-1 0-1,1-1 1,-1 2-1,1-1 1,0 0-1,-1 0 1,1 0-1,0 0 1,0 0-1,0 0 1,0 0-1,0 0 1,0 0-1,0 1 1,10-11-4508,1-20 1286,4-13-1287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70 8712,'0'0'2285,"0"-9"-166,-1 1-1391,0 5-477,1 1-1,-1-1 0,1 0 1,0 0-1,0 0 0,0 1 1,0-1-1,0 0 0,0 0 1,1 0-1,0 0 0,1-3 1,-2 6-209,0 0 0,0 0-1,0 0 1,0-1 0,0 1 0,0 0 0,0 0 0,0 0-1,0 0 1,0 0 0,0-1 0,0 1 0,1 0 0,-1 0 0,0 0-1,0 0 1,0 0 0,0 0 0,0 0 0,0 0 0,1 0 0,-1-1-1,0 1 1,0 0 0,0 0 0,0 0 0,0 0 0,1 0 0,-1 0-1,0 0 1,0 0 0,0 0 0,0 0 0,1 0 0,-1 0-1,0 0 1,0 0 0,0 0 0,0 0 0,1 0 0,-1 0 0,0 1-1,0-1 1,0 0 0,0 0 0,0 0 0,0 0 0,1 0 0,-1 0-1,0 0 1,0 0 0,0 1 0,0-1 0,0 0 0,0 0-1,0 0 1,0 0 0,9 15 514,2 15-528,-10-25-28,1 0 0,0-1 0,0 1 0,0-1 0,1 1 0,-1-1 0,1 0 0,0 0 1,0 0-1,0 0 0,7 5 0,-9-8-62,1 0 1,0 0-1,-1 0 1,1-1-1,0 1 0,-1 0 1,1-1-1,0 1 1,-1-1-1,1 0 1,0 0-1,0 0 0,0 0 1,-1 0-1,1 0 1,0 0-1,0 0 1,-1 0-1,1-1 0,0 1 1,0-1-1,-1 0 1,1 1-1,0-1 1,-1 0-1,1 0 0,-1 0 1,1 0-1,-1 0 1,0 0-1,1-1 1,-1 1-1,0 0 0,0-1 1,2-2-1,43-59-4961,-25 25 768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8552,'0'0'2498,"-43"84"225,18-29-481,0 4-704,2-2-257,5-5-224,2-6-609,11-11-320,5-10-128,0-11-64,5-14-1089,11-2-929,-3-19-640,1-3-2051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0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6951,'0'0'13271,"0"0"-13261,0 1 0,1-1 0,-1 0 0,0 0 1,0 1-1,0-1 0,0 0 0,1 0 0,-1 0 0,0 1 1,0-1-1,0 0 0,1 0 0,-1 0 0,0 0 0,0 1 1,1-1-1,-1 0 0,0 0 0,0 0 0,1 0 0,-1 0 1,0 0-1,1 0 0,-1 0 0,0 0 0,0 0 0,1 0 1,-1 0-1,0 0 0,1 0 0,-1 0 0,0 0 0,0 0 1,1 0-1,-1 0 0,0 0 0,0-1 0,1 1 0,-1 0 1,0 0-1,0 0 0,1 0 0,-1-1 0,0 1 0,0 0 0,0 0 1,0 0-1,1-1 0,-1 1 0,0 0 0,7-8 24,0 1-1,-1-1 1,0 0-1,0-1 1,-1 1-1,6-14 1,28-39 25,-39 60-59,0 1 0,0 0 0,1-1 1,-1 1-1,0 0 0,0-1 0,0 1 0,1 0 0,-1 0 0,0-1 1,0 1-1,1 0 0,-1 0 0,0 0 0,1-1 0,-1 1 0,0 0 1,1 0-1,-1 0 0,0 0 0,1-1 0,-1 1 0,0 0 1,1 0-1,-1 0 0,0 0 0,1 0 0,-1 0 0,1 0 0,-1 0 1,0 0-1,1 0 0,-1 0 0,0 1 0,1-1 0,-1 0 0,0 0 1,1 0-1,5 17 296,-6 37 364,-1-42-645,1 90-63,0-101-22,0-1-1,0 0 1,0 1 0,0-1 0,0 1-1,0-1 1,0 1 0,0-1 0,0 1-1,1-1 1,-1 1 0,0-1 0,0 0 0,0 1-1,1-1 1,-1 1 0,0-1 0,0 0-1,1 1 1,-1-1 0,0 0 0,1 1-1,-1-1 1,0 0 0,1 1 0,-1-1 0,1 0-1,-1 0 1,0 1 0,1-1 0,-1 0-1,1 0 1,11-1-5219,-5-2-1806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165 134 11339,'0'0'5851,"-10"0"-4234,1 1-1339,1 0 0,-1 0 0,0 1 0,1 0 0,-1 1 0,1 0 0,0 0 0,-12 7 0,16-8-104,-1 1 1,0-1 0,1 1-1,0 1 1,0-1-1,0 0 1,0 1 0,0 0-1,1 0 1,-1 0-1,1 0 1,0 1-1,1-1 1,-1 1 0,1 0-1,0 0 1,0 0-1,-2 6 1,4-10-154,0 0 0,0 1 0,0-1 0,0 0 1,0 0-1,0 0 0,0 0 0,1 0 0,-1 0 0,0 0 0,1 0 1,-1 1-1,1-1 0,-1 0 0,1 0 0,-1-1 0,1 1 0,0 0 0,-1 0 1,1 0-1,0 0 0,0 0 0,-1-1 0,1 1 0,0 0 0,0-1 1,0 1-1,0-1 0,0 1 0,0-1 0,0 1 0,0-1 0,1 0 0,-1 0 1,0 1-1,0-1 0,0 0 0,0 0 0,1 0 0,58 1 158,-40-2-141,182-3 688,-205-28 3337,-5 5-4129,0-1-1,2 0 1,1 0 0,-2-44 0,8 71-121,-1-1 1,1 1 0,-1-1-1,1 1 1,-1-1-1,1 1 1,0 0-1,-1-1 1,1 1 0,0 0-1,0 0 1,0 0-1,0-1 1,0 1-1,1 0 1,-1 0 0,0 1-1,0-1 1,1 0-1,-1 0 1,0 1-1,1-1 1,-1 0 0,1 1-1,-1 0 1,3-1-1,51-10-7092,-35 8 2749,9-5-3488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1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1529 6534,'0'0'5002,"0"-4"-4794,4-66 292,3 1-1,20-83 0,-3 17-454,53-686-136,-76 780-130,-1 12 818,2 0 1,0 1-1,2-1 1,1 1-1,12-41 1,-3 45-1117,-14 24 529,1 0 0,-1 1-1,1-1 1,-1 0 0,0 0-1,1 1 1,-1-1 0,0 1-1,1-1 1,-1 0 0,0 1-1,1-1 1,-1 1 0,0-1-1,0 1 1,1-1 0,-1 1-1,0-1 1,0 1 0,0-1-1,0 1 1,0-1 0,0 1-1,0-1 1,0 1 0,0-1-1,0 1 1,0 0 0,0 65-2227,-1-52-960,1 0-1217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2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 1890,'0'0'5824,"-5"1"-4623,3-1-684,-14 2-338,10-9 5846,5 20-4482,1-12-1463,0-1 0,0 0 0,-1 0 1,1 0-1,0 0 0,0 1 0,0-1 0,-1 0 0,1 0 1,0 1-1,0-1 0,0 0 0,0 0 0,0 1 1,-1-1-1,1 0 0,0 0 0,0 1 0,0-1 0,0 0 1,0 1-1,0-1 0,0 0 0,0 0 0,0 1 1,0-1-1,0 0 0,0 1 0,0-1 0,0 0 1,0 0-1,0 1 0,1-1 0,-1 0 0,0 0 0,0 1 1,0-1-1,0 0 0,1 0 0,-1 1 0,0-1 1,0 0-1,0 0 0,1 0 0,-1 1 0,0-1 0,0 0 1,0 0-1,1 0 0,-1 0 0,6-1-25,0-1 0,-1 1 0,1 1 0,0-1 0,0 1 0,0 0-1,6 0 1,17 0-19,3-4 38,0 1-1,0 1 0,50 5 1,-42 6-38,-30-7-22,-1 1 0,0-2 0,1 1 0,11 0 1,70-7 192,-73 2-184,0 1-1,1 1 1,-1 1-1,1 1 1,-1 0-1,1 1 1,-1 1-1,0 1 1,30 10-1,-39-11-5,-1 0 0,1-1 0,0 0 0,0 0 0,0-1 1,16 1-1,17 1 55,-38-2-38,1 1 0,-1-1 0,0 1 0,0 0 0,0 0 0,1 1 0,-2-1 0,7 5 0,-5-3 25,-1-1-1,1 0 1,0 0-1,0 0 1,0-1-1,9 4 1,6-3 62,0 0 0,0-2 1,25 0-1,-30-1-84,1 0 1,0 1-1,0 0 1,0 1-1,0 1 1,16 6-1,-11-1 58,0-1 1,1 0-1,0-2 0,0 0 1,0-1-1,44 0 0,38-4 1122,-104-1-933,0 1-275,0-1 0,0 1 1,1 0-1,-1-1 1,0 1-1,0-1 0,0 1 1,0 0-1,0-1 0,0 1 1,0-1-1,0 1 0,0 0 1,0-1-1,0 1 0,0-1 1,0 1-1,-1 0 1,1-1-1,0 1 0,0 0 1,0-1-1,0 1 0,-1-1 1,1 1-1,0 0 0,0 0 1,-1-1-1,1 1 0,0 0 1,-1-1-1,1 1 1,0 0-1,-1 0 0,1 0 1,0-1-1,-1 1 0,1 0 1,-1 0-1,1 0 0,0 0 1,-1 0-1,1 0 0,-1 0 1,1 0-1,0 0 1,-1 0-1,1 0 0,-1 0 1,1 0-1,0 0 0,-1 0 1,1 0-1,0 0 0,-1 0 1,0 1-1,-11 9-305,4-2-1615,-2-4-4514,4-4-1305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12812,'0'0'2034,"11"7"-753,-10-6-1243,7 4 132,-1 0 0,1-1 0,0 0 0,0-1 0,0 1 0,0-1-1,1-1 1,-1 0 0,1 0 0,-1 0 0,14 0 0,84-6 1059,186-31 1,24-2-924,-157 35-250,299 35 0,-135-6 1952,415-18-1,207-93-27,-914 80-1994,-3 1-152,0-1 0,-1-1 1,0-1-1,0-1 0,32-15 0,-58 22 43,0 0-1,0-1 0,0 1 1,0-1-1,0 1 0,0-1 1,0 0-1,0 1 0,0-1 1,0 0-1,0 0 0,-1 1 1,1-1-1,0 0 0,0 0 1,-1 0-1,1 0 0,-1 0 1,1 0-1,-1 0 0,1 0 1,-1-2-1,0 2-106,0 0 0,0 0 0,-1 1 0,1-1 0,0 0 0,-1 0 0,1 0 0,-1 0 0,1 1 1,-1-1-1,1 0 0,-1 0 0,0 1 0,1-1 0,-1 0 0,0 1 0,0-1 0,1 1 0,-1-1 0,-1 0 0,-48-18-8496,15 10 2453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3619,'0'0'10287,"8"-1"-8455,29-2-298,0 2 0,0 1 0,58 9 0,25 0-1067,115-8-189,-235-1-248,1-1 0,-1 1-1,1 0 1,0 0 0,-1 0 0,1 0 0,-1 0 0,1 0 0,0 0 0,-1 0 0,1 1 0,-1-1 0,1 0 0,0 0-1,-1 0 1,1 1 0,-1-1 0,1 0 0,-1 1 0,1-1 0,-1 0 0,1 1 0,-1-1 0,1 1 0,-1-1-1,0 1 1,1-1 0,-1 1 0,0-1 0,1 1 0,-1-1 0,0 1 0,0-1 0,1 1 0,-1-1 0,0 1 0,0 0-1,0-1 1,0 1 0,0-1 0,0 1 0,0 0 0,0-1 0,0 1 0,0-1 0,0 1 0,0 0 0,0-1-1,-1 1 1,1-1 0,0 1 0,0-1 0,-1 1 0,1 0 0,0-1 0,-1 1 0,1-1 0,0 0 0,-1 1 0,1-1-1,-1 1 1,1-1 0,-1 1 0,-31 32 1552,-172 124 139,35-29-4354,160-121 1924,-40 28-7530,27-26-937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12236,'0'0'5765,"-25"54"-4260,8-21-287,1 7-322,0 2-319,6 1-417,1-1-128,0-8 32,7-6-64,2-11-128,0-6-577,0-9-159,-5-13-3909,-6-10-192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89 12075,'0'0'2381,"-3"-8"-213,-8-25-535,10 32-1553,1 0 1,0 0-1,0-1 0,0 1 0,0 0 0,0 0 0,0 0 0,0 0 1,0 0-1,0 0 0,0 0 0,1 0 0,-1 0 0,0 0 0,1 0 0,-1 0 1,1 0-1,-1 0 0,1 0 0,-1 0 0,1 1 0,0-1 0,-1 0 1,1 0-1,0 1 0,0-1 0,-1 0 0,1 1 0,0-1 0,0 0 0,0 1 1,0 0-1,0-1 0,0 1 0,0-1 0,2 1 0,43-9 362,-38 9-288,27-4-27,0 1 1,41 3-1,-64 0-107,0 1-1,0 1 1,-1-1-1,1 2 1,-1 0 0,1 0-1,-1 1 1,0 0 0,0 1-1,13 8 1,-23-12-5,0 0-1,0 0 1,1 0 0,-1 0-1,0 0 1,0 0 0,0 1-1,0-1 1,0 0 0,0 1-1,0-1 1,-1 1 0,1-1 0,0 0-1,-1 1 1,1 0 0,-1-1-1,0 1 1,1-1 0,-1 1-1,0-1 1,0 1 0,0 1-1,-1 1 35,1 0-1,-1-1 0,0 1 0,0-1 0,-1 1 1,1-1-1,-1 0 0,0 0 0,0 0 0,-2 3 1,-7 8 169,-1 0-1,-1-1 1,-18 15 0,24-23-178,-5 4 103,10-7-129,-1 0 0,0 0 0,1-1 0,-1 2-1,1-1 1,0 0 0,0 0 0,0 1 0,0-1 0,0 1-1,-1 3 1,3-6-32,0 1 0,0 0 0,0-1 0,0 1 0,0 0 0,1-1 0,-1 1 0,0 0 0,1-1 0,-1 1 0,0-1 0,1 1 0,-1-1 0,1 1 0,-1-1 0,1 1 0,-1-1 0,1 1 0,-1-1 0,1 1 0,-1-1 0,1 0 0,0 0 0,-1 1 0,1-1 0,0 0 0,-1 0 0,2 1 0,26 7-104,-21-6 24,10 4-36,-1 0-1,0 1 1,0 0 0,25 16-1,-38-21 127,0 1 1,0-1-1,0 1 0,0-1 0,-1 1 0,1 0 0,-1 0 1,0 0-1,0 0 0,0 0 0,0 0 0,2 7 0,-3-8 16,-1 0-1,1 1 0,-1-1 1,0 1-1,0-1 0,0 1 0,0-1 1,-1 1-1,1-1 0,-1 1 0,1-1 1,-1 0-1,0 1 0,0-1 0,0 0 1,0 0-1,0 1 0,-1-1 0,1 0 1,-1 0-1,-2 2 0,-7 9 293,-1-2-1,-1 1 1,0-2-1,0 0 1,-1 0 0,0-1-1,-1-1 1,0 0-1,0-1 1,-1-1-1,0 0 1,0-1-1,0-1 1,0 0-1,-1-2 1,0 0-1,-23 0 1,38-2-329,1 0 0,-1 0 1,1-1-1,-1 1 0,1-1 0,0 1 1,-1-1-1,1 0 0,0 0 0,-1 1 0,1-1 1,0 0-1,0 0 0,0 0 0,0 0 0,0 0 1,0-1-1,0 1 0,0 0 0,0 0 1,0-1-1,1 1 0,-1 0 0,1-1 0,-1 1 1,1-1-1,-1 1 0,1-1 0,0 1 0,-1-1 1,1 1-1,0-1 0,0 1 0,1-3 1,-1 1-274,0-1 1,0 1 0,1 0 0,-1-1 0,1 1 0,0 0 0,0 0 0,0-1 0,1 1 0,-1 0 0,1 0 0,-1 0 0,1 1 0,0-1 0,3-3 0,3-1-1453,1 1 0,0 0 0,1 0 0,-1 0 0,1 2 0,13-6 0,8 0-3798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12011,'0'0'4485,"8"0"-2313,-7 0-2158,3 1 244,1-1 0,0 1 0,0-1 0,-1 0 0,1-1 0,0 1 0,0-1 0,-1 0 0,1 0 0,0-1 0,-1 1 0,0-1 1,1 0-1,-1 0 0,0-1 0,0 1 0,0-1 0,6-4 0,-2 0-224,-1 0 0,1-1-1,-1 1 1,0-1 0,-1-1 0,0 1 0,0-1-1,-1 0 1,0-1 0,0 1 0,2-11 0,-6 19-32,-1 1 1,0 0-1,0 0 1,0 0-1,0 0 1,0-1-1,0 1 1,0 0 0,0 0-1,0 0 1,0 0-1,0-1 1,0 1-1,0 0 1,0 0-1,0 0 1,0 0-1,0-1 1,0 1 0,0 0-1,0 0 1,0 0-1,0 0 1,0 0-1,0-1 1,-1 1-1,1 0 1,0 0-1,0 0 1,0 0-1,0 0 1,0 0 0,0-1-1,0 1 1,-1 0-1,1 0 1,0 0-1,0 0 1,0 0-1,0 0 1,-1 0-1,1 0 1,0 0-1,0 0 1,0 0 0,0 0-1,-1 0 1,1 0-1,0 0 1,0 0-1,0 0 1,0 0-1,-1 0 1,1 0-1,0 0 1,0 0-1,-14 7 57,-12 15 101,-20 44 481,43-60-572,0 0 0,0 0 1,1 0-1,0 0 0,0 0 1,0 1-1,1-1 1,0 1-1,0-1 0,0 8 1,1-13-66,0 1 0,0-1 0,0 0 0,1 0 0,-1 0 0,0 0 0,1 0 0,-1 0 0,1 0 0,-1 0 0,1 0 0,-1 0 0,1-1 0,-1 1 1,1 0-1,0 0 0,0 0 0,0-1 0,-1 1 0,1 0 0,0-1 0,0 1 0,0-1 0,0 1 0,2 0 0,33 4 81,-26-6-50,-1 0 0,0-1 0,1 0 0,-1 0 0,16-7 0,-10 1-41,-1-1 0,0 0 0,0-1-1,-1-1 1,0 0 0,-1-1 0,0 0 0,-1-1 0,0 0-1,-1-1 1,-1 0 0,9-16 0,-12 9-24,-21 34-45,-22 34-39,31-38 159,0-1-1,1 1 1,0 0 0,1 0-1,0 0 1,1 1 0,-1-1-1,2 1 1,-1 0 0,0 16-1,3-25-40,0 1 1,1 0-1,-1-1 0,1 1 0,-1-1 1,1 1-1,0-1 0,-1 0 0,1 1 1,0-1-1,0 0 0,0 1 0,0-1 0,0 0 1,1 0-1,-1 0 0,0 0 0,0 0 1,1 0-1,-1 0 0,1-1 0,-1 1 0,1 0 1,-1-1-1,1 1 0,-1-1 0,1 0 1,-1 1-1,1-1 0,-1 0 0,1 0 0,0 0 1,-1 0-1,1 0 0,-1 0 0,3-1 1,5 1 26,0-1 1,-1 0 0,1 0 0,0-1-1,14-5 1,-6-2-9,0 0 0,-1 0 0,0-2-1,-1 0 1,17-16 0,45-31 43,-79 89-247,-4-14 191,0-3 25,1-1 0,1 1 0,1 1 0,0-1 1,0 1-1,0 15 0,3-29-32,0 0 1,1 0-1,-1 0 0,0 0 1,0 0-1,0 0 0,1 0 1,-1 0-1,1 0 0,-1 0 1,1 0-1,-1 0 0,1 0 1,-1 0-1,1 0 1,0-1-1,-1 1 0,1 0 1,0 0-1,0-1 0,0 1 1,-1-1-1,1 1 0,0 0 1,0-1-1,0 0 0,0 1 1,0-1-1,0 0 1,0 1-1,0-1 0,0 0 1,0 0-1,0 0 0,0 0 1,0 0-1,0 0 0,0 0 1,0 0-1,1 0 0,-1-1 1,0 1-1,0 0 0,0-1 1,-1 1-1,1 0 1,2-2-1,2 1 25,0-1-1,0 0 1,0 0 0,0-1 0,0 0 0,-1 1-1,1-1 1,7-7 0,-7 2-6,1 0-1,-2-1 1,1 1 0,-1-1-1,0 0 1,-1 0 0,0-1-1,0 1 1,-1 0 0,-1-1-1,1 0 1,-1 1 0,-1-1 0,0 0-1,-1-10 1,1 20-22,0 0-1,-1 0 1,1 0 0,0 0 0,0 1-1,0-1 1,0 0 0,0 0-1,0 0 1,-1 0 0,1 0 0,0 0-1,0 0 1,0 0 0,0 1 0,0-1-1,-1 0 1,1 0 0,0 0 0,0 0-1,0 0 1,-1 0 0,1 0-1,0 0 1,0 0 0,0 0 0,0 0-1,-1 0 1,1 0 0,0 0 0,0 0-1,0 0 1,0 0 0,-1 0 0,1-1-1,0 1 1,0 0 0,0 0-1,0 0 1,-1 0 0,1 0 0,0 0-1,0 0 1,0-1 0,0 1 0,0 0-1,0 0 1,0 0 0,-1 0 0,1 0-1,0-1 1,0 1 0,0 0-1,0 0 1,0 0 0,0 0 0,0-1-1,0 1 1,0 0 0,0 0 0,0 0-1,0 0 1,0-1 0,0 1 0,-9 14-63,9-12 65,-1 0 0,1-1 0,-1 1 0,1 0 0,0 0 0,-1-1-1,1 1 1,0 0 0,0-1 0,0 1 0,0 0 0,1 0 0,-1-1 0,0 1 0,1 0 0,-1-1 0,1 1 0,0 0 0,0-1 0,-1 1 0,1-1 0,0 1 0,0-1 0,0 0 0,0 1 0,1-1-1,1 2 1,1-1 5,1-1 0,-1 0 0,1 1 0,0-1 0,0-1-1,0 1 1,-1-1 0,1 0 0,7 0 0,0-1 10,-1-1 1,1 0-1,0 0 0,-1-1 1,1-1-1,-1 0 1,0 0-1,-1-1 1,16-9-1,-12 5 2,1 0 0,-1-1 0,-1-1 0,0 0 0,23-25 0,-28 21 167,-24 24-176,-26 24-51,33-25 20,-48 48 199,54-52-155,-1-1 0,1 1 0,1 0 0,-1 0 1,1 1-1,-1-1 0,1 0 0,0 1 0,1-1 0,-1 1 0,1 0 0,0 0 0,-1 6 0,3-10-24,-1-1 1,0 1-1,1 0 0,-1 0 1,1-1-1,-1 1 0,1 0 1,-1-1-1,1 1 0,0 0 1,-1-1-1,1 1 0,0-1 0,-1 1 1,1-1-1,0 0 0,0 1 1,-1-1-1,1 0 0,0 1 1,0-1-1,0 0 0,0 0 0,-1 0 1,1 0-1,0 0 0,0 0 1,0 0-1,1 0 0,36 0 78,-28-1-101,2 1-143,12 0 200,-8 0-2750,-10-9-7249,2-4-2361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10 14670,'-4'-1'324,"1"-1"-1,-1 1 1,0 0-1,1-1 1,-1 2 0,0-1-1,0 0 1,0 1 0,0 0-1,0 0 1,0 0 0,0 0-1,1 1 1,-1-1 0,0 1-1,0 0 1,0 0-1,1 0 1,-1 1 0,0 0-1,1-1 1,-7 5 0,-2 1-136,1 1 0,0 0 1,0 0-1,1 1 0,-13 13 0,23-22-186,-1 1-1,1-1 0,-1 0 0,1 1 1,-1-1-1,1 0 0,0 1 1,-1-1-1,1 1 0,-1-1 0,1 1 1,0-1-1,-1 1 0,1-1 0,0 1 1,0-1-1,-1 1 0,1-1 1,0 1-1,0 0 0,0-1 0,0 1 1,0-1-1,-1 1 0,1 0 0,0-1 1,0 1-1,1-1 0,-1 2 1,17-4-60,27-18-430,-20 1-267,-19 15 595,0-1 1,-1 1-1,2 1 1,-1-1-1,0 1 1,1 0-1,-1 0 1,1 0-1,0 1 1,0 0-1,12-3 1,-17 6 158,0-1 0,-1 1-1,1-1 1,0 1 0,0 0 0,0-1-1,-1 1 1,1 0 0,-1 0 0,1 0-1,0 0 1,-1-1 0,1 1 0,-1 0 0,0 0-1,1 0 1,-1 0 0,0 0 0,0 0-1,1 0 1,-1 0 0,0 0 0,0 0-1,0 0 1,0 0 0,0 0 0,-1 2 0,1 40 416,-1-33-262,-2 30 725,-13 66 0,0-9 24,16-94-875,-1 0-1,1-1 0,0 1 0,-1 0 0,1 0 0,-1-1 0,0 1 1,0 0-1,0-1 0,0 1 0,0-1 0,-1 0 0,1 1 1,-1-1-1,0 0 0,1 0 0,-1 0 0,0 0 0,0 0 1,-1 0-1,-2 2 0,-1-2 2,1 0 1,-1 0-1,0-1 0,0 0 1,1 0-1,-1-1 1,0 0-1,0 1 0,-7-2 1,12 1-26,-1 0 0,1 0 1,-1 0-1,0 0 0,1 0 0,-1 0 1,1 0-1,-1-1 0,1 1 1,-1-1-1,1 1 0,-1-1 0,1 1 1,0-1-1,-1 0 0,1 0 1,0 0-1,-1 0 0,1 0 0,0 0 1,0 0-1,0 0 0,0 0 0,0 0 1,0-1-1,0 1 0,0 0 1,1-1-1,-1 1 0,0-1 0,1 1 1,-1 0-1,1-1 0,0 1 0,-1-1 1,1 0-1,0 1 0,0-1 1,0 1-1,0-1 0,0 1 0,0-1 1,0 1-1,1-1 0,-1 0 0,1 1 1,-1 0-1,2-4 0,1-2-18,-1 0 1,1 0-1,1 0 0,-1 1 0,1-1 0,0 1 0,1 0 0,10-11 1,39-27 20,2 3 0,2 2 1,2 2-1,82-36 1,-142 73-5,0 0 0,0 0 0,0 0 0,1 0 0,-1 0 0,0-1 0,0 1 0,1 0 0,-1 0 0,0 0 0,0 0 1,1 0-1,-1 0 0,0 0 0,0 0 0,1 0 0,-1 0 0,0 0 0,0 0 0,1 0 0,-1 0 0,0 0 1,0 0-1,1 0 0,-1 0 0,0 0 0,0 1 0,1-1 0,-1 0 0,0 0 0,0 0 0,1 0 0,-1 0 0,0 1 1,0-1-1,0 0 0,0 0 0,1 0 0,-1 1 0,0-1 0,0 0 0,3 15 218,-4-14-210,1 0 0,0 0 0,0 0 0,0 0 0,0 0 0,0 0 0,0 0 0,0 0 0,1 0 0,-1 0 0,0-1 0,1 1 0,-1 0 0,0 0 0,1 0 0,-1 0-1,1 0 1,-1 0 0,1-1 0,0 1 0,-1 0 0,1 0 0,0-1 0,-1 1 0,1 0 0,1 0 0,10 0-6,0-1 1,0 0-1,-1 0 0,1-2 1,0 1-1,-1-2 1,0 1-1,1-1 0,-1-1 1,0 0-1,10-6 0,-9 5-64,-1 0 0,1 0 0,0 2-1,0-1 1,0 2 0,0-1 0,1 2 0,-1 0-1,23 0 1,-34 2 62,0-1-1,0 1 1,0-1-1,0 1 0,0-1 1,-1 1-1,1 0 1,0-1-1,0 1 1,0 0-1,-1 0 0,1 0 1,0 0-1,-1-1 1,1 1-1,0 0 1,-1 0-1,1 0 0,-1 0 1,0 1-1,1-1 1,-1 0-1,0 0 1,0 0-1,0 0 1,0 0-1,1 0 0,-2 0 1,1 0-1,0 2 1,-3 45 91,1-28-71,3-16-21,0 0 0,0 0 0,1 0 0,-1 0 0,1 0 0,0 0-1,0 0 1,0-1 0,1 1 0,-1-1 0,1 1 0,0-1 0,0 0-1,0 0 1,4 3 0,20 26 12,-24-27 9,-1 0 0,0 0 0,0 0 0,0 0 0,-1 1 0,1-1 1,-1 0-1,0 1 0,-1-1 0,0 1 0,0 0 0,0-1 0,0 1 0,-1-1 0,0 1 0,0-1 0,0 0 0,-1 1 0,0-1 0,0 0 0,0 0 1,0 0-1,-1 0 0,0 0 0,0-1 0,-1 1 0,1-1 0,-1 0 0,0 0 0,0 0 0,0-1 0,0 1 0,-1-1 0,1 0 0,-1 0 0,0 0 1,0-1-1,0 0 0,0 0 0,-1 0 0,1-1 0,0 1 0,-1-1 0,-8 0 0,12-1 42,-1-1 1,1 0-1,0 1 1,-1-1-1,1 0 1,0 0-1,0 0 1,0-1-1,0 1 1,0 0-1,0-1 1,0 1-1,1-1 0,-1 0 1,0 0-1,1 1 1,-1-1-1,1 0 1,0 0-1,0-1 1,0 1-1,0 0 1,0 0-1,0 0 0,0-1 1,1 1-1,-1 0 1,1-1-1,0 1 1,-1-4-1,-1-8-72,1 0-1,0 0 1,2-27 0,-1 36 10,1-1 1,0 1 0,0-1 0,0 1 0,1-1-1,0 1 1,0 0 0,0 0 0,0 0 0,1 0 0,0 0-1,0 1 1,1-1 0,-1 1 0,1 0 0,0 0 0,0 0-1,0 0 1,5-3 0,7-2-309,0 0-1,0 1 1,1 1 0,25-8-1,9-4-3262,-12 2-2335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15246,'-32'70'7095,"23"-48"-6738,1 1 0,1 0 0,0 0 0,2 1 0,1-1 0,-2 42-1,5-63-344,1 0 0,0 1 0,1-1 0,-1 0 0,0 1-1,1-1 1,-1 0 0,1 1 0,-1-1 0,1 0-1,0 0 1,0 0 0,0 0 0,1 0 0,-1 0-1,0 0 1,1 0 0,-1 0 0,1 0 0,-1-1-1,1 1 1,0-1 0,2 2 0,-1-2 6,0 0 0,-1 0 0,1 0 0,0 0 1,0-1-1,-1 0 0,1 1 0,0-1 0,0 0 0,0 0 0,0-1 0,0 1 1,-1 0-1,1-1 0,0 0 0,0 0 0,-1 0 0,1 0 0,4-2 0,4-4 12,0 1 0,-1-2 0,0 1 0,-1-1 0,1-1 0,-2 1 0,15-19 0,-1-3-270,25-41 0,-69 104-127,14-23 421,0 1-1,1 0 0,1 0 0,0 0 0,1 1 1,0 0-1,0 0 0,-3 19 0,8-30-44,-1-1-1,1 1 1,0 0-1,0 0 1,0 0-1,0 0 1,0 0-1,0 0 1,0 0-1,1 0 1,-1 0-1,0 0 1,0 0-1,1-1 1,-1 1-1,1 0 0,-1 0 1,1 0-1,-1-1 1,1 1-1,-1 0 1,1 0-1,-1-1 1,1 1-1,0 0 1,0-1-1,1 2 1,0-2 11,0 1 0,0 0 0,1 0 0,-1-1-1,0 0 1,1 1 0,-1-1 0,0 0 0,1 0 0,-1 0 0,3-1 0,3 0 29,1-1-1,0 0 1,-1 0 0,0-1-1,11-5 1,65-47 71,-18 9-69,-66 46-50,0 0 1,1 0-1,-1-1 0,0 1 1,0 0-1,1 0 0,-1 0 1,0-1-1,1 1 0,-1 0 1,0 0-1,1 0 0,-1 0 1,0 0-1,1 0 0,-1 0 1,0 0-1,1 0 0,-1 0 1,0 0-1,1 0 0,-1 0 1,0 0-1,1 0 1,-1 0-1,0 0 0,1 0 1,-1 0-1,0 0 0,1 0 1,-1 1-1,0-1 0,1 0 1,-1 0-1,0 0 0,0 1 1,1-1-1,-1 0 0,1 17 127,-16 32 172,11-36-225,3-9-57,-1 1 0,1 0-1,0-1 1,0 1 0,1 0 0,-1 0-1,1 0 1,0 0 0,1 6 0,-1-10-13,0-1 1,1 1 0,-1 0 0,1 0-1,-1-1 1,0 1 0,1 0 0,-1-1-1,1 1 1,0 0 0,-1-1 0,1 1-1,0-1 1,-1 1 0,1-1 0,0 1-1,-1-1 1,1 0 0,0 1 0,0-1-1,1 1 1,30-2 181,-17-3-199,0-1 0,-1 0 1,0-1-1,0-1 0,17-10 0,-21 10-120,0 1-1,1 1 1,0-1 0,0 2 0,0-1 0,1 2-1,-1-1 1,1 2 0,18-3 0,-30 5 123,1 1 0,-1-1 0,0 1 0,1-1 0,-1 1 0,0-1 0,0 0 0,1 1 0,-1-1 0,0 1 0,0-1 1,0 1-1,0-1 0,0 1 0,0 0 0,0-1 0,0 1 0,0-1 0,0 1 0,0-1 0,0 1 0,0-1 0,0 1 0,0-1 0,0 1 0,-1-1 0,1 1 0,0-1 0,0 1 1,-1-1-1,1 0 0,-1 2 0,-6 15-470,-8-7-2765,3-11-4653,6-7-661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14253,'0'0'10635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10346,'0'0'11098,"-4"9"-10212,-7 16-256,0 0 0,2 1 0,1 1 0,0-1 0,3 1 0,-5 39 0,10-64-633,1 0 1,-1-1 0,1 1-1,-1-1 1,1 1-1,-1 0 1,1-1-1,0 1 1,0-1-1,0 0 1,0 1-1,0-1 1,0 0-1,0 1 1,0-1-1,1 0 1,-1 0-1,0 0 1,1 0-1,-1 0 1,1 0-1,-1-1 1,1 1-1,-1 0 1,1-1-1,-1 1 1,1-1-1,0 0 1,-1 1-1,1-1 1,0 0 0,0 0-1,-1 0 1,4-1-1,12 2-729,-1-2 1,30-4-1,-24 3-296,-17 1 984,35 3-190,-39-2 272,0 0 0,0 1 0,0-1-1,0 1 1,-1-1 0,1 1 0,0-1 0,-1 1-1,1-1 1,0 1 0,-1 0 0,1-1-1,0 1 1,-1 0 0,1 0 0,-1-1-1,0 1 1,1 0 0,-1 0 0,0 0-1,1 0 1,-1-1 0,0 1 0,0 0 0,0 0-1,1 0 1,-1 0 0,0 0 0,0 0-1,0 0 1,-1 0 0,1-1 0,0 1-1,0 0 1,0 0 0,-1 0 0,1 0-1,0 0 1,-1-1 0,0 2 0,-2 3 143,1 0 1,-1-1 0,0 1-1,0-1 1,-1 0-1,0 0 1,1 0 0,-1 0-1,0-1 1,-1 1 0,1-1-1,-1 0 1,1-1-1,-1 1 1,-7 2 0,-6 3 418,-1-1 1,-35 8 0,46-13-492,0 0-1,0-1 1,0-1 0,-1 1-1,1-1 1,0 0 0,-15-3-1,22 2-217,-1 1-1,1 0 0,-1-1 0,0 1 0,1-1 0,-1 0 0,1 1 0,0-1 0,-1 0 0,1 0 0,0 0 0,-1 0 0,1 0 0,0 0 0,0 0 1,0-1-1,0 1 0,0 0 0,0 0 0,0-1 0,0 1 0,1-1 0,-1 1 0,1-1 0,-1 1 0,1-1 0,-1 1 0,1-1 0,0 0 1,0 1-1,0-1 0,0 1 0,0-1 0,0 0 0,0 1 0,0-1 0,1 1 0,-1-1 0,0 0 0,1 1 0,0-1 0,-1 1 0,1-1 1,0 1-1,0 0 0,1-3 0,0 1-767,1-1 1,-1 0-1,1 1 1,0-1-1,0 1 1,1 0 0,-1 0-1,0 0 1,1 1-1,4-3 1,19-12-6651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4 124 13485,'0'0'6379,"-1"-10"-5674,0 7-634,0 0 0,1 0-1,0 0 1,0 0 0,0 0 0,0 0 0,0-1 0,1 1 0,-1 0 0,1 0-1,0 0 1,2-5 0,-1 5 13,0-1-1,1 1 1,-1 0-1,1 0 1,0 0-1,0 0 1,0 0-1,1 1 1,-1-1-1,1 1 1,-1 0-1,6-3 1,-2 1-34,1 0-1,-1 0 1,1 1-1,0 0 1,0 0-1,0 1 1,0 0-1,0 1 1,1-1-1,11 1 1,-19 1-63,0 0 0,0 1 0,-1-1 0,1 0 0,0 1 0,0-1 0,0 1 0,0-1 0,0 1 0,0 0 0,-1-1 0,1 1 0,0 0 0,0-1 0,-1 1 1,1 0-1,-1 0 0,1 0 0,-1 0 0,1-1 0,-1 1 0,1 0 0,-1 0 0,0 0 0,1 0 0,-1 0 0,0 0 0,0 0 0,0 0 0,0 1 0,1 39-55,-2-27 148,-9 149 256,10-161-330,0-1 1,0 0-1,0 1 0,0-1 0,0 0 1,0 0-1,0 1 0,1-1 0,-1 0 1,1 0-1,-1 0 0,1 0 0,-1 1 1,1-1-1,0 0 0,-1 0 0,1 0 1,0 0-1,0 0 0,0-1 0,0 1 1,0 0-1,0 0 0,0 0 0,0-1 1,2 2-1,0-1 3,0 0 1,0-1-1,0 1 1,0-1-1,1 1 1,-1-1-1,0 0 0,0 0 1,1-1-1,4 0 1,2-1 14,0 0 0,-1-1 1,1-1-1,-1 1 1,0-2-1,12-6 0,0-4 29,35-36 0,7-5-890,-69 84 25,-12 9 888,13-29 17,1 0 0,0 0 0,0 0 0,1 0 0,0 1 0,1-1 0,-1 1 0,-1 17 0,4-26-86,0 0-1,0 1 0,0-1 0,0 1 1,0-1-1,1 1 0,-1-1 1,0 0-1,0 1 0,0-1 0,0 1 1,0-1-1,1 0 0,-1 1 1,0-1-1,0 0 0,1 1 0,-1-1 1,0 0-1,1 1 0,-1-1 1,0 0-1,1 0 0,-1 1 0,0-1 1,1 0-1,-1 0 0,1 0 1,-1 1-1,0-1 0,1 0 0,-1 0 1,1 0-1,-1 0 0,1 0 1,-1 0-1,1 0 0,24-5 119,20-16 67,33-35-40,-41 29-151,44-25 0,-79 50-27,1 1-1,0-1 1,0 1-1,0-1 0,0 1 1,1 0-1,-1 1 1,6-2-1,-9 2 21,1 0-1,0 0 1,-1 1 0,1-1-1,0 0 1,-1 0 0,1 1-1,0-1 1,-1 0 0,1 1-1,-1-1 1,1 1 0,-1-1-1,1 0 1,0 1 0,-1-1 0,0 1-1,1 0 1,-1-1 0,1 1-1,-1-1 1,0 1 0,1 0-1,-1-1 1,0 1 0,0 0-1,1-1 1,-1 1 0,0 0-1,0-1 1,0 1 0,0 0-1,0 0 1,0-1 0,0 1-1,0 0 1,0-1 0,-1 2 0,0 117 379,1-118-354,1-1 0,-1 1 0,1 0 0,-1 0-1,1 0 1,-1-1 0,1 1 0,-1 0 0,1 0 0,0-1-1,0 1 1,-1-1 0,1 1 0,0 0 0,0-1 0,0 0-1,-1 1 1,1-1 0,0 1 0,0-1 0,0 0 0,0 0-1,0 1 1,0-1 0,0 0 0,0 0 0,0 0 0,0 0-1,0 0 1,0 0 0,-1-1 0,1 1 0,0 0 0,0 0-1,2-1 1,37-10 318,14-16-183,-42 19-157,1 1 1,0 1 0,0 0-1,0 1 1,1 0 0,-1 1 0,1 1-1,20-3 1,-33 6 0,0 0 0,1 0-1,-1 0 1,0 0 0,0 0 0,1 0-1,-1 1 1,0-1 0,0 1 0,1-1 0,-1 1-1,0-1 1,0 1 0,0-1 0,0 1-1,0 0 1,0 0 0,0-1 0,0 1 0,0 0-1,0 0 1,0 0 0,0 0 0,-1 0 0,2 3-1,9 33 11,-10-33-2,-1 0-1,1-1 1,0 1-1,0-1 1,0 1-1,0-1 0,0 1 1,1-1-1,0 0 1,3 5-1,-4-7-3,1 0 1,-1-1-1,1 1 0,-1 0 0,1-1 1,0 1-1,-1-1 0,1 1 0,0-1 0,0 0 1,-1 0-1,1 0 0,0 0 0,0 0 1,-1 0-1,1 0 0,0-1 0,0 1 0,-1-1 1,1 1-1,0-1 0,-1 0 0,1 1 1,-1-1-1,1 0 0,-1 0 0,1 0 0,1-2 1,45-30 64,-41 27-230,0 0-1,0 1 0,0 0 1,1 0-1,-1 0 0,1 1 0,0 1 1,1-1-1,-1 1 0,0 0 1,1 1-1,12-2 0,-20 4 14,0 0 0,-1 0 0,1 0-1,-1 0 1,1 0 0,0 0 0,-1 0 0,1 0 0,-1 0-1,1 0 1,-1 1 0,1-1 0,0 0 0,-1 0 0,1 1-1,-1-1 1,1 0 0,-1 1 0,1-1 0,-1 0 0,0 1-1,1-1 1,-1 1 0,1-1 0,-1 0 0,0 1 0,1-1 0,-1 1-1,0-1 1,1 2 0,3 6-4446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18 10954,'0'0'7618,"-8"-5"-6780,6 4-816,-1-1-1,1 0 1,-1 1-1,1 0 1,-1 0-1,0 0 0,1 0 1,-1 0-1,0 0 1,0 1-1,0 0 1,1-1-1,-5 1 1,4 1-22,0 0-1,-1 0 1,1 0 0,0 0 0,0 0 0,0 1 0,0-1 0,0 1 0,1 0 0,-1 0 0,1 0 0,-1 0 0,1 1-1,-1-1 1,-1 4 0,-8 8 308,1 0 0,1 0 1,1 1-1,0 0 0,0 1 0,-5 17 0,10-23-76,0 1 1,1 0-1,0 0 1,1 0-1,0 0 1,0 1-1,2-1 1,-1 0-1,1 1 1,3 15-1,-2-25-227,0 1 1,0-1-1,0 0 0,1 0 1,-1 0-1,1 1 0,-1-1 0,1-1 1,0 1-1,0 0 0,0 0 1,0-1-1,0 1 0,0-1 1,0 1-1,0-1 0,1 0 0,-1 0 1,1 0-1,-1 0 0,1-1 1,-1 1-1,1-1 0,-1 1 1,1-1-1,-1 0 0,1 0 0,3 0 1,6 0 30,1 0 1,-1 0-1,0-2 1,21-3-1,-20 1-27,-1 0-1,0-1 0,0 0 0,11-6 0,-20 9-22,0 1 1,0-1-1,0 1 1,-1-1-1,1 0 1,-1 0-1,1 0 1,-1-1-1,0 1 1,1-1-1,-1 1 1,0-1 0,-1 1-1,1-1 1,0 0-1,-1 0 1,0 0-1,0 0 1,0 0-1,0 0 1,1-4-1,-3 7 12,1-1 0,0 0 0,-1 1 0,1-1 0,0 1-1,-1-1 1,1 1 0,-1-1 0,1 1 0,-1-1 0,0 1 0,1-1 0,-1 1 0,1 0-1,-1-1 1,0 1 0,1 0 0,-1-1 0,0 1 0,1 0 0,-1 0 0,0 0-1,1 0 1,-1 0 0,0 0 0,0 0 0,1 0 0,-1 0 0,-1 0 0,-29 1-69,26-1 50,2 0 29,-1 0-1,0 1 0,0 0 1,1-1-1,-1 1 0,1 0 1,-1 1-1,0-1 0,1 1 0,0-1 1,-1 1-1,1 0 0,0 0 1,0 1-1,0-1 0,1 1 1,-1-1-1,-3 5 0,25-7-103,-2-5 62,-1 0 1,1-1-1,-1-1 0,16-9 0,-20 10-89,-1 0-1,1 0 1,1 1-1,-1 1 0,0 0 1,1 1-1,0 0 0,19-1 1,-31 4 139,0 1-1,0-1 1,0 1 0,-1 0 0,1 0-1,0-1 1,0 1 0,-1 0 0,1 0-1,-1 0 1,1 0 0,0 0 0,-1 0-1,0 0 1,1 0 0,-1 0 0,0 0-1,1 0 1,-1 0 0,0 0-1,0 0 1,0 1 0,0-1 0,0 0-1,0 0 1,0 0 0,0 0 0,0 0-1,-1 0 1,1 0 0,-1 2 0,-8 39 1039,-11-5-358,16-31-676,0-1 0,1 2 0,0-1 0,0 0 0,0 1 0,0-1 0,1 1 0,-2 10 0,6-17-348,-1 0 0,0 0-1,1-1 1,-1 1 0,1 0 0,-1-1 0,0 1 0,0-1 0,1 1 0,-1-1-1,0 0 1,0 0 0,0 1 0,0-1 0,0 0 0,0 0 0,2-2 0,11-16-5311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3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12204,'0'0'9657,"-8"4"-9300,3-2-340,1 0-1,0 1 1,-1-1-1,1 1 0,0 0 1,0 1-1,0-1 0,1 1 1,-1 0-1,1 0 1,-5 7-1,0 2 370,0 1 0,1 0 0,-6 18 0,8-19 23,0 0 0,1 0 0,1 1 0,0 0 1,-1 19-1,3-30-392,1 0 0,0 0 0,0 0-1,0 0 1,0 0 0,1 0 0,-1 0 0,1 0 0,0 0 0,0 0 0,0-1 0,0 1-1,0 0 1,1-1 0,-1 1 0,1-1 0,0 1 0,0-1 0,0 0 0,0 1 0,0-1-1,0 0 1,0 0 0,1-1 0,-1 1 0,1 0 0,-1-1 0,1 0 0,0 1 0,5 1-1,6 0 14,1 0 0,-1-1 0,0 0 0,17-1 0,-26-1-17,1 1-1,-1-2 1,1 1-1,-1 0 1,1-1 0,-1 0-1,1-1 1,-1 1-1,0-1 1,0 0-1,0 0 1,0-1 0,8-4-1,-13 7-2,1-1 0,-1 1 0,0 0 0,1-1 0,-1 1 0,0 0 0,1-1 0,-1 1 0,0-1 0,1 1 0,-1 0 0,0-1 0,0 1 0,1-1 0,-1 1 0,0-1 0,0 1 0,0-1 0,0 1 0,0-1 0,0 1 0,0-1 0,0 1 0,0-1 0,0 1 0,0-1 0,0 1 0,0-1 0,0 1 0,0-1 0,-1 0 0,-15-10 117,-28 0-127,40 10 2,-121-18-2,146 20-76,0-2 1,0 0 0,39-7 0,-28 4 77,42-11 1,-54 10 15,1 0 0,-1 2-1,27-1 1,-47 6 4,-1 1-1,1-1 0,-1 1 1,1 0-1,-1-1 0,0 0 1,0 1-1,0-1 1,-1 0-1,0 3 0,-1-1 14,-10 16 257,0 1 1,1 1-1,1 0 1,1 0-1,1 1 1,-9 37-1,18-59-354,0 0 0,0-1-1,0 1 1,0 0 0,0-1-1,0 1 1,0-1 0,0 1 0,0 0-1,0-1 1,0 1 0,0 0-1,0-1 1,1 1 0,-1 0-1,0-1 1,0 1 0,1-1 0,-1 1-1,0-1 1,1 1 0,-1-1-1,1 1 1,-1-1 0,1 1-1,-1-1 1,1 1 0,-1-1 0,1 0-1,-1 1 1,1-1 0,-1 0-1,1 1 1,0-1 0,-1 0-1,1 0 1,0 0 0,-1 0 0,1 1-1,0-1 1,19-7-6486,-6-9-3840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4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6983,'-6'105'800,"-5"-2"-672,8-8-95,-2-6-386,-4-11-1857</inkml:trace>
  <inkml:trace contextRef="#ctx0" brushRef="#br0" timeOffset="1">35 1928 8648,'8'83'128,"-2"-8"-288,-3-5-1698</inkml:trace>
  <inkml:trace contextRef="#ctx0" brushRef="#br0" timeOffset="2">95 3042 8360,'7'110'1537,"2"-6"-1441,-3-9-96,3-10 32,1-8-320,1-5-320,-4-7-481,4-5-1282,-2-2-3106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4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2018,'9'105'3812,"1"-1"-3076,-3-4-415,1-8-193,-3-12-32,6-9-64,-2-11 0,0-10-32,-1-9-801,0-5-3651</inkml:trace>
  <inkml:trace contextRef="#ctx0" brushRef="#br0" timeOffset="1">113 1231 8168,'7'539'1616,"0"-309"2763,-6-139-2918,-1-43-1107,2 0 1,9 60 0,-11-107-365,1 1 0,-1-1 0,0 0 0,0 1 0,0-1 0,1 0 0,-1 0 1,1 0-1,-1 1 0,1-1 0,-1 0 0,1 0 0,0 0 0,-1 0 0,1 0 0,0 0 0,0 0 1,0 0-1,0 0 0,0-1 0,0 1 0,0 0 0,0-1 0,0 1 0,2 0 0,19 1-4321,-15-2 1686,-4 0-1460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4:4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7783,'-6'9'2275,"-15"25"-1400,21-34-852,-1 0 0,1 1 0,0-1-1,-1 0 1,1 1 0,0-1 0,0 1 0,-1-1 0,1 0 0,0 1-1,0-1 1,0 1 0,-1-1 0,1 1 0,0-1 0,0 1 0,0-1-1,0 1 1,0-1 0,0 1 0,0-1 0,0 0 0,0 1-1,0-1 1,0 1 0,0-1 0,1 1 0,-1-1 0,0 1 0,0-1-1,0 1 1,1-1 0,-1 0 0,0 1 0,1-1 0,-1 0 0,0 1-1,0-1 1,1 0 0,-1 1 0,1-1 0,-1 0 0,0 1 0,1-1-1,-1 0 1,1 0 0,-1 0 0,1 1 0,0-1 0,23 0 473,-18 0-368,45-3 618,86-15-1,-13 0-528,-17 10-115,142 6 0,-98 16-3140,-123-10-1810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0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31 160 9129,'0'0'128,"-5"9"-107,-17 29-37,22-38 15,0 1-1,-1-1 1,1 1-1,-1 0 0,1-1 1,0 1-1,0-1 1,-1 1-1,1 0 1,0-1-1,0 1 1,0 0-1,-1-1 1,1 1-1,0 0 1,0 0-1,0-1 1,0 1-1,1 0 1,-1-1-1,0 1 1,0 0-1,0-1 1,0 1-1,1 0 0,-1-1 1,0 1-1,1 0 1,-1-1-1,0 1 1,1-1-1,-1 1 1,1-1-1,-1 1 1,1-1-1,-1 1 1,1-1-1,-1 1 1,1-1-1,0 0 1,-1 1-1,1-1 1,-1 0-1,1 0 1,0 1-1,-1-1 0,1 0 1,0 0-1,-1 0 1,1 0-1,0 0 1,0 0-1,-1 0 1,2 0-1,44-3 212,-36 1-69,-3 3-1,-1 0 0,1 0-1,0 0 1,0 1 0,-1-1 0,1 2-1,-1-1 1,0 1 0,1 0 0,8 6-1,33 13 465,-24-15-473,1-2 0,-1 0 1,1-2-1,0-1 1,0-1-1,0-1 0,27-3 1,174-36 29,-98 12-153,1 6 1,176-7 0,-151 25 67,3 2 76,301-42-1,-295 9-101,-69 13-44,1 3 1,185-9 0,-273 27-22,-1 1 1,1 0-1,0 0 1,0 0-1,-1 1 1,8 2-1,10 4-6,-86-26 490,36 10-416,-1 1 1,-50-7 0,1 10-24,0 3-1,-143 17 1,-150 47 246,221-34-117,-269 20 0,38-57 123,67-1-121,223 11 111,-133 19 1,127-7 282,104-14-578,1 0 0,-1 1 0,0 0 0,1 0 0,11 4 1,8 1 20,44 10 11,0 3-1,-2 3 0,130 61 1,-128-50-7,1-4 0,1-2 1,104 21-1,-101-37-31,1-3 1,0-4 0,0-4-1,140-17 1,312-80-164,-302 49 163,-77 17-164,246-43-1440,-315 63 1051,1 3 0,144 7 0,-174 9-1302,-17 5-1629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2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2259 0 6342,'0'0'5739,"2"14"3640,-6-13-9173,0 1-1,0 0 1,0 0-1,1 0 1,-1 0-1,1 1 1,-6 4-1,-11 7 575,10-9-702,-1-1 1,0 0-1,1 0 1,-1-1-1,0-1 1,-1 1-1,1-2 1,0 0-1,-22 0 1,-7 1-60,1 2 0,-41 9 1,40-6-8,0-1 1,-41 0 0,-5-7-3,-144-18 1,-416-52-64,585 71 45,-1 3 1,1 2-1,0 3 1,-79 21-1,89-20 17,-1-2 0,-88 0 0,59-5-4,5 1-10,76-3-22,0 0-5,-1 0 0,0 0 0,0 20-7030,-3-15-97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2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5830,'0'0'544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4036,'0'0'8904,"-33"46"-7879,36-46-993,2 0 0,-1 0-224,1 0-1313,-3 0-481,-2 4-1634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8:42:0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12396,'0'0'8440,"-2"9"-5803,-11 43 583,7-35-2669,1 0-1,0 0 1,2 1-1,0-1 0,1 1 1,0 22-1,2-40-593,0 1-1,0-1 0,0 0 1,0 1-1,0-1 1,0 0-1,1 1 0,-1-1 1,0 1-1,0-1 1,0 0-1,0 1 0,0-1 1,1 0-1,-1 0 1,0 1-1,0-1 0,1 0 1,-1 1-1,0-1 1,0 0-1,1 0 0,-1 1 1,0-1-1,1 0 1,-1 0-1,0 0 0,1 0 1,-1 1-1,0-1 0,1 0 1,-1 0-1,0 0 1,1 0-1,-1 0 0,0 0 1,1 0-1,-1 0 1,1 0-1,-1 0 0,0 0 1,1 0-1,-1 0 1,0 0-1,1-1 0,-1 1 1,0 0-1,1 0 1,-1 0-1,0 0 0,1-1 1,-1 1-1,0 0 1,1 0-1,-1-1 0,0 1 1,16-17-4412,-1-25-5832,-6 17 2637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2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1331 46 6438,'-99'0'288,"7"0"-224,-3 0-256,2-1-160,0-6-257,6 6-288,-1-2 1,3 2-450,-1-2 1314,0-1 609,-1 0 96,5-1-65,-6 0 97,4 0-577,-1-2-1025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2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1331 0 897,'-337'14'3600,"0"0"-2251,293-13-1015,0 1 1,0 2 0,0 3 0,1 1-1,0 2 1,-53 20 0,40-8 363,-53 17 1283,97-35-1843,-1-1 0,1-1 1,0 0-1,-1-1 0,1 0 0,-26-3 0,27-1-2060,1-5-2866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3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7847,'0'0'865,"-10"4"85,-66 26 2254,75-29-2660,8-1-288,34 0-237,-5 1-196,0-1 1,1-2-1,-1-1 0,57-14 0,-137 33 903,21-7-561,0-1 1,-1-1 0,-40 8-1,33-11 320,42-1-309,55-3-324,-59 0 105,80-1-2813,-44-6-651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4837,'-4'94'384,"-1"4"-320,1-2-32,-1 0-32,0-5-288,3-1-1474</inkml:trace>
  <inkml:trace contextRef="#ctx0" brushRef="#br0" timeOffset="1">45 971 897,'-5'81'1569,"0"9"-416,-1 2-704,1 6-385,1 2-64,-1 2-32,0-3-224,1 1-1,-1-8 257,5-3 0,0-8-32,0-1-352,0-7-1538</inkml:trace>
  <inkml:trace contextRef="#ctx0" brushRef="#br0" timeOffset="2">20 2837 3555,'4'105'1506,"0"-3"-1058,-3-2-352,3-6-384,-2-5-1602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8488,'0'68'1249,"0"-2"-832,0-4-161,4-6 256,-3-7 193,3-9-193,-4-3-255,2-8-161,1-6-32,-1-3-32,0-3-32,3-2-929,-5-4-1762,4-2-5572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1634,'0'0'8173,"-9"4"-4853,6-2-3318,-1-1 387,-1 1 0,1 0 0,0 0 1,-1 0-1,1 1 0,0-1 0,0 1 1,1 0-1,-1 0 0,0 0 0,1 1 1,0-1-1,0 1 0,0 0 0,0 0 0,1 0 1,0 0-1,-1 0 0,1 0 0,1 1 1,-1-1-1,1 1 0,-1-1 0,1 1 0,0 6 1,1-8-327,0 1 0,1 0 1,-1-1-1,1 1 1,0-1-1,0 1 0,1-1 1,-1 0-1,0 1 0,1-1 1,0 0-1,0 0 1,0 0-1,0 0 0,0 0 1,1-1-1,-1 1 0,1-1 1,0 1-1,0-1 1,0 0-1,0 0 0,0 0 1,0 0-1,0-1 0,1 1 1,-1-1-1,1 0 1,-1 0-1,1 0 0,-1-1 1,1 1-1,3-1 0,3 2-208,0-2-1,0 1 0,0-1 0,0-1 1,0 0-1,0 0 0,-1-1 0,1 0 1,0-1-1,-1 0 0,16-7 0,-7 0-1168,-1-1 0,0-1 0,15-14 0,17-21-6445,-26 18 2277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5285,'0'0'6732,"-9"11"-3850,-18 25-599,2 1 1,-40 78-1,50-80-1506,1 0 1,2 1-1,-11 55 1,18-60-1658,1 1 0,0 43-1,4-72 358,1 6-2192,3-6-2951,1-3-2972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29 209 16143,'0'0'1228,"-5"8"-48,1-3-840,2-3-239,0 1 0,0-1 0,0 0-1,1 0 1,-1 1 0,1-1 0,-1 1-1,1 0 1,0-1 0,0 1 0,0 0-1,1 0 1,-2 4 0,5-7 15,-1 0 0,0 0 0,0-1 0,0 1 0,0 0 1,1-1-1,-1 1 0,0-1 0,0 0 0,0 0 0,4-2 0,7-7-17,0-1 0,-1 0-1,0-1 1,-1-1 0,14-19-1,44-72 36,-61 90-110,-7 10-11,0 1 0,1-1-1,-1 1 1,1 0-1,0 0 1,0-1 0,0 1-1,1 0 1,-1 1 0,1-1-1,-1 0 1,1 1-1,0 0 1,3-3 0,-5 28 398,-12 103-67,6-91-508,2 0-1,1 48 0,2-82 63,0-1-1,0 0 0,-1 1 0,1-1 0,0 0 0,0 1 1,0-1-1,0 0 0,0 1 0,1-1 0,-1 0 1,0 1-1,0-1 0,0 0 0,0 1 0,0-1 1,0 0-1,0 1 0,1-1 0,-1 0 0,0 0 1,0 1-1,1-1 0,-1 0 0,0 0 0,0 1 0,1-1 1,-1 0-1,0 0 0,0 0 0,1 1 0,-1-1 1,0 0-1,1 0 0,-1 0 0,0 0 0,1 0 1,-1 0-1,0 0 0,1 0 0,-1 1 0,0-1 1,1-1-1,-1 1 0,0 0 0,1 0 0,-1 0 0,0 0 1,1 0-1,-1 0 0,0 0 0,1 0 0,-1 0 1,0-1-1,1 1 0,-1 0 0,1-1 0,12-8-7445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7079,'0'0'11755,"0"59"-10186,0-36-768,0 3-128,0 2-417,3 3-256,5 1-352,1-5-930,-4-2-1120,-2-5-5253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9:15:4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2917 52 10794,'0'0'224,"-10"3"-63,-24 4 1155,-1-1 0,-65 3 1,-86-10 1425,79 0-1821,-608-4-499,-257 1-32,766 1 117,-296-42 0,484 42 318,-14-2-3951,33 2 76,18 0-290,4 0 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8.png"/><Relationship Id="rId299" Type="http://schemas.openxmlformats.org/officeDocument/2006/relationships/image" Target="../media/image1218.png"/><Relationship Id="rId21" Type="http://schemas.openxmlformats.org/officeDocument/2006/relationships/image" Target="../media/image1081.png"/><Relationship Id="rId63" Type="http://schemas.openxmlformats.org/officeDocument/2006/relationships/image" Target="../media/image1102.png"/><Relationship Id="rId159" Type="http://schemas.openxmlformats.org/officeDocument/2006/relationships/image" Target="../media/image1149.png"/><Relationship Id="rId324" Type="http://schemas.openxmlformats.org/officeDocument/2006/relationships/customXml" Target="../ink/ink1245.xml"/><Relationship Id="rId170" Type="http://schemas.openxmlformats.org/officeDocument/2006/relationships/customXml" Target="../ink/ink1168.xml"/><Relationship Id="rId226" Type="http://schemas.openxmlformats.org/officeDocument/2006/relationships/customXml" Target="../ink/ink1196.xml"/><Relationship Id="rId268" Type="http://schemas.openxmlformats.org/officeDocument/2006/relationships/customXml" Target="../ink/ink1217.xml"/><Relationship Id="rId32" Type="http://schemas.openxmlformats.org/officeDocument/2006/relationships/customXml" Target="../ink/ink1099.xml"/><Relationship Id="rId74" Type="http://schemas.openxmlformats.org/officeDocument/2006/relationships/customXml" Target="../ink/ink1120.xml"/><Relationship Id="rId128" Type="http://schemas.openxmlformats.org/officeDocument/2006/relationships/customXml" Target="../ink/ink1147.xml"/><Relationship Id="rId335" Type="http://schemas.openxmlformats.org/officeDocument/2006/relationships/image" Target="../media/image1236.png"/><Relationship Id="rId5" Type="http://schemas.openxmlformats.org/officeDocument/2006/relationships/image" Target="NULL"/><Relationship Id="rId181" Type="http://schemas.openxmlformats.org/officeDocument/2006/relationships/image" Target="../media/image1160.png"/><Relationship Id="rId237" Type="http://schemas.openxmlformats.org/officeDocument/2006/relationships/image" Target="../media/image1187.png"/><Relationship Id="rId279" Type="http://schemas.openxmlformats.org/officeDocument/2006/relationships/image" Target="../media/image1208.png"/><Relationship Id="rId43" Type="http://schemas.openxmlformats.org/officeDocument/2006/relationships/image" Target="../media/image1092.png"/><Relationship Id="rId139" Type="http://schemas.openxmlformats.org/officeDocument/2006/relationships/image" Target="../media/image1139.png"/><Relationship Id="rId290" Type="http://schemas.openxmlformats.org/officeDocument/2006/relationships/customXml" Target="../ink/ink1228.xml"/><Relationship Id="rId304" Type="http://schemas.openxmlformats.org/officeDocument/2006/relationships/customXml" Target="../ink/ink1235.xml"/><Relationship Id="rId346" Type="http://schemas.openxmlformats.org/officeDocument/2006/relationships/customXml" Target="../ink/ink1256.xml"/><Relationship Id="rId85" Type="http://schemas.openxmlformats.org/officeDocument/2006/relationships/image" Target="../media/image1113.png"/><Relationship Id="rId150" Type="http://schemas.openxmlformats.org/officeDocument/2006/relationships/customXml" Target="../ink/ink1158.xml"/><Relationship Id="rId192" Type="http://schemas.openxmlformats.org/officeDocument/2006/relationships/customXml" Target="../ink/ink1179.xml"/><Relationship Id="rId206" Type="http://schemas.openxmlformats.org/officeDocument/2006/relationships/customXml" Target="../ink/ink1186.xml"/><Relationship Id="rId248" Type="http://schemas.openxmlformats.org/officeDocument/2006/relationships/customXml" Target="../ink/ink1207.xml"/><Relationship Id="rId12" Type="http://schemas.openxmlformats.org/officeDocument/2006/relationships/customXml" Target="../ink/ink1089.xml"/><Relationship Id="rId108" Type="http://schemas.openxmlformats.org/officeDocument/2006/relationships/customXml" Target="../ink/ink1137.xml"/><Relationship Id="rId315" Type="http://schemas.openxmlformats.org/officeDocument/2006/relationships/image" Target="../media/image1226.png"/><Relationship Id="rId357" Type="http://schemas.openxmlformats.org/officeDocument/2006/relationships/image" Target="../media/image1247.png"/><Relationship Id="rId54" Type="http://schemas.openxmlformats.org/officeDocument/2006/relationships/customXml" Target="../ink/ink1110.xml"/><Relationship Id="rId96" Type="http://schemas.openxmlformats.org/officeDocument/2006/relationships/customXml" Target="../ink/ink1131.xml"/><Relationship Id="rId161" Type="http://schemas.openxmlformats.org/officeDocument/2006/relationships/image" Target="../media/image1150.png"/><Relationship Id="rId217" Type="http://schemas.openxmlformats.org/officeDocument/2006/relationships/image" Target="../media/image1177.png"/><Relationship Id="rId259" Type="http://schemas.openxmlformats.org/officeDocument/2006/relationships/image" Target="../media/image1198.png"/><Relationship Id="rId23" Type="http://schemas.openxmlformats.org/officeDocument/2006/relationships/image" Target="../media/image1082.png"/><Relationship Id="rId119" Type="http://schemas.openxmlformats.org/officeDocument/2006/relationships/image" Target="../media/image1129.png"/><Relationship Id="rId270" Type="http://schemas.openxmlformats.org/officeDocument/2006/relationships/customXml" Target="../ink/ink1218.xml"/><Relationship Id="rId326" Type="http://schemas.openxmlformats.org/officeDocument/2006/relationships/customXml" Target="../ink/ink1246.xml"/><Relationship Id="rId65" Type="http://schemas.openxmlformats.org/officeDocument/2006/relationships/image" Target="../media/image1103.png"/><Relationship Id="rId130" Type="http://schemas.openxmlformats.org/officeDocument/2006/relationships/customXml" Target="../ink/ink1148.xml"/><Relationship Id="rId172" Type="http://schemas.openxmlformats.org/officeDocument/2006/relationships/customXml" Target="../ink/ink1169.xml"/><Relationship Id="rId228" Type="http://schemas.openxmlformats.org/officeDocument/2006/relationships/customXml" Target="../ink/ink1197.xml"/><Relationship Id="rId281" Type="http://schemas.openxmlformats.org/officeDocument/2006/relationships/image" Target="../media/image1209.png"/><Relationship Id="rId337" Type="http://schemas.openxmlformats.org/officeDocument/2006/relationships/image" Target="../media/image1237.png"/><Relationship Id="rId34" Type="http://schemas.openxmlformats.org/officeDocument/2006/relationships/customXml" Target="../ink/ink1100.xml"/><Relationship Id="rId76" Type="http://schemas.openxmlformats.org/officeDocument/2006/relationships/customXml" Target="../ink/ink1121.xml"/><Relationship Id="rId141" Type="http://schemas.openxmlformats.org/officeDocument/2006/relationships/image" Target="../media/image1140.png"/><Relationship Id="rId183" Type="http://schemas.openxmlformats.org/officeDocument/2006/relationships/image" Target="../media/image1161.png"/><Relationship Id="rId239" Type="http://schemas.openxmlformats.org/officeDocument/2006/relationships/image" Target="../media/image1188.png"/><Relationship Id="rId250" Type="http://schemas.openxmlformats.org/officeDocument/2006/relationships/customXml" Target="../ink/ink1208.xml"/><Relationship Id="rId292" Type="http://schemas.openxmlformats.org/officeDocument/2006/relationships/customXml" Target="../ink/ink1229.xml"/><Relationship Id="rId306" Type="http://schemas.openxmlformats.org/officeDocument/2006/relationships/customXml" Target="../ink/ink1236.xml"/><Relationship Id="rId45" Type="http://schemas.openxmlformats.org/officeDocument/2006/relationships/image" Target="../media/image1093.png"/><Relationship Id="rId87" Type="http://schemas.openxmlformats.org/officeDocument/2006/relationships/image" Target="../media/image1114.png"/><Relationship Id="rId110" Type="http://schemas.openxmlformats.org/officeDocument/2006/relationships/customXml" Target="../ink/ink1138.xml"/><Relationship Id="rId348" Type="http://schemas.openxmlformats.org/officeDocument/2006/relationships/customXml" Target="../ink/ink1257.xml"/><Relationship Id="rId152" Type="http://schemas.openxmlformats.org/officeDocument/2006/relationships/customXml" Target="../ink/ink1159.xml"/><Relationship Id="rId194" Type="http://schemas.openxmlformats.org/officeDocument/2006/relationships/customXml" Target="../ink/ink1180.xml"/><Relationship Id="rId208" Type="http://schemas.openxmlformats.org/officeDocument/2006/relationships/customXml" Target="../ink/ink1187.xml"/><Relationship Id="rId261" Type="http://schemas.openxmlformats.org/officeDocument/2006/relationships/image" Target="../media/image1199.png"/><Relationship Id="rId14" Type="http://schemas.openxmlformats.org/officeDocument/2006/relationships/customXml" Target="../ink/ink1090.xml"/><Relationship Id="rId56" Type="http://schemas.openxmlformats.org/officeDocument/2006/relationships/customXml" Target="../ink/ink1111.xml"/><Relationship Id="rId317" Type="http://schemas.openxmlformats.org/officeDocument/2006/relationships/image" Target="../media/image1227.png"/><Relationship Id="rId359" Type="http://schemas.openxmlformats.org/officeDocument/2006/relationships/image" Target="../media/image1248.png"/><Relationship Id="rId98" Type="http://schemas.openxmlformats.org/officeDocument/2006/relationships/customXml" Target="../ink/ink1132.xml"/><Relationship Id="rId121" Type="http://schemas.openxmlformats.org/officeDocument/2006/relationships/image" Target="../media/image1130.png"/><Relationship Id="rId163" Type="http://schemas.openxmlformats.org/officeDocument/2006/relationships/image" Target="../media/image1151.png"/><Relationship Id="rId219" Type="http://schemas.openxmlformats.org/officeDocument/2006/relationships/image" Target="../media/image1178.png"/><Relationship Id="rId230" Type="http://schemas.openxmlformats.org/officeDocument/2006/relationships/customXml" Target="../ink/ink1198.xml"/><Relationship Id="rId25" Type="http://schemas.openxmlformats.org/officeDocument/2006/relationships/image" Target="../media/image1083.png"/><Relationship Id="rId67" Type="http://schemas.openxmlformats.org/officeDocument/2006/relationships/image" Target="../media/image1104.png"/><Relationship Id="rId272" Type="http://schemas.openxmlformats.org/officeDocument/2006/relationships/customXml" Target="../ink/ink1219.xml"/><Relationship Id="rId328" Type="http://schemas.openxmlformats.org/officeDocument/2006/relationships/customXml" Target="../ink/ink1247.xml"/><Relationship Id="rId88" Type="http://schemas.openxmlformats.org/officeDocument/2006/relationships/customXml" Target="../ink/ink1127.xml"/><Relationship Id="rId111" Type="http://schemas.openxmlformats.org/officeDocument/2006/relationships/image" Target="../media/image1125.png"/><Relationship Id="rId132" Type="http://schemas.openxmlformats.org/officeDocument/2006/relationships/customXml" Target="../ink/ink1149.xml"/><Relationship Id="rId153" Type="http://schemas.openxmlformats.org/officeDocument/2006/relationships/image" Target="../media/image1146.png"/><Relationship Id="rId174" Type="http://schemas.openxmlformats.org/officeDocument/2006/relationships/customXml" Target="../ink/ink1170.xml"/><Relationship Id="rId195" Type="http://schemas.openxmlformats.org/officeDocument/2006/relationships/image" Target="../media/image1167.png"/><Relationship Id="rId209" Type="http://schemas.openxmlformats.org/officeDocument/2006/relationships/image" Target="../media/image1173.png"/><Relationship Id="rId360" Type="http://schemas.openxmlformats.org/officeDocument/2006/relationships/customXml" Target="../ink/ink1263.xml"/><Relationship Id="rId220" Type="http://schemas.openxmlformats.org/officeDocument/2006/relationships/customXml" Target="../ink/ink1193.xml"/><Relationship Id="rId241" Type="http://schemas.openxmlformats.org/officeDocument/2006/relationships/image" Target="../media/image1189.png"/><Relationship Id="rId15" Type="http://schemas.openxmlformats.org/officeDocument/2006/relationships/image" Target="../media/image1078.png"/><Relationship Id="rId36" Type="http://schemas.openxmlformats.org/officeDocument/2006/relationships/customXml" Target="../ink/ink1101.xml"/><Relationship Id="rId57" Type="http://schemas.openxmlformats.org/officeDocument/2006/relationships/image" Target="../media/image1099.png"/><Relationship Id="rId262" Type="http://schemas.openxmlformats.org/officeDocument/2006/relationships/customXml" Target="../ink/ink1214.xml"/><Relationship Id="rId283" Type="http://schemas.openxmlformats.org/officeDocument/2006/relationships/image" Target="../media/image1210.png"/><Relationship Id="rId318" Type="http://schemas.openxmlformats.org/officeDocument/2006/relationships/customXml" Target="../ink/ink1242.xml"/><Relationship Id="rId339" Type="http://schemas.openxmlformats.org/officeDocument/2006/relationships/image" Target="../media/image1238.png"/><Relationship Id="rId78" Type="http://schemas.openxmlformats.org/officeDocument/2006/relationships/customXml" Target="../ink/ink1122.xml"/><Relationship Id="rId99" Type="http://schemas.openxmlformats.org/officeDocument/2006/relationships/image" Target="../media/image1119.png"/><Relationship Id="rId101" Type="http://schemas.openxmlformats.org/officeDocument/2006/relationships/image" Target="../media/image1120.png"/><Relationship Id="rId122" Type="http://schemas.openxmlformats.org/officeDocument/2006/relationships/customXml" Target="../ink/ink1144.xml"/><Relationship Id="rId143" Type="http://schemas.openxmlformats.org/officeDocument/2006/relationships/image" Target="../media/image1141.png"/><Relationship Id="rId164" Type="http://schemas.openxmlformats.org/officeDocument/2006/relationships/customXml" Target="../ink/ink1165.xml"/><Relationship Id="rId185" Type="http://schemas.openxmlformats.org/officeDocument/2006/relationships/image" Target="../media/image1162.png"/><Relationship Id="rId350" Type="http://schemas.openxmlformats.org/officeDocument/2006/relationships/customXml" Target="../ink/ink1258.xml"/><Relationship Id="rId9" Type="http://schemas.openxmlformats.org/officeDocument/2006/relationships/image" Target="NULL"/><Relationship Id="rId210" Type="http://schemas.openxmlformats.org/officeDocument/2006/relationships/customXml" Target="../ink/ink1188.xml"/><Relationship Id="rId26" Type="http://schemas.openxmlformats.org/officeDocument/2006/relationships/customXml" Target="../ink/ink1096.xml"/><Relationship Id="rId231" Type="http://schemas.openxmlformats.org/officeDocument/2006/relationships/image" Target="../media/image1184.png"/><Relationship Id="rId252" Type="http://schemas.openxmlformats.org/officeDocument/2006/relationships/customXml" Target="../ink/ink1209.xml"/><Relationship Id="rId273" Type="http://schemas.openxmlformats.org/officeDocument/2006/relationships/image" Target="../media/image1205.png"/><Relationship Id="rId294" Type="http://schemas.openxmlformats.org/officeDocument/2006/relationships/customXml" Target="../ink/ink1230.xml"/><Relationship Id="rId308" Type="http://schemas.openxmlformats.org/officeDocument/2006/relationships/customXml" Target="../ink/ink1237.xml"/><Relationship Id="rId329" Type="http://schemas.openxmlformats.org/officeDocument/2006/relationships/image" Target="../media/image1233.png"/><Relationship Id="rId47" Type="http://schemas.openxmlformats.org/officeDocument/2006/relationships/image" Target="../media/image1094.png"/><Relationship Id="rId68" Type="http://schemas.openxmlformats.org/officeDocument/2006/relationships/customXml" Target="../ink/ink1117.xml"/><Relationship Id="rId89" Type="http://schemas.openxmlformats.org/officeDocument/2006/relationships/image" Target="../media/image1115.png"/><Relationship Id="rId112" Type="http://schemas.openxmlformats.org/officeDocument/2006/relationships/customXml" Target="../ink/ink1139.xml"/><Relationship Id="rId133" Type="http://schemas.openxmlformats.org/officeDocument/2006/relationships/image" Target="../media/image1136.png"/><Relationship Id="rId154" Type="http://schemas.openxmlformats.org/officeDocument/2006/relationships/customXml" Target="../ink/ink1160.xml"/><Relationship Id="rId175" Type="http://schemas.openxmlformats.org/officeDocument/2006/relationships/image" Target="../media/image1157.png"/><Relationship Id="rId340" Type="http://schemas.openxmlformats.org/officeDocument/2006/relationships/customXml" Target="../ink/ink1253.xml"/><Relationship Id="rId361" Type="http://schemas.openxmlformats.org/officeDocument/2006/relationships/image" Target="../media/image1249.png"/><Relationship Id="rId196" Type="http://schemas.openxmlformats.org/officeDocument/2006/relationships/customXml" Target="../ink/ink1181.xml"/><Relationship Id="rId200" Type="http://schemas.openxmlformats.org/officeDocument/2006/relationships/customXml" Target="../ink/ink1183.xml"/><Relationship Id="rId16" Type="http://schemas.openxmlformats.org/officeDocument/2006/relationships/customXml" Target="../ink/ink1091.xml"/><Relationship Id="rId221" Type="http://schemas.openxmlformats.org/officeDocument/2006/relationships/image" Target="../media/image1179.png"/><Relationship Id="rId242" Type="http://schemas.openxmlformats.org/officeDocument/2006/relationships/customXml" Target="../ink/ink1204.xml"/><Relationship Id="rId263" Type="http://schemas.openxmlformats.org/officeDocument/2006/relationships/image" Target="../media/image1200.png"/><Relationship Id="rId284" Type="http://schemas.openxmlformats.org/officeDocument/2006/relationships/customXml" Target="../ink/ink1225.xml"/><Relationship Id="rId319" Type="http://schemas.openxmlformats.org/officeDocument/2006/relationships/image" Target="../media/image1228.png"/><Relationship Id="rId37" Type="http://schemas.openxmlformats.org/officeDocument/2006/relationships/image" Target="../media/image1089.png"/><Relationship Id="rId58" Type="http://schemas.openxmlformats.org/officeDocument/2006/relationships/customXml" Target="../ink/ink1112.xml"/><Relationship Id="rId79" Type="http://schemas.openxmlformats.org/officeDocument/2006/relationships/image" Target="../media/image1110.png"/><Relationship Id="rId102" Type="http://schemas.openxmlformats.org/officeDocument/2006/relationships/customXml" Target="../ink/ink1134.xml"/><Relationship Id="rId123" Type="http://schemas.openxmlformats.org/officeDocument/2006/relationships/image" Target="../media/image1131.png"/><Relationship Id="rId144" Type="http://schemas.openxmlformats.org/officeDocument/2006/relationships/customXml" Target="../ink/ink1155.xml"/><Relationship Id="rId330" Type="http://schemas.openxmlformats.org/officeDocument/2006/relationships/customXml" Target="../ink/ink1248.xml"/><Relationship Id="rId90" Type="http://schemas.openxmlformats.org/officeDocument/2006/relationships/customXml" Target="../ink/ink1128.xml"/><Relationship Id="rId165" Type="http://schemas.openxmlformats.org/officeDocument/2006/relationships/image" Target="../media/image1152.png"/><Relationship Id="rId186" Type="http://schemas.openxmlformats.org/officeDocument/2006/relationships/customXml" Target="../ink/ink1176.xml"/><Relationship Id="rId351" Type="http://schemas.openxmlformats.org/officeDocument/2006/relationships/image" Target="../media/image1244.png"/><Relationship Id="rId211" Type="http://schemas.openxmlformats.org/officeDocument/2006/relationships/image" Target="../media/image1174.png"/><Relationship Id="rId232" Type="http://schemas.openxmlformats.org/officeDocument/2006/relationships/customXml" Target="../ink/ink1199.xml"/><Relationship Id="rId253" Type="http://schemas.openxmlformats.org/officeDocument/2006/relationships/image" Target="../media/image1195.png"/><Relationship Id="rId274" Type="http://schemas.openxmlformats.org/officeDocument/2006/relationships/customXml" Target="../ink/ink1220.xml"/><Relationship Id="rId295" Type="http://schemas.openxmlformats.org/officeDocument/2006/relationships/image" Target="../media/image1216.png"/><Relationship Id="rId309" Type="http://schemas.openxmlformats.org/officeDocument/2006/relationships/image" Target="../media/image1223.png"/><Relationship Id="rId27" Type="http://schemas.openxmlformats.org/officeDocument/2006/relationships/image" Target="../media/image1084.png"/><Relationship Id="rId48" Type="http://schemas.openxmlformats.org/officeDocument/2006/relationships/customXml" Target="../ink/ink1107.xml"/><Relationship Id="rId69" Type="http://schemas.openxmlformats.org/officeDocument/2006/relationships/image" Target="../media/image1105.png"/><Relationship Id="rId113" Type="http://schemas.openxmlformats.org/officeDocument/2006/relationships/image" Target="../media/image1126.png"/><Relationship Id="rId134" Type="http://schemas.openxmlformats.org/officeDocument/2006/relationships/customXml" Target="../ink/ink1150.xml"/><Relationship Id="rId320" Type="http://schemas.openxmlformats.org/officeDocument/2006/relationships/customXml" Target="../ink/ink1243.xml"/><Relationship Id="rId80" Type="http://schemas.openxmlformats.org/officeDocument/2006/relationships/customXml" Target="../ink/ink1123.xml"/><Relationship Id="rId155" Type="http://schemas.openxmlformats.org/officeDocument/2006/relationships/image" Target="../media/image1147.png"/><Relationship Id="rId176" Type="http://schemas.openxmlformats.org/officeDocument/2006/relationships/customXml" Target="../ink/ink1171.xml"/><Relationship Id="rId197" Type="http://schemas.openxmlformats.org/officeDocument/2006/relationships/image" Target="../media/image1168.png"/><Relationship Id="rId341" Type="http://schemas.openxmlformats.org/officeDocument/2006/relationships/image" Target="../media/image1239.png"/><Relationship Id="rId362" Type="http://schemas.openxmlformats.org/officeDocument/2006/relationships/customXml" Target="../ink/ink1264.xml"/><Relationship Id="rId201" Type="http://schemas.openxmlformats.org/officeDocument/2006/relationships/image" Target="../media/image1169.png"/><Relationship Id="rId222" Type="http://schemas.openxmlformats.org/officeDocument/2006/relationships/customXml" Target="../ink/ink1194.xml"/><Relationship Id="rId243" Type="http://schemas.openxmlformats.org/officeDocument/2006/relationships/image" Target="../media/image1190.png"/><Relationship Id="rId264" Type="http://schemas.openxmlformats.org/officeDocument/2006/relationships/customXml" Target="../ink/ink1215.xml"/><Relationship Id="rId285" Type="http://schemas.openxmlformats.org/officeDocument/2006/relationships/image" Target="../media/image1211.png"/><Relationship Id="rId17" Type="http://schemas.openxmlformats.org/officeDocument/2006/relationships/image" Target="../media/image1079.png"/><Relationship Id="rId38" Type="http://schemas.openxmlformats.org/officeDocument/2006/relationships/customXml" Target="../ink/ink1102.xml"/><Relationship Id="rId59" Type="http://schemas.openxmlformats.org/officeDocument/2006/relationships/image" Target="../media/image1100.png"/><Relationship Id="rId103" Type="http://schemas.openxmlformats.org/officeDocument/2006/relationships/image" Target="../media/image1121.png"/><Relationship Id="rId124" Type="http://schemas.openxmlformats.org/officeDocument/2006/relationships/customXml" Target="../ink/ink1145.xml"/><Relationship Id="rId310" Type="http://schemas.openxmlformats.org/officeDocument/2006/relationships/customXml" Target="../ink/ink1238.xml"/><Relationship Id="rId70" Type="http://schemas.openxmlformats.org/officeDocument/2006/relationships/customXml" Target="../ink/ink1118.xml"/><Relationship Id="rId91" Type="http://schemas.openxmlformats.org/officeDocument/2006/relationships/image" Target="../media/image1116.png"/><Relationship Id="rId145" Type="http://schemas.openxmlformats.org/officeDocument/2006/relationships/image" Target="../media/image1142.png"/><Relationship Id="rId166" Type="http://schemas.openxmlformats.org/officeDocument/2006/relationships/customXml" Target="../ink/ink1166.xml"/><Relationship Id="rId187" Type="http://schemas.openxmlformats.org/officeDocument/2006/relationships/image" Target="../media/image1163.png"/><Relationship Id="rId331" Type="http://schemas.openxmlformats.org/officeDocument/2006/relationships/image" Target="../media/image1234.png"/><Relationship Id="rId352" Type="http://schemas.openxmlformats.org/officeDocument/2006/relationships/customXml" Target="../ink/ink125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89.xml"/><Relationship Id="rId233" Type="http://schemas.openxmlformats.org/officeDocument/2006/relationships/image" Target="../media/image1185.png"/><Relationship Id="rId254" Type="http://schemas.openxmlformats.org/officeDocument/2006/relationships/customXml" Target="../ink/ink1210.xml"/><Relationship Id="rId28" Type="http://schemas.openxmlformats.org/officeDocument/2006/relationships/customXml" Target="../ink/ink1097.xml"/><Relationship Id="rId49" Type="http://schemas.openxmlformats.org/officeDocument/2006/relationships/image" Target="../media/image1095.png"/><Relationship Id="rId114" Type="http://schemas.openxmlformats.org/officeDocument/2006/relationships/customXml" Target="../ink/ink1140.xml"/><Relationship Id="rId275" Type="http://schemas.openxmlformats.org/officeDocument/2006/relationships/image" Target="../media/image1206.png"/><Relationship Id="rId296" Type="http://schemas.openxmlformats.org/officeDocument/2006/relationships/customXml" Target="../ink/ink1231.xml"/><Relationship Id="rId300" Type="http://schemas.openxmlformats.org/officeDocument/2006/relationships/customXml" Target="../ink/ink1233.xml"/><Relationship Id="rId60" Type="http://schemas.openxmlformats.org/officeDocument/2006/relationships/customXml" Target="../ink/ink1113.xml"/><Relationship Id="rId81" Type="http://schemas.openxmlformats.org/officeDocument/2006/relationships/image" Target="../media/image1111.png"/><Relationship Id="rId135" Type="http://schemas.openxmlformats.org/officeDocument/2006/relationships/image" Target="../media/image1137.png"/><Relationship Id="rId156" Type="http://schemas.openxmlformats.org/officeDocument/2006/relationships/customXml" Target="../ink/ink1161.xml"/><Relationship Id="rId177" Type="http://schemas.openxmlformats.org/officeDocument/2006/relationships/image" Target="../media/image1158.png"/><Relationship Id="rId198" Type="http://schemas.openxmlformats.org/officeDocument/2006/relationships/customXml" Target="../ink/ink1182.xml"/><Relationship Id="rId321" Type="http://schemas.openxmlformats.org/officeDocument/2006/relationships/image" Target="../media/image1229.png"/><Relationship Id="rId342" Type="http://schemas.openxmlformats.org/officeDocument/2006/relationships/customXml" Target="../ink/ink1254.xml"/><Relationship Id="rId363" Type="http://schemas.openxmlformats.org/officeDocument/2006/relationships/image" Target="../media/image1250.png"/><Relationship Id="rId202" Type="http://schemas.openxmlformats.org/officeDocument/2006/relationships/customXml" Target="../ink/ink1184.xml"/><Relationship Id="rId223" Type="http://schemas.openxmlformats.org/officeDocument/2006/relationships/image" Target="../media/image1180.png"/><Relationship Id="rId244" Type="http://schemas.openxmlformats.org/officeDocument/2006/relationships/customXml" Target="../ink/ink1205.xml"/><Relationship Id="rId18" Type="http://schemas.openxmlformats.org/officeDocument/2006/relationships/customXml" Target="../ink/ink1092.xml"/><Relationship Id="rId39" Type="http://schemas.openxmlformats.org/officeDocument/2006/relationships/image" Target="../media/image1090.png"/><Relationship Id="rId265" Type="http://schemas.openxmlformats.org/officeDocument/2006/relationships/image" Target="../media/image1201.png"/><Relationship Id="rId286" Type="http://schemas.openxmlformats.org/officeDocument/2006/relationships/customXml" Target="../ink/ink1226.xml"/><Relationship Id="rId50" Type="http://schemas.openxmlformats.org/officeDocument/2006/relationships/customXml" Target="../ink/ink1108.xml"/><Relationship Id="rId104" Type="http://schemas.openxmlformats.org/officeDocument/2006/relationships/customXml" Target="../ink/ink1135.xml"/><Relationship Id="rId125" Type="http://schemas.openxmlformats.org/officeDocument/2006/relationships/image" Target="../media/image1132.png"/><Relationship Id="rId146" Type="http://schemas.openxmlformats.org/officeDocument/2006/relationships/customXml" Target="../ink/ink1156.xml"/><Relationship Id="rId167" Type="http://schemas.openxmlformats.org/officeDocument/2006/relationships/image" Target="../media/image1153.png"/><Relationship Id="rId188" Type="http://schemas.openxmlformats.org/officeDocument/2006/relationships/customXml" Target="../ink/ink1177.xml"/><Relationship Id="rId311" Type="http://schemas.openxmlformats.org/officeDocument/2006/relationships/image" Target="../media/image1224.png"/><Relationship Id="rId332" Type="http://schemas.openxmlformats.org/officeDocument/2006/relationships/customXml" Target="../ink/ink1249.xml"/><Relationship Id="rId353" Type="http://schemas.openxmlformats.org/officeDocument/2006/relationships/image" Target="../media/image1245.png"/><Relationship Id="rId71" Type="http://schemas.openxmlformats.org/officeDocument/2006/relationships/image" Target="../media/image1106.png"/><Relationship Id="rId92" Type="http://schemas.openxmlformats.org/officeDocument/2006/relationships/customXml" Target="../ink/ink1129.xml"/><Relationship Id="rId213" Type="http://schemas.openxmlformats.org/officeDocument/2006/relationships/image" Target="../media/image1175.png"/><Relationship Id="rId234" Type="http://schemas.openxmlformats.org/officeDocument/2006/relationships/customXml" Target="../ink/ink1200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085.png"/><Relationship Id="rId255" Type="http://schemas.openxmlformats.org/officeDocument/2006/relationships/image" Target="../media/image1196.png"/><Relationship Id="rId276" Type="http://schemas.openxmlformats.org/officeDocument/2006/relationships/customXml" Target="../ink/ink1221.xml"/><Relationship Id="rId297" Type="http://schemas.openxmlformats.org/officeDocument/2006/relationships/image" Target="../media/image1217.png"/><Relationship Id="rId40" Type="http://schemas.openxmlformats.org/officeDocument/2006/relationships/customXml" Target="../ink/ink1103.xml"/><Relationship Id="rId115" Type="http://schemas.openxmlformats.org/officeDocument/2006/relationships/image" Target="../media/image1127.png"/><Relationship Id="rId136" Type="http://schemas.openxmlformats.org/officeDocument/2006/relationships/customXml" Target="../ink/ink1151.xml"/><Relationship Id="rId157" Type="http://schemas.openxmlformats.org/officeDocument/2006/relationships/image" Target="../media/image1148.png"/><Relationship Id="rId178" Type="http://schemas.openxmlformats.org/officeDocument/2006/relationships/customXml" Target="../ink/ink1172.xml"/><Relationship Id="rId301" Type="http://schemas.openxmlformats.org/officeDocument/2006/relationships/image" Target="../media/image1219.png"/><Relationship Id="rId322" Type="http://schemas.openxmlformats.org/officeDocument/2006/relationships/customXml" Target="../ink/ink1244.xml"/><Relationship Id="rId343" Type="http://schemas.openxmlformats.org/officeDocument/2006/relationships/image" Target="../media/image1240.png"/><Relationship Id="rId364" Type="http://schemas.openxmlformats.org/officeDocument/2006/relationships/customXml" Target="../ink/ink1265.xml"/><Relationship Id="rId61" Type="http://schemas.openxmlformats.org/officeDocument/2006/relationships/image" Target="../media/image1101.png"/><Relationship Id="rId82" Type="http://schemas.openxmlformats.org/officeDocument/2006/relationships/customXml" Target="../ink/ink1124.xml"/><Relationship Id="rId199" Type="http://schemas.openxmlformats.org/officeDocument/2006/relationships/image" Target="../media/image1042.png"/><Relationship Id="rId203" Type="http://schemas.openxmlformats.org/officeDocument/2006/relationships/image" Target="../media/image1170.png"/><Relationship Id="rId19" Type="http://schemas.openxmlformats.org/officeDocument/2006/relationships/image" Target="../media/image1080.png"/><Relationship Id="rId224" Type="http://schemas.openxmlformats.org/officeDocument/2006/relationships/customXml" Target="../ink/ink1195.xml"/><Relationship Id="rId245" Type="http://schemas.openxmlformats.org/officeDocument/2006/relationships/image" Target="../media/image1191.png"/><Relationship Id="rId266" Type="http://schemas.openxmlformats.org/officeDocument/2006/relationships/customXml" Target="../ink/ink1216.xml"/><Relationship Id="rId287" Type="http://schemas.openxmlformats.org/officeDocument/2006/relationships/image" Target="../media/image1212.png"/><Relationship Id="rId30" Type="http://schemas.openxmlformats.org/officeDocument/2006/relationships/customXml" Target="../ink/ink1098.xml"/><Relationship Id="rId105" Type="http://schemas.openxmlformats.org/officeDocument/2006/relationships/image" Target="../media/image1122.png"/><Relationship Id="rId126" Type="http://schemas.openxmlformats.org/officeDocument/2006/relationships/customXml" Target="../ink/ink1146.xml"/><Relationship Id="rId147" Type="http://schemas.openxmlformats.org/officeDocument/2006/relationships/image" Target="../media/image1143.png"/><Relationship Id="rId168" Type="http://schemas.openxmlformats.org/officeDocument/2006/relationships/customXml" Target="../ink/ink1167.xml"/><Relationship Id="rId312" Type="http://schemas.openxmlformats.org/officeDocument/2006/relationships/customXml" Target="../ink/ink1239.xml"/><Relationship Id="rId333" Type="http://schemas.openxmlformats.org/officeDocument/2006/relationships/image" Target="../media/image1235.png"/><Relationship Id="rId354" Type="http://schemas.openxmlformats.org/officeDocument/2006/relationships/customXml" Target="../ink/ink1260.xml"/><Relationship Id="rId51" Type="http://schemas.openxmlformats.org/officeDocument/2006/relationships/image" Target="../media/image1096.png"/><Relationship Id="rId72" Type="http://schemas.openxmlformats.org/officeDocument/2006/relationships/customXml" Target="../ink/ink1119.xml"/><Relationship Id="rId93" Type="http://schemas.openxmlformats.org/officeDocument/2006/relationships/image" Target="../media/image45.png"/><Relationship Id="rId189" Type="http://schemas.openxmlformats.org/officeDocument/2006/relationships/image" Target="../media/image1164.png"/><Relationship Id="rId3" Type="http://schemas.openxmlformats.org/officeDocument/2006/relationships/image" Target="NULL"/><Relationship Id="rId214" Type="http://schemas.openxmlformats.org/officeDocument/2006/relationships/customXml" Target="../ink/ink1190.xml"/><Relationship Id="rId235" Type="http://schemas.openxmlformats.org/officeDocument/2006/relationships/image" Target="../media/image1186.png"/><Relationship Id="rId256" Type="http://schemas.openxmlformats.org/officeDocument/2006/relationships/customXml" Target="../ink/ink1211.xml"/><Relationship Id="rId277" Type="http://schemas.openxmlformats.org/officeDocument/2006/relationships/image" Target="../media/image1207.png"/><Relationship Id="rId298" Type="http://schemas.openxmlformats.org/officeDocument/2006/relationships/customXml" Target="../ink/ink1232.xml"/><Relationship Id="rId116" Type="http://schemas.openxmlformats.org/officeDocument/2006/relationships/customXml" Target="../ink/ink1141.xml"/><Relationship Id="rId137" Type="http://schemas.openxmlformats.org/officeDocument/2006/relationships/image" Target="../media/image1138.png"/><Relationship Id="rId158" Type="http://schemas.openxmlformats.org/officeDocument/2006/relationships/customXml" Target="../ink/ink1162.xml"/><Relationship Id="rId302" Type="http://schemas.openxmlformats.org/officeDocument/2006/relationships/customXml" Target="../ink/ink1234.xml"/><Relationship Id="rId323" Type="http://schemas.openxmlformats.org/officeDocument/2006/relationships/image" Target="../media/image1230.png"/><Relationship Id="rId344" Type="http://schemas.openxmlformats.org/officeDocument/2006/relationships/customXml" Target="../ink/ink1255.xml"/><Relationship Id="rId20" Type="http://schemas.openxmlformats.org/officeDocument/2006/relationships/customXml" Target="../ink/ink1093.xml"/><Relationship Id="rId41" Type="http://schemas.openxmlformats.org/officeDocument/2006/relationships/image" Target="../media/image1091.png"/><Relationship Id="rId62" Type="http://schemas.openxmlformats.org/officeDocument/2006/relationships/customXml" Target="../ink/ink1114.xml"/><Relationship Id="rId83" Type="http://schemas.openxmlformats.org/officeDocument/2006/relationships/image" Target="../media/image1112.png"/><Relationship Id="rId179" Type="http://schemas.openxmlformats.org/officeDocument/2006/relationships/image" Target="../media/image1159.png"/><Relationship Id="rId365" Type="http://schemas.openxmlformats.org/officeDocument/2006/relationships/image" Target="../media/image1251.png"/><Relationship Id="rId190" Type="http://schemas.openxmlformats.org/officeDocument/2006/relationships/customXml" Target="../ink/ink1178.xml"/><Relationship Id="rId204" Type="http://schemas.openxmlformats.org/officeDocument/2006/relationships/customXml" Target="../ink/ink1185.xml"/><Relationship Id="rId225" Type="http://schemas.openxmlformats.org/officeDocument/2006/relationships/image" Target="../media/image1181.png"/><Relationship Id="rId246" Type="http://schemas.openxmlformats.org/officeDocument/2006/relationships/customXml" Target="../ink/ink1206.xml"/><Relationship Id="rId267" Type="http://schemas.openxmlformats.org/officeDocument/2006/relationships/image" Target="../media/image1202.png"/><Relationship Id="rId288" Type="http://schemas.openxmlformats.org/officeDocument/2006/relationships/customXml" Target="../ink/ink1227.xml"/><Relationship Id="rId106" Type="http://schemas.openxmlformats.org/officeDocument/2006/relationships/customXml" Target="../ink/ink1136.xml"/><Relationship Id="rId127" Type="http://schemas.openxmlformats.org/officeDocument/2006/relationships/image" Target="../media/image1133.png"/><Relationship Id="rId313" Type="http://schemas.openxmlformats.org/officeDocument/2006/relationships/image" Target="../media/image1225.png"/><Relationship Id="rId10" Type="http://schemas.openxmlformats.org/officeDocument/2006/relationships/customXml" Target="../ink/ink1088.xml"/><Relationship Id="rId31" Type="http://schemas.openxmlformats.org/officeDocument/2006/relationships/image" Target="../media/image1086.png"/><Relationship Id="rId52" Type="http://schemas.openxmlformats.org/officeDocument/2006/relationships/customXml" Target="../ink/ink1109.xml"/><Relationship Id="rId73" Type="http://schemas.openxmlformats.org/officeDocument/2006/relationships/image" Target="../media/image1107.png"/><Relationship Id="rId94" Type="http://schemas.openxmlformats.org/officeDocument/2006/relationships/customXml" Target="../ink/ink1130.xml"/><Relationship Id="rId148" Type="http://schemas.openxmlformats.org/officeDocument/2006/relationships/customXml" Target="../ink/ink1157.xml"/><Relationship Id="rId169" Type="http://schemas.openxmlformats.org/officeDocument/2006/relationships/image" Target="../media/image1154.png"/><Relationship Id="rId334" Type="http://schemas.openxmlformats.org/officeDocument/2006/relationships/customXml" Target="../ink/ink1250.xml"/><Relationship Id="rId355" Type="http://schemas.openxmlformats.org/officeDocument/2006/relationships/image" Target="../media/image1246.png"/><Relationship Id="rId4" Type="http://schemas.openxmlformats.org/officeDocument/2006/relationships/image" Target="../media/image4210.png"/><Relationship Id="rId180" Type="http://schemas.openxmlformats.org/officeDocument/2006/relationships/customXml" Target="../ink/ink1173.xml"/><Relationship Id="rId215" Type="http://schemas.openxmlformats.org/officeDocument/2006/relationships/image" Target="../media/image1176.png"/><Relationship Id="rId236" Type="http://schemas.openxmlformats.org/officeDocument/2006/relationships/customXml" Target="../ink/ink1201.xml"/><Relationship Id="rId257" Type="http://schemas.openxmlformats.org/officeDocument/2006/relationships/image" Target="../media/image1197.png"/><Relationship Id="rId278" Type="http://schemas.openxmlformats.org/officeDocument/2006/relationships/customXml" Target="../ink/ink1222.xml"/><Relationship Id="rId303" Type="http://schemas.openxmlformats.org/officeDocument/2006/relationships/image" Target="../media/image1220.png"/><Relationship Id="rId42" Type="http://schemas.openxmlformats.org/officeDocument/2006/relationships/customXml" Target="../ink/ink1104.xml"/><Relationship Id="rId84" Type="http://schemas.openxmlformats.org/officeDocument/2006/relationships/customXml" Target="../ink/ink1125.xml"/><Relationship Id="rId138" Type="http://schemas.openxmlformats.org/officeDocument/2006/relationships/customXml" Target="../ink/ink1152.xml"/><Relationship Id="rId345" Type="http://schemas.openxmlformats.org/officeDocument/2006/relationships/image" Target="../media/image1241.png"/><Relationship Id="rId191" Type="http://schemas.openxmlformats.org/officeDocument/2006/relationships/image" Target="../media/image1165.png"/><Relationship Id="rId205" Type="http://schemas.openxmlformats.org/officeDocument/2006/relationships/image" Target="../media/image1171.png"/><Relationship Id="rId247" Type="http://schemas.openxmlformats.org/officeDocument/2006/relationships/image" Target="../media/image1192.png"/><Relationship Id="rId107" Type="http://schemas.openxmlformats.org/officeDocument/2006/relationships/image" Target="../media/image1123.png"/><Relationship Id="rId289" Type="http://schemas.openxmlformats.org/officeDocument/2006/relationships/image" Target="../media/image1213.png"/><Relationship Id="rId11" Type="http://schemas.openxmlformats.org/officeDocument/2006/relationships/image" Target="../media/image1076.png"/><Relationship Id="rId53" Type="http://schemas.openxmlformats.org/officeDocument/2006/relationships/image" Target="../media/image1097.png"/><Relationship Id="rId149" Type="http://schemas.openxmlformats.org/officeDocument/2006/relationships/image" Target="../media/image1144.png"/><Relationship Id="rId314" Type="http://schemas.openxmlformats.org/officeDocument/2006/relationships/customXml" Target="../ink/ink1240.xml"/><Relationship Id="rId356" Type="http://schemas.openxmlformats.org/officeDocument/2006/relationships/customXml" Target="../ink/ink1261.xml"/><Relationship Id="rId95" Type="http://schemas.openxmlformats.org/officeDocument/2006/relationships/image" Target="../media/image1117.png"/><Relationship Id="rId160" Type="http://schemas.openxmlformats.org/officeDocument/2006/relationships/customXml" Target="../ink/ink1163.xml"/><Relationship Id="rId216" Type="http://schemas.openxmlformats.org/officeDocument/2006/relationships/customXml" Target="../ink/ink1191.xml"/><Relationship Id="rId258" Type="http://schemas.openxmlformats.org/officeDocument/2006/relationships/customXml" Target="../ink/ink1212.xml"/><Relationship Id="rId22" Type="http://schemas.openxmlformats.org/officeDocument/2006/relationships/customXml" Target="../ink/ink1094.xml"/><Relationship Id="rId64" Type="http://schemas.openxmlformats.org/officeDocument/2006/relationships/customXml" Target="../ink/ink1115.xml"/><Relationship Id="rId118" Type="http://schemas.openxmlformats.org/officeDocument/2006/relationships/customXml" Target="../ink/ink1142.xml"/><Relationship Id="rId325" Type="http://schemas.openxmlformats.org/officeDocument/2006/relationships/image" Target="../media/image1231.png"/><Relationship Id="rId171" Type="http://schemas.openxmlformats.org/officeDocument/2006/relationships/image" Target="../media/image1155.png"/><Relationship Id="rId227" Type="http://schemas.openxmlformats.org/officeDocument/2006/relationships/image" Target="../media/image1182.png"/><Relationship Id="rId269" Type="http://schemas.openxmlformats.org/officeDocument/2006/relationships/image" Target="../media/image1203.png"/><Relationship Id="rId33" Type="http://schemas.openxmlformats.org/officeDocument/2006/relationships/image" Target="../media/image1087.png"/><Relationship Id="rId129" Type="http://schemas.openxmlformats.org/officeDocument/2006/relationships/image" Target="../media/image1134.png"/><Relationship Id="rId280" Type="http://schemas.openxmlformats.org/officeDocument/2006/relationships/customXml" Target="../ink/ink1223.xml"/><Relationship Id="rId336" Type="http://schemas.openxmlformats.org/officeDocument/2006/relationships/customXml" Target="../ink/ink1251.xml"/><Relationship Id="rId75" Type="http://schemas.openxmlformats.org/officeDocument/2006/relationships/image" Target="../media/image1108.png"/><Relationship Id="rId140" Type="http://schemas.openxmlformats.org/officeDocument/2006/relationships/customXml" Target="../ink/ink1153.xml"/><Relationship Id="rId182" Type="http://schemas.openxmlformats.org/officeDocument/2006/relationships/customXml" Target="../ink/ink1174.xml"/><Relationship Id="rId238" Type="http://schemas.openxmlformats.org/officeDocument/2006/relationships/customXml" Target="../ink/ink1202.xml"/><Relationship Id="rId291" Type="http://schemas.openxmlformats.org/officeDocument/2006/relationships/image" Target="../media/image1214.png"/><Relationship Id="rId305" Type="http://schemas.openxmlformats.org/officeDocument/2006/relationships/image" Target="../media/image1221.png"/><Relationship Id="rId347" Type="http://schemas.openxmlformats.org/officeDocument/2006/relationships/image" Target="../media/image1242.png"/><Relationship Id="rId44" Type="http://schemas.openxmlformats.org/officeDocument/2006/relationships/customXml" Target="../ink/ink1105.xml"/><Relationship Id="rId86" Type="http://schemas.openxmlformats.org/officeDocument/2006/relationships/customXml" Target="../ink/ink1126.xml"/><Relationship Id="rId151" Type="http://schemas.openxmlformats.org/officeDocument/2006/relationships/image" Target="../media/image1145.png"/><Relationship Id="rId193" Type="http://schemas.openxmlformats.org/officeDocument/2006/relationships/image" Target="../media/image1166.png"/><Relationship Id="rId207" Type="http://schemas.openxmlformats.org/officeDocument/2006/relationships/image" Target="../media/image1172.png"/><Relationship Id="rId249" Type="http://schemas.openxmlformats.org/officeDocument/2006/relationships/image" Target="../media/image1193.png"/><Relationship Id="rId13" Type="http://schemas.openxmlformats.org/officeDocument/2006/relationships/image" Target="../media/image1077.png"/><Relationship Id="rId109" Type="http://schemas.openxmlformats.org/officeDocument/2006/relationships/image" Target="../media/image1124.png"/><Relationship Id="rId260" Type="http://schemas.openxmlformats.org/officeDocument/2006/relationships/customXml" Target="../ink/ink1213.xml"/><Relationship Id="rId316" Type="http://schemas.openxmlformats.org/officeDocument/2006/relationships/customXml" Target="../ink/ink1241.xml"/><Relationship Id="rId55" Type="http://schemas.openxmlformats.org/officeDocument/2006/relationships/image" Target="../media/image1098.png"/><Relationship Id="rId97" Type="http://schemas.openxmlformats.org/officeDocument/2006/relationships/image" Target="../media/image1118.png"/><Relationship Id="rId120" Type="http://schemas.openxmlformats.org/officeDocument/2006/relationships/customXml" Target="../ink/ink1143.xml"/><Relationship Id="rId358" Type="http://schemas.openxmlformats.org/officeDocument/2006/relationships/customXml" Target="../ink/ink1262.xml"/><Relationship Id="rId162" Type="http://schemas.openxmlformats.org/officeDocument/2006/relationships/customXml" Target="../ink/ink1164.xml"/><Relationship Id="rId218" Type="http://schemas.openxmlformats.org/officeDocument/2006/relationships/customXml" Target="../ink/ink1192.xml"/><Relationship Id="rId271" Type="http://schemas.openxmlformats.org/officeDocument/2006/relationships/image" Target="../media/image1204.png"/><Relationship Id="rId24" Type="http://schemas.openxmlformats.org/officeDocument/2006/relationships/customXml" Target="../ink/ink1095.xml"/><Relationship Id="rId66" Type="http://schemas.openxmlformats.org/officeDocument/2006/relationships/customXml" Target="../ink/ink1116.xml"/><Relationship Id="rId131" Type="http://schemas.openxmlformats.org/officeDocument/2006/relationships/image" Target="../media/image1135.png"/><Relationship Id="rId327" Type="http://schemas.openxmlformats.org/officeDocument/2006/relationships/image" Target="../media/image1232.png"/><Relationship Id="rId173" Type="http://schemas.openxmlformats.org/officeDocument/2006/relationships/image" Target="../media/image1156.png"/><Relationship Id="rId229" Type="http://schemas.openxmlformats.org/officeDocument/2006/relationships/image" Target="../media/image1183.png"/><Relationship Id="rId240" Type="http://schemas.openxmlformats.org/officeDocument/2006/relationships/customXml" Target="../ink/ink1203.xml"/><Relationship Id="rId35" Type="http://schemas.openxmlformats.org/officeDocument/2006/relationships/image" Target="../media/image1088.png"/><Relationship Id="rId77" Type="http://schemas.openxmlformats.org/officeDocument/2006/relationships/image" Target="../media/image1109.png"/><Relationship Id="rId100" Type="http://schemas.openxmlformats.org/officeDocument/2006/relationships/customXml" Target="../ink/ink1133.xml"/><Relationship Id="rId282" Type="http://schemas.openxmlformats.org/officeDocument/2006/relationships/customXml" Target="../ink/ink1224.xml"/><Relationship Id="rId338" Type="http://schemas.openxmlformats.org/officeDocument/2006/relationships/customXml" Target="../ink/ink1252.xml"/><Relationship Id="rId142" Type="http://schemas.openxmlformats.org/officeDocument/2006/relationships/customXml" Target="../ink/ink1154.xml"/><Relationship Id="rId184" Type="http://schemas.openxmlformats.org/officeDocument/2006/relationships/customXml" Target="../ink/ink1175.xml"/><Relationship Id="rId251" Type="http://schemas.openxmlformats.org/officeDocument/2006/relationships/image" Target="../media/image1194.png"/><Relationship Id="rId46" Type="http://schemas.openxmlformats.org/officeDocument/2006/relationships/customXml" Target="../ink/ink1106.xml"/><Relationship Id="rId293" Type="http://schemas.openxmlformats.org/officeDocument/2006/relationships/image" Target="../media/image1215.png"/><Relationship Id="rId307" Type="http://schemas.openxmlformats.org/officeDocument/2006/relationships/image" Target="../media/image1222.png"/><Relationship Id="rId349" Type="http://schemas.openxmlformats.org/officeDocument/2006/relationships/image" Target="../media/image1243.pn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275.xml"/><Relationship Id="rId170" Type="http://schemas.openxmlformats.org/officeDocument/2006/relationships/image" Target="../media/image1334.png"/><Relationship Id="rId268" Type="http://schemas.openxmlformats.org/officeDocument/2006/relationships/image" Target="../media/image1383.png"/><Relationship Id="rId475" Type="http://schemas.openxmlformats.org/officeDocument/2006/relationships/image" Target="../media/image1485.png"/><Relationship Id="rId682" Type="http://schemas.openxmlformats.org/officeDocument/2006/relationships/image" Target="../media/image1587.png"/><Relationship Id="rId128" Type="http://schemas.openxmlformats.org/officeDocument/2006/relationships/image" Target="../media/image1314.png"/><Relationship Id="rId335" Type="http://schemas.openxmlformats.org/officeDocument/2006/relationships/customXml" Target="../ink/ink1432.xml"/><Relationship Id="rId542" Type="http://schemas.openxmlformats.org/officeDocument/2006/relationships/image" Target="../media/image1518.png"/><Relationship Id="rId987" Type="http://schemas.openxmlformats.org/officeDocument/2006/relationships/customXml" Target="../ink/ink1760.xml"/><Relationship Id="rId1172" Type="http://schemas.openxmlformats.org/officeDocument/2006/relationships/customXml" Target="../ink/ink1853.xml"/><Relationship Id="rId402" Type="http://schemas.openxmlformats.org/officeDocument/2006/relationships/image" Target="../media/image1449.png"/><Relationship Id="rId847" Type="http://schemas.openxmlformats.org/officeDocument/2006/relationships/customXml" Target="../ink/ink1690.xml"/><Relationship Id="rId1032" Type="http://schemas.openxmlformats.org/officeDocument/2006/relationships/image" Target="../media/image1761.png"/><Relationship Id="rId707" Type="http://schemas.openxmlformats.org/officeDocument/2006/relationships/customXml" Target="../ink/ink1620.xml"/><Relationship Id="rId914" Type="http://schemas.openxmlformats.org/officeDocument/2006/relationships/image" Target="../media/image1703.png"/><Relationship Id="rId43" Type="http://schemas.openxmlformats.org/officeDocument/2006/relationships/customXml" Target="../ink/ink1286.xml"/><Relationship Id="rId192" Type="http://schemas.openxmlformats.org/officeDocument/2006/relationships/image" Target="../media/image1345.png"/><Relationship Id="rId497" Type="http://schemas.openxmlformats.org/officeDocument/2006/relationships/image" Target="../media/image1496.png"/><Relationship Id="rId357" Type="http://schemas.openxmlformats.org/officeDocument/2006/relationships/customXml" Target="../ink/ink1443.xml"/><Relationship Id="rId1194" Type="http://schemas.openxmlformats.org/officeDocument/2006/relationships/customXml" Target="../ink/ink1864.xml"/><Relationship Id="rId217" Type="http://schemas.openxmlformats.org/officeDocument/2006/relationships/customXml" Target="../ink/ink1373.xml"/><Relationship Id="rId564" Type="http://schemas.openxmlformats.org/officeDocument/2006/relationships/image" Target="../media/image1529.png"/><Relationship Id="rId771" Type="http://schemas.openxmlformats.org/officeDocument/2006/relationships/customXml" Target="../ink/ink1652.xml"/><Relationship Id="rId869" Type="http://schemas.openxmlformats.org/officeDocument/2006/relationships/customXml" Target="../ink/ink1701.xml"/><Relationship Id="rId424" Type="http://schemas.openxmlformats.org/officeDocument/2006/relationships/image" Target="../media/image1460.png"/><Relationship Id="rId631" Type="http://schemas.openxmlformats.org/officeDocument/2006/relationships/customXml" Target="../ink/ink1581.xml"/><Relationship Id="rId729" Type="http://schemas.openxmlformats.org/officeDocument/2006/relationships/customXml" Target="../ink/ink1631.xml"/><Relationship Id="rId1054" Type="http://schemas.openxmlformats.org/officeDocument/2006/relationships/image" Target="../media/image1772.png"/><Relationship Id="rId1261" Type="http://schemas.openxmlformats.org/officeDocument/2006/relationships/image" Target="../media/image1874.png"/><Relationship Id="rId936" Type="http://schemas.openxmlformats.org/officeDocument/2006/relationships/image" Target="../media/image1714.png"/><Relationship Id="rId1121" Type="http://schemas.openxmlformats.org/officeDocument/2006/relationships/image" Target="../media/image1805.png"/><Relationship Id="rId1219" Type="http://schemas.openxmlformats.org/officeDocument/2006/relationships/image" Target="../media/image1853.png"/><Relationship Id="rId65" Type="http://schemas.openxmlformats.org/officeDocument/2006/relationships/customXml" Target="../ink/ink1297.xml"/><Relationship Id="rId281" Type="http://schemas.openxmlformats.org/officeDocument/2006/relationships/customXml" Target="../ink/ink1405.xml"/><Relationship Id="rId141" Type="http://schemas.openxmlformats.org/officeDocument/2006/relationships/customXml" Target="../ink/ink1335.xml"/><Relationship Id="rId379" Type="http://schemas.openxmlformats.org/officeDocument/2006/relationships/customXml" Target="../ink/ink1454.xml"/><Relationship Id="rId586" Type="http://schemas.openxmlformats.org/officeDocument/2006/relationships/image" Target="../media/image1540.png"/><Relationship Id="rId793" Type="http://schemas.openxmlformats.org/officeDocument/2006/relationships/customXml" Target="../ink/ink1663.xml"/><Relationship Id="rId7" Type="http://schemas.openxmlformats.org/officeDocument/2006/relationships/customXml" Target="../ink/ink1268.xml"/><Relationship Id="rId239" Type="http://schemas.openxmlformats.org/officeDocument/2006/relationships/customXml" Target="../ink/ink1384.xml"/><Relationship Id="rId446" Type="http://schemas.openxmlformats.org/officeDocument/2006/relationships/customXml" Target="../ink/ink1488.xml"/><Relationship Id="rId653" Type="http://schemas.openxmlformats.org/officeDocument/2006/relationships/customXml" Target="../ink/ink1593.xml"/><Relationship Id="rId1076" Type="http://schemas.openxmlformats.org/officeDocument/2006/relationships/image" Target="../media/image1783.png"/><Relationship Id="rId306" Type="http://schemas.openxmlformats.org/officeDocument/2006/relationships/image" Target="../media/image1401.png"/><Relationship Id="rId860" Type="http://schemas.openxmlformats.org/officeDocument/2006/relationships/image" Target="../media/image1676.png"/><Relationship Id="rId958" Type="http://schemas.openxmlformats.org/officeDocument/2006/relationships/image" Target="../media/image1725.png"/><Relationship Id="rId1143" Type="http://schemas.openxmlformats.org/officeDocument/2006/relationships/image" Target="../media/image1816.png"/><Relationship Id="rId87" Type="http://schemas.openxmlformats.org/officeDocument/2006/relationships/customXml" Target="../ink/ink1308.xml"/><Relationship Id="rId513" Type="http://schemas.openxmlformats.org/officeDocument/2006/relationships/customXml" Target="../ink/ink1522.xml"/><Relationship Id="rId720" Type="http://schemas.openxmlformats.org/officeDocument/2006/relationships/image" Target="../media/image1606.png"/><Relationship Id="rId818" Type="http://schemas.openxmlformats.org/officeDocument/2006/relationships/image" Target="../media/image1655.png"/><Relationship Id="rId1003" Type="http://schemas.openxmlformats.org/officeDocument/2006/relationships/customXml" Target="../ink/ink1768.xml"/><Relationship Id="rId1210" Type="http://schemas.openxmlformats.org/officeDocument/2006/relationships/customXml" Target="../ink/ink1872.xml"/><Relationship Id="rId14" Type="http://schemas.openxmlformats.org/officeDocument/2006/relationships/image" Target="../media/image1257.png"/><Relationship Id="rId163" Type="http://schemas.openxmlformats.org/officeDocument/2006/relationships/customXml" Target="../ink/ink1346.xml"/><Relationship Id="rId370" Type="http://schemas.openxmlformats.org/officeDocument/2006/relationships/image" Target="../media/image1433.png"/><Relationship Id="rId230" Type="http://schemas.openxmlformats.org/officeDocument/2006/relationships/image" Target="../media/image1364.png"/><Relationship Id="rId468" Type="http://schemas.openxmlformats.org/officeDocument/2006/relationships/customXml" Target="../ink/ink1499.xml"/><Relationship Id="rId675" Type="http://schemas.openxmlformats.org/officeDocument/2006/relationships/customXml" Target="../ink/ink1604.xml"/><Relationship Id="rId882" Type="http://schemas.openxmlformats.org/officeDocument/2006/relationships/image" Target="../media/image1687.png"/><Relationship Id="rId1098" Type="http://schemas.openxmlformats.org/officeDocument/2006/relationships/image" Target="../media/image1794.png"/><Relationship Id="rId328" Type="http://schemas.openxmlformats.org/officeDocument/2006/relationships/image" Target="../media/image1412.png"/><Relationship Id="rId535" Type="http://schemas.openxmlformats.org/officeDocument/2006/relationships/customXml" Target="../ink/ink1533.xml"/><Relationship Id="rId742" Type="http://schemas.openxmlformats.org/officeDocument/2006/relationships/image" Target="../media/image1617.png"/><Relationship Id="rId1165" Type="http://schemas.openxmlformats.org/officeDocument/2006/relationships/image" Target="../media/image1827.png"/><Relationship Id="rId602" Type="http://schemas.openxmlformats.org/officeDocument/2006/relationships/image" Target="../media/image1548.png"/><Relationship Id="rId1025" Type="http://schemas.openxmlformats.org/officeDocument/2006/relationships/customXml" Target="../ink/ink1779.xml"/><Relationship Id="rId1232" Type="http://schemas.openxmlformats.org/officeDocument/2006/relationships/customXml" Target="../ink/ink1883.xml"/><Relationship Id="rId907" Type="http://schemas.openxmlformats.org/officeDocument/2006/relationships/customXml" Target="../ink/ink1720.xml"/><Relationship Id="rId36" Type="http://schemas.openxmlformats.org/officeDocument/2006/relationships/image" Target="../media/image1268.png"/><Relationship Id="rId185" Type="http://schemas.openxmlformats.org/officeDocument/2006/relationships/customXml" Target="../ink/ink1357.xml"/><Relationship Id="rId392" Type="http://schemas.openxmlformats.org/officeDocument/2006/relationships/image" Target="../media/image1444.png"/><Relationship Id="rId697" Type="http://schemas.openxmlformats.org/officeDocument/2006/relationships/customXml" Target="../ink/ink1615.xml"/><Relationship Id="rId252" Type="http://schemas.openxmlformats.org/officeDocument/2006/relationships/image" Target="../media/image1375.png"/><Relationship Id="rId1187" Type="http://schemas.openxmlformats.org/officeDocument/2006/relationships/image" Target="../media/image1837.png"/><Relationship Id="rId112" Type="http://schemas.openxmlformats.org/officeDocument/2006/relationships/image" Target="../media/image1306.png"/><Relationship Id="rId557" Type="http://schemas.openxmlformats.org/officeDocument/2006/relationships/customXml" Target="../ink/ink1544.xml"/><Relationship Id="rId764" Type="http://schemas.openxmlformats.org/officeDocument/2006/relationships/image" Target="../media/image1628.png"/><Relationship Id="rId971" Type="http://schemas.openxmlformats.org/officeDocument/2006/relationships/customXml" Target="../ink/ink1752.xml"/><Relationship Id="rId417" Type="http://schemas.openxmlformats.org/officeDocument/2006/relationships/customXml" Target="../ink/ink1473.xml"/><Relationship Id="rId624" Type="http://schemas.openxmlformats.org/officeDocument/2006/relationships/image" Target="../media/image1559.png"/><Relationship Id="rId831" Type="http://schemas.openxmlformats.org/officeDocument/2006/relationships/customXml" Target="../ink/ink1682.xml"/><Relationship Id="rId1047" Type="http://schemas.openxmlformats.org/officeDocument/2006/relationships/customXml" Target="../ink/ink1790.xml"/><Relationship Id="rId1254" Type="http://schemas.openxmlformats.org/officeDocument/2006/relationships/customXml" Target="../ink/ink1894.xml"/><Relationship Id="rId929" Type="http://schemas.openxmlformats.org/officeDocument/2006/relationships/customXml" Target="../ink/ink1731.xml"/><Relationship Id="rId1114" Type="http://schemas.openxmlformats.org/officeDocument/2006/relationships/customXml" Target="../ink/ink1824.xml"/><Relationship Id="rId58" Type="http://schemas.openxmlformats.org/officeDocument/2006/relationships/image" Target="../media/image1279.png"/><Relationship Id="rId274" Type="http://schemas.openxmlformats.org/officeDocument/2006/relationships/image" Target="../media/image1386.png"/><Relationship Id="rId481" Type="http://schemas.openxmlformats.org/officeDocument/2006/relationships/image" Target="../media/image1488.png"/><Relationship Id="rId134" Type="http://schemas.openxmlformats.org/officeDocument/2006/relationships/image" Target="../media/image1317.png"/><Relationship Id="rId579" Type="http://schemas.openxmlformats.org/officeDocument/2006/relationships/customXml" Target="../ink/ink1555.xml"/><Relationship Id="rId786" Type="http://schemas.openxmlformats.org/officeDocument/2006/relationships/image" Target="../media/image1639.png"/><Relationship Id="rId993" Type="http://schemas.openxmlformats.org/officeDocument/2006/relationships/customXml" Target="../ink/ink1763.xml"/><Relationship Id="rId341" Type="http://schemas.openxmlformats.org/officeDocument/2006/relationships/customXml" Target="../ink/ink1435.xml"/><Relationship Id="rId439" Type="http://schemas.openxmlformats.org/officeDocument/2006/relationships/image" Target="../media/image1467.png"/><Relationship Id="rId646" Type="http://schemas.openxmlformats.org/officeDocument/2006/relationships/image" Target="../media/image1569.png"/><Relationship Id="rId1069" Type="http://schemas.openxmlformats.org/officeDocument/2006/relationships/customXml" Target="../ink/ink1801.xml"/><Relationship Id="rId1276" Type="http://schemas.openxmlformats.org/officeDocument/2006/relationships/customXml" Target="../ink/ink1905.xml"/><Relationship Id="rId201" Type="http://schemas.openxmlformats.org/officeDocument/2006/relationships/customXml" Target="../ink/ink1365.xml"/><Relationship Id="rId506" Type="http://schemas.openxmlformats.org/officeDocument/2006/relationships/image" Target="../media/image1500.png"/><Relationship Id="rId853" Type="http://schemas.openxmlformats.org/officeDocument/2006/relationships/customXml" Target="../ink/ink1693.xml"/><Relationship Id="rId1136" Type="http://schemas.openxmlformats.org/officeDocument/2006/relationships/customXml" Target="../ink/ink1835.xml"/><Relationship Id="rId713" Type="http://schemas.openxmlformats.org/officeDocument/2006/relationships/customXml" Target="../ink/ink1623.xml"/><Relationship Id="rId920" Type="http://schemas.openxmlformats.org/officeDocument/2006/relationships/image" Target="../media/image1706.png"/><Relationship Id="rId1203" Type="http://schemas.openxmlformats.org/officeDocument/2006/relationships/image" Target="../media/image1845.png"/><Relationship Id="rId296" Type="http://schemas.openxmlformats.org/officeDocument/2006/relationships/image" Target="../media/image1396.png"/><Relationship Id="rId156" Type="http://schemas.openxmlformats.org/officeDocument/2006/relationships/image" Target="../media/image1327.png"/><Relationship Id="rId363" Type="http://schemas.openxmlformats.org/officeDocument/2006/relationships/customXml" Target="../ink/ink1446.xml"/><Relationship Id="rId570" Type="http://schemas.openxmlformats.org/officeDocument/2006/relationships/image" Target="../media/image1532.png"/><Relationship Id="rId223" Type="http://schemas.openxmlformats.org/officeDocument/2006/relationships/customXml" Target="../ink/ink1376.xml"/><Relationship Id="rId430" Type="http://schemas.openxmlformats.org/officeDocument/2006/relationships/image" Target="../media/image1463.png"/><Relationship Id="rId668" Type="http://schemas.openxmlformats.org/officeDocument/2006/relationships/image" Target="../media/image1580.png"/><Relationship Id="rId875" Type="http://schemas.openxmlformats.org/officeDocument/2006/relationships/customXml" Target="../ink/ink1704.xml"/><Relationship Id="rId1060" Type="http://schemas.openxmlformats.org/officeDocument/2006/relationships/image" Target="../media/image1775.png"/><Relationship Id="rId528" Type="http://schemas.openxmlformats.org/officeDocument/2006/relationships/image" Target="../media/image1511.png"/><Relationship Id="rId735" Type="http://schemas.openxmlformats.org/officeDocument/2006/relationships/customXml" Target="../ink/ink1634.xml"/><Relationship Id="rId942" Type="http://schemas.openxmlformats.org/officeDocument/2006/relationships/image" Target="../media/image1717.png"/><Relationship Id="rId1158" Type="http://schemas.openxmlformats.org/officeDocument/2006/relationships/customXml" Target="../ink/ink1846.xml"/><Relationship Id="rId1018" Type="http://schemas.openxmlformats.org/officeDocument/2006/relationships/image" Target="../media/image1754.png"/><Relationship Id="rId1225" Type="http://schemas.openxmlformats.org/officeDocument/2006/relationships/image" Target="../media/image1856.png"/><Relationship Id="rId71" Type="http://schemas.openxmlformats.org/officeDocument/2006/relationships/customXml" Target="../ink/ink1300.xml"/><Relationship Id="rId802" Type="http://schemas.openxmlformats.org/officeDocument/2006/relationships/image" Target="../media/image1647.png"/><Relationship Id="rId29" Type="http://schemas.openxmlformats.org/officeDocument/2006/relationships/customXml" Target="../ink/ink1279.xml"/><Relationship Id="rId178" Type="http://schemas.openxmlformats.org/officeDocument/2006/relationships/image" Target="../media/image1338.png"/><Relationship Id="rId385" Type="http://schemas.openxmlformats.org/officeDocument/2006/relationships/customXml" Target="../ink/ink1457.xml"/><Relationship Id="rId592" Type="http://schemas.openxmlformats.org/officeDocument/2006/relationships/image" Target="../media/image1543.png"/><Relationship Id="rId245" Type="http://schemas.openxmlformats.org/officeDocument/2006/relationships/customXml" Target="../ink/ink1387.xml"/><Relationship Id="rId452" Type="http://schemas.openxmlformats.org/officeDocument/2006/relationships/customXml" Target="../ink/ink1491.xml"/><Relationship Id="rId897" Type="http://schemas.openxmlformats.org/officeDocument/2006/relationships/customXml" Target="../ink/ink1715.xml"/><Relationship Id="rId1082" Type="http://schemas.openxmlformats.org/officeDocument/2006/relationships/image" Target="../media/image1786.png"/><Relationship Id="rId105" Type="http://schemas.openxmlformats.org/officeDocument/2006/relationships/customXml" Target="../ink/ink1317.xml"/><Relationship Id="rId312" Type="http://schemas.openxmlformats.org/officeDocument/2006/relationships/image" Target="../media/image1404.png"/><Relationship Id="rId757" Type="http://schemas.openxmlformats.org/officeDocument/2006/relationships/customXml" Target="../ink/ink1645.xml"/><Relationship Id="rId964" Type="http://schemas.openxmlformats.org/officeDocument/2006/relationships/image" Target="../media/image1728.png"/><Relationship Id="rId93" Type="http://schemas.openxmlformats.org/officeDocument/2006/relationships/customXml" Target="../ink/ink1311.xml"/><Relationship Id="rId617" Type="http://schemas.openxmlformats.org/officeDocument/2006/relationships/customXml" Target="../ink/ink1574.xml"/><Relationship Id="rId824" Type="http://schemas.openxmlformats.org/officeDocument/2006/relationships/image" Target="../media/image1658.png"/><Relationship Id="rId1247" Type="http://schemas.openxmlformats.org/officeDocument/2006/relationships/image" Target="../media/image1867.png"/><Relationship Id="rId1107" Type="http://schemas.openxmlformats.org/officeDocument/2006/relationships/image" Target="../media/image1798.png"/><Relationship Id="rId20" Type="http://schemas.openxmlformats.org/officeDocument/2006/relationships/image" Target="../media/image1260.png"/><Relationship Id="rId267" Type="http://schemas.openxmlformats.org/officeDocument/2006/relationships/customXml" Target="../ink/ink1398.xml"/><Relationship Id="rId474" Type="http://schemas.openxmlformats.org/officeDocument/2006/relationships/customXml" Target="../ink/ink1502.xml"/><Relationship Id="rId127" Type="http://schemas.openxmlformats.org/officeDocument/2006/relationships/customXml" Target="../ink/ink1328.xml"/><Relationship Id="rId681" Type="http://schemas.openxmlformats.org/officeDocument/2006/relationships/customXml" Target="../ink/ink1607.xml"/><Relationship Id="rId779" Type="http://schemas.openxmlformats.org/officeDocument/2006/relationships/customXml" Target="../ink/ink1656.xml"/><Relationship Id="rId986" Type="http://schemas.openxmlformats.org/officeDocument/2006/relationships/image" Target="../media/image1738.png"/><Relationship Id="rId334" Type="http://schemas.openxmlformats.org/officeDocument/2006/relationships/image" Target="../media/image1415.png"/><Relationship Id="rId541" Type="http://schemas.openxmlformats.org/officeDocument/2006/relationships/customXml" Target="../ink/ink1536.xml"/><Relationship Id="rId639" Type="http://schemas.openxmlformats.org/officeDocument/2006/relationships/customXml" Target="../ink/ink1585.xml"/><Relationship Id="rId1171" Type="http://schemas.openxmlformats.org/officeDocument/2006/relationships/image" Target="../media/image1830.png"/><Relationship Id="rId1269" Type="http://schemas.openxmlformats.org/officeDocument/2006/relationships/image" Target="../media/image1878.png"/><Relationship Id="rId401" Type="http://schemas.openxmlformats.org/officeDocument/2006/relationships/customXml" Target="../ink/ink1465.xml"/><Relationship Id="rId846" Type="http://schemas.openxmlformats.org/officeDocument/2006/relationships/image" Target="../media/image1669.png"/><Relationship Id="rId1031" Type="http://schemas.openxmlformats.org/officeDocument/2006/relationships/customXml" Target="../ink/ink1782.xml"/><Relationship Id="rId1129" Type="http://schemas.openxmlformats.org/officeDocument/2006/relationships/image" Target="../media/image1809.png"/><Relationship Id="rId485" Type="http://schemas.openxmlformats.org/officeDocument/2006/relationships/image" Target="../media/image1490.png"/><Relationship Id="rId692" Type="http://schemas.openxmlformats.org/officeDocument/2006/relationships/image" Target="../media/image1592.png"/><Relationship Id="rId706" Type="http://schemas.openxmlformats.org/officeDocument/2006/relationships/image" Target="../media/image1599.png"/><Relationship Id="rId913" Type="http://schemas.openxmlformats.org/officeDocument/2006/relationships/customXml" Target="../ink/ink1723.xml"/><Relationship Id="rId42" Type="http://schemas.openxmlformats.org/officeDocument/2006/relationships/image" Target="../media/image1271.png"/><Relationship Id="rId138" Type="http://schemas.openxmlformats.org/officeDocument/2006/relationships/image" Target="../media/image45.png"/><Relationship Id="rId345" Type="http://schemas.openxmlformats.org/officeDocument/2006/relationships/customXml" Target="../ink/ink1437.xml"/><Relationship Id="rId552" Type="http://schemas.openxmlformats.org/officeDocument/2006/relationships/image" Target="../media/image1523.png"/><Relationship Id="rId997" Type="http://schemas.openxmlformats.org/officeDocument/2006/relationships/customXml" Target="../ink/ink1765.xml"/><Relationship Id="rId1182" Type="http://schemas.openxmlformats.org/officeDocument/2006/relationships/customXml" Target="../ink/ink1858.xml"/><Relationship Id="rId191" Type="http://schemas.openxmlformats.org/officeDocument/2006/relationships/customXml" Target="../ink/ink1360.xml"/><Relationship Id="rId205" Type="http://schemas.openxmlformats.org/officeDocument/2006/relationships/customXml" Target="../ink/ink1367.xml"/><Relationship Id="rId412" Type="http://schemas.openxmlformats.org/officeDocument/2006/relationships/image" Target="../media/image1454.png"/><Relationship Id="rId857" Type="http://schemas.openxmlformats.org/officeDocument/2006/relationships/customXml" Target="../ink/ink1695.xml"/><Relationship Id="rId1042" Type="http://schemas.openxmlformats.org/officeDocument/2006/relationships/image" Target="../media/image1766.png"/><Relationship Id="rId289" Type="http://schemas.openxmlformats.org/officeDocument/2006/relationships/customXml" Target="../ink/ink1409.xml"/><Relationship Id="rId496" Type="http://schemas.openxmlformats.org/officeDocument/2006/relationships/customXml" Target="../ink/ink1513.xml"/><Relationship Id="rId717" Type="http://schemas.openxmlformats.org/officeDocument/2006/relationships/customXml" Target="../ink/ink1625.xml"/><Relationship Id="rId924" Type="http://schemas.openxmlformats.org/officeDocument/2006/relationships/image" Target="../media/image1708.png"/><Relationship Id="rId53" Type="http://schemas.openxmlformats.org/officeDocument/2006/relationships/customXml" Target="../ink/ink1291.xml"/><Relationship Id="rId149" Type="http://schemas.openxmlformats.org/officeDocument/2006/relationships/customXml" Target="../ink/ink1339.xml"/><Relationship Id="rId356" Type="http://schemas.openxmlformats.org/officeDocument/2006/relationships/image" Target="../media/image1426.png"/><Relationship Id="rId563" Type="http://schemas.openxmlformats.org/officeDocument/2006/relationships/customXml" Target="../ink/ink1547.xml"/><Relationship Id="rId770" Type="http://schemas.openxmlformats.org/officeDocument/2006/relationships/image" Target="../media/image1631.png"/><Relationship Id="rId1193" Type="http://schemas.openxmlformats.org/officeDocument/2006/relationships/image" Target="../media/image1840.png"/><Relationship Id="rId1207" Type="http://schemas.openxmlformats.org/officeDocument/2006/relationships/image" Target="../media/image1847.png"/><Relationship Id="rId216" Type="http://schemas.openxmlformats.org/officeDocument/2006/relationships/image" Target="../media/image1357.png"/><Relationship Id="rId423" Type="http://schemas.openxmlformats.org/officeDocument/2006/relationships/customXml" Target="../ink/ink1476.xml"/><Relationship Id="rId868" Type="http://schemas.openxmlformats.org/officeDocument/2006/relationships/image" Target="../media/image1680.png"/><Relationship Id="rId1053" Type="http://schemas.openxmlformats.org/officeDocument/2006/relationships/customXml" Target="../ink/ink1793.xml"/><Relationship Id="rId1260" Type="http://schemas.openxmlformats.org/officeDocument/2006/relationships/customXml" Target="../ink/ink1897.xml"/><Relationship Id="rId630" Type="http://schemas.openxmlformats.org/officeDocument/2006/relationships/image" Target="../media/image1562.png"/><Relationship Id="rId728" Type="http://schemas.openxmlformats.org/officeDocument/2006/relationships/image" Target="../media/image1610.png"/><Relationship Id="rId935" Type="http://schemas.openxmlformats.org/officeDocument/2006/relationships/customXml" Target="../ink/ink1734.xml"/><Relationship Id="rId64" Type="http://schemas.openxmlformats.org/officeDocument/2006/relationships/image" Target="../media/image1282.png"/><Relationship Id="rId367" Type="http://schemas.openxmlformats.org/officeDocument/2006/relationships/customXml" Target="../ink/ink1448.xml"/><Relationship Id="rId574" Type="http://schemas.openxmlformats.org/officeDocument/2006/relationships/image" Target="../media/image1534.png"/><Relationship Id="rId1120" Type="http://schemas.openxmlformats.org/officeDocument/2006/relationships/customXml" Target="../ink/ink1827.xml"/><Relationship Id="rId1218" Type="http://schemas.openxmlformats.org/officeDocument/2006/relationships/customXml" Target="../ink/ink1876.xml"/><Relationship Id="rId227" Type="http://schemas.openxmlformats.org/officeDocument/2006/relationships/customXml" Target="../ink/ink1378.xml"/><Relationship Id="rId781" Type="http://schemas.openxmlformats.org/officeDocument/2006/relationships/customXml" Target="../ink/ink1657.xml"/><Relationship Id="rId879" Type="http://schemas.openxmlformats.org/officeDocument/2006/relationships/customXml" Target="../ink/ink1706.xml"/><Relationship Id="rId434" Type="http://schemas.openxmlformats.org/officeDocument/2006/relationships/customXml" Target="../ink/ink1482.xml"/><Relationship Id="rId641" Type="http://schemas.openxmlformats.org/officeDocument/2006/relationships/customXml" Target="../ink/ink1586.xml"/><Relationship Id="rId739" Type="http://schemas.openxmlformats.org/officeDocument/2006/relationships/customXml" Target="../ink/ink1636.xml"/><Relationship Id="rId1064" Type="http://schemas.openxmlformats.org/officeDocument/2006/relationships/image" Target="../media/image1777.png"/><Relationship Id="rId1271" Type="http://schemas.openxmlformats.org/officeDocument/2006/relationships/image" Target="../media/image1879.png"/><Relationship Id="rId280" Type="http://schemas.openxmlformats.org/officeDocument/2006/relationships/image" Target="../media/image1389.png"/><Relationship Id="rId501" Type="http://schemas.openxmlformats.org/officeDocument/2006/relationships/customXml" Target="../ink/ink1516.xml"/><Relationship Id="rId946" Type="http://schemas.openxmlformats.org/officeDocument/2006/relationships/image" Target="../media/image1719.png"/><Relationship Id="rId1131" Type="http://schemas.openxmlformats.org/officeDocument/2006/relationships/image" Target="../media/image1810.png"/><Relationship Id="rId1229" Type="http://schemas.openxmlformats.org/officeDocument/2006/relationships/image" Target="../media/image1858.png"/><Relationship Id="rId75" Type="http://schemas.openxmlformats.org/officeDocument/2006/relationships/customXml" Target="../ink/ink1302.xml"/><Relationship Id="rId140" Type="http://schemas.openxmlformats.org/officeDocument/2006/relationships/image" Target="../media/image1319.png"/><Relationship Id="rId378" Type="http://schemas.openxmlformats.org/officeDocument/2006/relationships/image" Target="../media/image1437.png"/><Relationship Id="rId585" Type="http://schemas.openxmlformats.org/officeDocument/2006/relationships/customXml" Target="../ink/ink1558.xml"/><Relationship Id="rId792" Type="http://schemas.openxmlformats.org/officeDocument/2006/relationships/image" Target="../media/image1642.png"/><Relationship Id="rId806" Type="http://schemas.openxmlformats.org/officeDocument/2006/relationships/image" Target="../media/image1649.png"/><Relationship Id="rId6" Type="http://schemas.openxmlformats.org/officeDocument/2006/relationships/image" Target="../media/image1253.png"/><Relationship Id="rId238" Type="http://schemas.openxmlformats.org/officeDocument/2006/relationships/image" Target="../media/image1368.png"/><Relationship Id="rId445" Type="http://schemas.openxmlformats.org/officeDocument/2006/relationships/image" Target="../media/image1470.png"/><Relationship Id="rId652" Type="http://schemas.openxmlformats.org/officeDocument/2006/relationships/image" Target="../media/image1572.png"/><Relationship Id="rId1075" Type="http://schemas.openxmlformats.org/officeDocument/2006/relationships/customXml" Target="../ink/ink1804.xml"/><Relationship Id="rId291" Type="http://schemas.openxmlformats.org/officeDocument/2006/relationships/customXml" Target="../ink/ink1410.xml"/><Relationship Id="rId305" Type="http://schemas.openxmlformats.org/officeDocument/2006/relationships/customXml" Target="../ink/ink1417.xml"/><Relationship Id="rId512" Type="http://schemas.openxmlformats.org/officeDocument/2006/relationships/image" Target="../media/image1503.png"/><Relationship Id="rId957" Type="http://schemas.openxmlformats.org/officeDocument/2006/relationships/customXml" Target="../ink/ink1745.xml"/><Relationship Id="rId1142" Type="http://schemas.openxmlformats.org/officeDocument/2006/relationships/customXml" Target="../ink/ink1838.xml"/><Relationship Id="rId86" Type="http://schemas.openxmlformats.org/officeDocument/2006/relationships/image" Target="../media/image1293.png"/><Relationship Id="rId151" Type="http://schemas.openxmlformats.org/officeDocument/2006/relationships/customXml" Target="../ink/ink1340.xml"/><Relationship Id="rId389" Type="http://schemas.openxmlformats.org/officeDocument/2006/relationships/customXml" Target="../ink/ink1459.xml"/><Relationship Id="rId596" Type="http://schemas.openxmlformats.org/officeDocument/2006/relationships/image" Target="../media/image1545.png"/><Relationship Id="rId817" Type="http://schemas.openxmlformats.org/officeDocument/2006/relationships/customXml" Target="../ink/ink1675.xml"/><Relationship Id="rId1002" Type="http://schemas.openxmlformats.org/officeDocument/2006/relationships/image" Target="../media/image1746.png"/><Relationship Id="rId249" Type="http://schemas.openxmlformats.org/officeDocument/2006/relationships/customXml" Target="../ink/ink1389.xml"/><Relationship Id="rId456" Type="http://schemas.openxmlformats.org/officeDocument/2006/relationships/customXml" Target="../ink/ink1493.xml"/><Relationship Id="rId663" Type="http://schemas.openxmlformats.org/officeDocument/2006/relationships/customXml" Target="../ink/ink1598.xml"/><Relationship Id="rId870" Type="http://schemas.openxmlformats.org/officeDocument/2006/relationships/image" Target="../media/image1681.png"/><Relationship Id="rId1086" Type="http://schemas.openxmlformats.org/officeDocument/2006/relationships/image" Target="../media/image1788.png"/><Relationship Id="rId13" Type="http://schemas.openxmlformats.org/officeDocument/2006/relationships/customXml" Target="../ink/ink1271.xml"/><Relationship Id="rId109" Type="http://schemas.openxmlformats.org/officeDocument/2006/relationships/customXml" Target="../ink/ink1319.xml"/><Relationship Id="rId316" Type="http://schemas.openxmlformats.org/officeDocument/2006/relationships/image" Target="../media/image1406.png"/><Relationship Id="rId523" Type="http://schemas.openxmlformats.org/officeDocument/2006/relationships/customXml" Target="../ink/ink1527.xml"/><Relationship Id="rId968" Type="http://schemas.openxmlformats.org/officeDocument/2006/relationships/image" Target="../media/image1729.png"/><Relationship Id="rId1153" Type="http://schemas.openxmlformats.org/officeDocument/2006/relationships/image" Target="../media/image1821.png"/><Relationship Id="rId97" Type="http://schemas.openxmlformats.org/officeDocument/2006/relationships/customXml" Target="../ink/ink1313.xml"/><Relationship Id="rId730" Type="http://schemas.openxmlformats.org/officeDocument/2006/relationships/image" Target="../media/image1611.png"/><Relationship Id="rId828" Type="http://schemas.openxmlformats.org/officeDocument/2006/relationships/image" Target="../media/image1660.png"/><Relationship Id="rId1013" Type="http://schemas.openxmlformats.org/officeDocument/2006/relationships/customXml" Target="../ink/ink1773.xml"/><Relationship Id="rId162" Type="http://schemas.openxmlformats.org/officeDocument/2006/relationships/image" Target="../media/image1330.png"/><Relationship Id="rId467" Type="http://schemas.openxmlformats.org/officeDocument/2006/relationships/image" Target="../media/image1481.png"/><Relationship Id="rId1097" Type="http://schemas.openxmlformats.org/officeDocument/2006/relationships/customXml" Target="../ink/ink1815.xml"/><Relationship Id="rId1220" Type="http://schemas.openxmlformats.org/officeDocument/2006/relationships/customXml" Target="../ink/ink1877.xml"/><Relationship Id="rId674" Type="http://schemas.openxmlformats.org/officeDocument/2006/relationships/image" Target="../media/image1583.png"/><Relationship Id="rId881" Type="http://schemas.openxmlformats.org/officeDocument/2006/relationships/customXml" Target="../ink/ink1707.xml"/><Relationship Id="rId979" Type="http://schemas.openxmlformats.org/officeDocument/2006/relationships/customXml" Target="../ink/ink1756.xml"/><Relationship Id="rId24" Type="http://schemas.openxmlformats.org/officeDocument/2006/relationships/image" Target="../media/image1262.png"/><Relationship Id="rId327" Type="http://schemas.openxmlformats.org/officeDocument/2006/relationships/customXml" Target="../ink/ink1428.xml"/><Relationship Id="rId534" Type="http://schemas.openxmlformats.org/officeDocument/2006/relationships/image" Target="../media/image1514.png"/><Relationship Id="rId741" Type="http://schemas.openxmlformats.org/officeDocument/2006/relationships/customXml" Target="../ink/ink1637.xml"/><Relationship Id="rId839" Type="http://schemas.openxmlformats.org/officeDocument/2006/relationships/customXml" Target="../ink/ink1686.xml"/><Relationship Id="rId1164" Type="http://schemas.openxmlformats.org/officeDocument/2006/relationships/customXml" Target="../ink/ink1849.xml"/><Relationship Id="rId173" Type="http://schemas.openxmlformats.org/officeDocument/2006/relationships/customXml" Target="../ink/ink1351.xml"/><Relationship Id="rId380" Type="http://schemas.openxmlformats.org/officeDocument/2006/relationships/image" Target="../media/image1438.png"/><Relationship Id="rId601" Type="http://schemas.openxmlformats.org/officeDocument/2006/relationships/customXml" Target="../ink/ink1566.xml"/><Relationship Id="rId1024" Type="http://schemas.openxmlformats.org/officeDocument/2006/relationships/image" Target="../media/image1757.png"/><Relationship Id="rId1231" Type="http://schemas.openxmlformats.org/officeDocument/2006/relationships/image" Target="../media/image1859.png"/><Relationship Id="rId240" Type="http://schemas.openxmlformats.org/officeDocument/2006/relationships/image" Target="../media/image1369.png"/><Relationship Id="rId478" Type="http://schemas.openxmlformats.org/officeDocument/2006/relationships/customXml" Target="../ink/ink1504.xml"/><Relationship Id="rId685" Type="http://schemas.openxmlformats.org/officeDocument/2006/relationships/customXml" Target="../ink/ink1609.xml"/><Relationship Id="rId892" Type="http://schemas.openxmlformats.org/officeDocument/2006/relationships/image" Target="../media/image1692.png"/><Relationship Id="rId906" Type="http://schemas.openxmlformats.org/officeDocument/2006/relationships/image" Target="../media/image1699.png"/><Relationship Id="rId35" Type="http://schemas.openxmlformats.org/officeDocument/2006/relationships/customXml" Target="../ink/ink1282.xml"/><Relationship Id="rId100" Type="http://schemas.openxmlformats.org/officeDocument/2006/relationships/image" Target="../media/image1300.png"/><Relationship Id="rId338" Type="http://schemas.openxmlformats.org/officeDocument/2006/relationships/image" Target="../media/image1417.png"/><Relationship Id="rId545" Type="http://schemas.openxmlformats.org/officeDocument/2006/relationships/customXml" Target="../ink/ink1538.xml"/><Relationship Id="rId752" Type="http://schemas.openxmlformats.org/officeDocument/2006/relationships/image" Target="../media/image1622.png"/><Relationship Id="rId1175" Type="http://schemas.openxmlformats.org/officeDocument/2006/relationships/image" Target="../media/image1832.png"/><Relationship Id="rId184" Type="http://schemas.openxmlformats.org/officeDocument/2006/relationships/image" Target="../media/image1341.png"/><Relationship Id="rId391" Type="http://schemas.openxmlformats.org/officeDocument/2006/relationships/customXml" Target="../ink/ink1460.xml"/><Relationship Id="rId405" Type="http://schemas.openxmlformats.org/officeDocument/2006/relationships/customXml" Target="../ink/ink1467.xml"/><Relationship Id="rId612" Type="http://schemas.openxmlformats.org/officeDocument/2006/relationships/image" Target="../media/image1553.png"/><Relationship Id="rId1035" Type="http://schemas.openxmlformats.org/officeDocument/2006/relationships/customXml" Target="../ink/ink1784.xml"/><Relationship Id="rId1242" Type="http://schemas.openxmlformats.org/officeDocument/2006/relationships/customXml" Target="../ink/ink1888.xml"/><Relationship Id="rId251" Type="http://schemas.openxmlformats.org/officeDocument/2006/relationships/customXml" Target="../ink/ink1390.xml"/><Relationship Id="rId489" Type="http://schemas.openxmlformats.org/officeDocument/2006/relationships/image" Target="../media/image1492.png"/><Relationship Id="rId696" Type="http://schemas.openxmlformats.org/officeDocument/2006/relationships/image" Target="../media/image1594.png"/><Relationship Id="rId917" Type="http://schemas.openxmlformats.org/officeDocument/2006/relationships/customXml" Target="../ink/ink1725.xml"/><Relationship Id="rId1102" Type="http://schemas.openxmlformats.org/officeDocument/2006/relationships/customXml" Target="../ink/ink1818.xml"/><Relationship Id="rId46" Type="http://schemas.openxmlformats.org/officeDocument/2006/relationships/image" Target="../media/image1273.png"/><Relationship Id="rId349" Type="http://schemas.openxmlformats.org/officeDocument/2006/relationships/customXml" Target="../ink/ink1439.xml"/><Relationship Id="rId556" Type="http://schemas.openxmlformats.org/officeDocument/2006/relationships/image" Target="../media/image1525.png"/><Relationship Id="rId763" Type="http://schemas.openxmlformats.org/officeDocument/2006/relationships/customXml" Target="../ink/ink1648.xml"/><Relationship Id="rId1186" Type="http://schemas.openxmlformats.org/officeDocument/2006/relationships/customXml" Target="../ink/ink1860.xml"/><Relationship Id="rId111" Type="http://schemas.openxmlformats.org/officeDocument/2006/relationships/customXml" Target="../ink/ink1320.xml"/><Relationship Id="rId195" Type="http://schemas.openxmlformats.org/officeDocument/2006/relationships/customXml" Target="../ink/ink1362.xml"/><Relationship Id="rId209" Type="http://schemas.openxmlformats.org/officeDocument/2006/relationships/customXml" Target="../ink/ink1369.xml"/><Relationship Id="rId416" Type="http://schemas.openxmlformats.org/officeDocument/2006/relationships/image" Target="../media/image1456.png"/><Relationship Id="rId970" Type="http://schemas.openxmlformats.org/officeDocument/2006/relationships/image" Target="../media/image1730.png"/><Relationship Id="rId1046" Type="http://schemas.openxmlformats.org/officeDocument/2006/relationships/image" Target="../media/image1768.png"/><Relationship Id="rId1253" Type="http://schemas.openxmlformats.org/officeDocument/2006/relationships/image" Target="../media/image1870.png"/><Relationship Id="rId623" Type="http://schemas.openxmlformats.org/officeDocument/2006/relationships/customXml" Target="../ink/ink1577.xml"/><Relationship Id="rId830" Type="http://schemas.openxmlformats.org/officeDocument/2006/relationships/image" Target="../media/image1661.png"/><Relationship Id="rId928" Type="http://schemas.openxmlformats.org/officeDocument/2006/relationships/image" Target="../media/image1710.png"/><Relationship Id="rId57" Type="http://schemas.openxmlformats.org/officeDocument/2006/relationships/customXml" Target="../ink/ink1293.xml"/><Relationship Id="rId262" Type="http://schemas.openxmlformats.org/officeDocument/2006/relationships/image" Target="../media/image1380.png"/><Relationship Id="rId567" Type="http://schemas.openxmlformats.org/officeDocument/2006/relationships/customXml" Target="../ink/ink1549.xml"/><Relationship Id="rId1113" Type="http://schemas.openxmlformats.org/officeDocument/2006/relationships/image" Target="../media/image1801.png"/><Relationship Id="rId1197" Type="http://schemas.openxmlformats.org/officeDocument/2006/relationships/image" Target="../media/image1842.png"/><Relationship Id="rId122" Type="http://schemas.openxmlformats.org/officeDocument/2006/relationships/image" Target="../media/image1311.png"/><Relationship Id="rId774" Type="http://schemas.openxmlformats.org/officeDocument/2006/relationships/image" Target="../media/image1633.png"/><Relationship Id="rId981" Type="http://schemas.openxmlformats.org/officeDocument/2006/relationships/customXml" Target="../ink/ink1757.xml"/><Relationship Id="rId1057" Type="http://schemas.openxmlformats.org/officeDocument/2006/relationships/customXml" Target="../ink/ink1795.xml"/><Relationship Id="rId427" Type="http://schemas.openxmlformats.org/officeDocument/2006/relationships/customXml" Target="../ink/ink1478.xml"/><Relationship Id="rId634" Type="http://schemas.openxmlformats.org/officeDocument/2006/relationships/image" Target="../media/image1564.png"/><Relationship Id="rId841" Type="http://schemas.openxmlformats.org/officeDocument/2006/relationships/customXml" Target="../ink/ink1687.xml"/><Relationship Id="rId1264" Type="http://schemas.openxmlformats.org/officeDocument/2006/relationships/customXml" Target="../ink/ink1899.xml"/><Relationship Id="rId273" Type="http://schemas.openxmlformats.org/officeDocument/2006/relationships/customXml" Target="../ink/ink1401.xml"/><Relationship Id="rId480" Type="http://schemas.openxmlformats.org/officeDocument/2006/relationships/customXml" Target="../ink/ink1505.xml"/><Relationship Id="rId701" Type="http://schemas.openxmlformats.org/officeDocument/2006/relationships/customXml" Target="../ink/ink1617.xml"/><Relationship Id="rId939" Type="http://schemas.openxmlformats.org/officeDocument/2006/relationships/customXml" Target="../ink/ink1736.xml"/><Relationship Id="rId1124" Type="http://schemas.openxmlformats.org/officeDocument/2006/relationships/customXml" Target="../ink/ink1829.xml"/><Relationship Id="rId68" Type="http://schemas.openxmlformats.org/officeDocument/2006/relationships/image" Target="../media/image1284.png"/><Relationship Id="rId133" Type="http://schemas.openxmlformats.org/officeDocument/2006/relationships/customXml" Target="../ink/ink1331.xml"/><Relationship Id="rId340" Type="http://schemas.openxmlformats.org/officeDocument/2006/relationships/image" Target="../media/image1418.png"/><Relationship Id="rId578" Type="http://schemas.openxmlformats.org/officeDocument/2006/relationships/image" Target="../media/image1536.png"/><Relationship Id="rId785" Type="http://schemas.openxmlformats.org/officeDocument/2006/relationships/customXml" Target="../ink/ink1659.xml"/><Relationship Id="rId992" Type="http://schemas.openxmlformats.org/officeDocument/2006/relationships/image" Target="../media/image1741.png"/><Relationship Id="rId200" Type="http://schemas.openxmlformats.org/officeDocument/2006/relationships/image" Target="../media/image1349.png"/><Relationship Id="rId438" Type="http://schemas.openxmlformats.org/officeDocument/2006/relationships/customXml" Target="../ink/ink1484.xml"/><Relationship Id="rId645" Type="http://schemas.openxmlformats.org/officeDocument/2006/relationships/customXml" Target="../ink/ink1589.xml"/><Relationship Id="rId852" Type="http://schemas.openxmlformats.org/officeDocument/2006/relationships/image" Target="../media/image1672.png"/><Relationship Id="rId1068" Type="http://schemas.openxmlformats.org/officeDocument/2006/relationships/image" Target="../media/image1779.png"/><Relationship Id="rId1275" Type="http://schemas.openxmlformats.org/officeDocument/2006/relationships/image" Target="../media/image1881.png"/><Relationship Id="rId284" Type="http://schemas.openxmlformats.org/officeDocument/2006/relationships/image" Target="../media/image1390.png"/><Relationship Id="rId491" Type="http://schemas.openxmlformats.org/officeDocument/2006/relationships/image" Target="../media/image1493.png"/><Relationship Id="rId505" Type="http://schemas.openxmlformats.org/officeDocument/2006/relationships/customXml" Target="../ink/ink1518.xml"/><Relationship Id="rId712" Type="http://schemas.openxmlformats.org/officeDocument/2006/relationships/image" Target="../media/image1602.png"/><Relationship Id="rId1135" Type="http://schemas.openxmlformats.org/officeDocument/2006/relationships/image" Target="../media/image1812.png"/><Relationship Id="rId79" Type="http://schemas.openxmlformats.org/officeDocument/2006/relationships/customXml" Target="../ink/ink1304.xml"/><Relationship Id="rId144" Type="http://schemas.openxmlformats.org/officeDocument/2006/relationships/image" Target="../media/image1321.png"/><Relationship Id="rId589" Type="http://schemas.openxmlformats.org/officeDocument/2006/relationships/customXml" Target="../ink/ink1560.xml"/><Relationship Id="rId796" Type="http://schemas.openxmlformats.org/officeDocument/2006/relationships/image" Target="../media/image1644.png"/><Relationship Id="rId1202" Type="http://schemas.openxmlformats.org/officeDocument/2006/relationships/customXml" Target="../ink/ink1868.xml"/><Relationship Id="rId351" Type="http://schemas.openxmlformats.org/officeDocument/2006/relationships/customXml" Target="../ink/ink1440.xml"/><Relationship Id="rId449" Type="http://schemas.openxmlformats.org/officeDocument/2006/relationships/image" Target="../media/image1472.png"/><Relationship Id="rId656" Type="http://schemas.openxmlformats.org/officeDocument/2006/relationships/image" Target="../media/image1574.png"/><Relationship Id="rId863" Type="http://schemas.openxmlformats.org/officeDocument/2006/relationships/customXml" Target="../ink/ink1698.xml"/><Relationship Id="rId1079" Type="http://schemas.openxmlformats.org/officeDocument/2006/relationships/customXml" Target="../ink/ink1806.xml"/><Relationship Id="rId211" Type="http://schemas.openxmlformats.org/officeDocument/2006/relationships/customXml" Target="../ink/ink1370.xml"/><Relationship Id="rId295" Type="http://schemas.openxmlformats.org/officeDocument/2006/relationships/customXml" Target="../ink/ink1412.xml"/><Relationship Id="rId309" Type="http://schemas.openxmlformats.org/officeDocument/2006/relationships/customXml" Target="../ink/ink1419.xml"/><Relationship Id="rId516" Type="http://schemas.openxmlformats.org/officeDocument/2006/relationships/image" Target="../media/image1505.png"/><Relationship Id="rId1146" Type="http://schemas.openxmlformats.org/officeDocument/2006/relationships/customXml" Target="../ink/ink1840.xml"/><Relationship Id="rId723" Type="http://schemas.openxmlformats.org/officeDocument/2006/relationships/customXml" Target="../ink/ink1628.xml"/><Relationship Id="rId930" Type="http://schemas.openxmlformats.org/officeDocument/2006/relationships/image" Target="../media/image1711.png"/><Relationship Id="rId1006" Type="http://schemas.openxmlformats.org/officeDocument/2006/relationships/image" Target="../media/image1748.png"/><Relationship Id="rId155" Type="http://schemas.openxmlformats.org/officeDocument/2006/relationships/customXml" Target="../ink/ink1342.xml"/><Relationship Id="rId362" Type="http://schemas.openxmlformats.org/officeDocument/2006/relationships/image" Target="../media/image1429.png"/><Relationship Id="rId1213" Type="http://schemas.openxmlformats.org/officeDocument/2006/relationships/image" Target="../media/image1850.png"/><Relationship Id="rId222" Type="http://schemas.openxmlformats.org/officeDocument/2006/relationships/image" Target="../media/image1360.png"/><Relationship Id="rId667" Type="http://schemas.openxmlformats.org/officeDocument/2006/relationships/customXml" Target="../ink/ink1600.xml"/><Relationship Id="rId874" Type="http://schemas.openxmlformats.org/officeDocument/2006/relationships/image" Target="../media/image1683.png"/><Relationship Id="rId17" Type="http://schemas.openxmlformats.org/officeDocument/2006/relationships/customXml" Target="../ink/ink1273.xml"/><Relationship Id="rId527" Type="http://schemas.openxmlformats.org/officeDocument/2006/relationships/customXml" Target="../ink/ink1529.xml"/><Relationship Id="rId734" Type="http://schemas.openxmlformats.org/officeDocument/2006/relationships/image" Target="../media/image1613.png"/><Relationship Id="rId941" Type="http://schemas.openxmlformats.org/officeDocument/2006/relationships/customXml" Target="../ink/ink1737.xml"/><Relationship Id="rId1157" Type="http://schemas.openxmlformats.org/officeDocument/2006/relationships/image" Target="../media/image1823.png"/><Relationship Id="rId70" Type="http://schemas.openxmlformats.org/officeDocument/2006/relationships/image" Target="../media/image1285.png"/><Relationship Id="rId166" Type="http://schemas.openxmlformats.org/officeDocument/2006/relationships/image" Target="../media/image1332.png"/><Relationship Id="rId373" Type="http://schemas.openxmlformats.org/officeDocument/2006/relationships/customXml" Target="../ink/ink1451.xml"/><Relationship Id="rId580" Type="http://schemas.openxmlformats.org/officeDocument/2006/relationships/image" Target="../media/image1537.png"/><Relationship Id="rId801" Type="http://schemas.openxmlformats.org/officeDocument/2006/relationships/customXml" Target="../ink/ink1667.xml"/><Relationship Id="rId1017" Type="http://schemas.openxmlformats.org/officeDocument/2006/relationships/customXml" Target="../ink/ink1775.xml"/><Relationship Id="rId1224" Type="http://schemas.openxmlformats.org/officeDocument/2006/relationships/customXml" Target="../ink/ink187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81.xml"/><Relationship Id="rId440" Type="http://schemas.openxmlformats.org/officeDocument/2006/relationships/customXml" Target="../ink/ink1485.xml"/><Relationship Id="rId678" Type="http://schemas.openxmlformats.org/officeDocument/2006/relationships/image" Target="../media/image1585.png"/><Relationship Id="rId885" Type="http://schemas.openxmlformats.org/officeDocument/2006/relationships/customXml" Target="../ink/ink1709.xml"/><Relationship Id="rId1070" Type="http://schemas.openxmlformats.org/officeDocument/2006/relationships/image" Target="../media/image1780.png"/><Relationship Id="rId28" Type="http://schemas.openxmlformats.org/officeDocument/2006/relationships/image" Target="../media/image1264.png"/><Relationship Id="rId300" Type="http://schemas.openxmlformats.org/officeDocument/2006/relationships/image" Target="../media/image1398.png"/><Relationship Id="rId538" Type="http://schemas.openxmlformats.org/officeDocument/2006/relationships/image" Target="../media/image1516.png"/><Relationship Id="rId745" Type="http://schemas.openxmlformats.org/officeDocument/2006/relationships/customXml" Target="../ink/ink1639.xml"/><Relationship Id="rId952" Type="http://schemas.openxmlformats.org/officeDocument/2006/relationships/image" Target="../media/image1722.png"/><Relationship Id="rId1168" Type="http://schemas.openxmlformats.org/officeDocument/2006/relationships/customXml" Target="../ink/ink1851.xml"/><Relationship Id="rId81" Type="http://schemas.openxmlformats.org/officeDocument/2006/relationships/customXml" Target="../ink/ink1305.xml"/><Relationship Id="rId177" Type="http://schemas.openxmlformats.org/officeDocument/2006/relationships/customXml" Target="../ink/ink1353.xml"/><Relationship Id="rId384" Type="http://schemas.openxmlformats.org/officeDocument/2006/relationships/image" Target="../media/image1440.png"/><Relationship Id="rId591" Type="http://schemas.openxmlformats.org/officeDocument/2006/relationships/customXml" Target="../ink/ink1561.xml"/><Relationship Id="rId605" Type="http://schemas.openxmlformats.org/officeDocument/2006/relationships/customXml" Target="../ink/ink1568.xml"/><Relationship Id="rId812" Type="http://schemas.openxmlformats.org/officeDocument/2006/relationships/image" Target="../media/image1652.png"/><Relationship Id="rId1028" Type="http://schemas.openxmlformats.org/officeDocument/2006/relationships/image" Target="../media/image1759.png"/><Relationship Id="rId1235" Type="http://schemas.openxmlformats.org/officeDocument/2006/relationships/image" Target="../media/image1861.png"/><Relationship Id="rId244" Type="http://schemas.openxmlformats.org/officeDocument/2006/relationships/image" Target="../media/image1371.png"/><Relationship Id="rId689" Type="http://schemas.openxmlformats.org/officeDocument/2006/relationships/customXml" Target="../ink/ink1611.xml"/><Relationship Id="rId896" Type="http://schemas.openxmlformats.org/officeDocument/2006/relationships/image" Target="../media/image1694.png"/><Relationship Id="rId1081" Type="http://schemas.openxmlformats.org/officeDocument/2006/relationships/customXml" Target="../ink/ink1807.xml"/><Relationship Id="rId39" Type="http://schemas.openxmlformats.org/officeDocument/2006/relationships/customXml" Target="../ink/ink1284.xml"/><Relationship Id="rId451" Type="http://schemas.openxmlformats.org/officeDocument/2006/relationships/image" Target="../media/image1473.png"/><Relationship Id="rId549" Type="http://schemas.openxmlformats.org/officeDocument/2006/relationships/customXml" Target="../ink/ink1540.xml"/><Relationship Id="rId756" Type="http://schemas.openxmlformats.org/officeDocument/2006/relationships/image" Target="../media/image1624.png"/><Relationship Id="rId1179" Type="http://schemas.openxmlformats.org/officeDocument/2006/relationships/image" Target="../media/image1833.png"/><Relationship Id="rId104" Type="http://schemas.openxmlformats.org/officeDocument/2006/relationships/image" Target="../media/image1302.png"/><Relationship Id="rId188" Type="http://schemas.openxmlformats.org/officeDocument/2006/relationships/image" Target="../media/image1343.png"/><Relationship Id="rId311" Type="http://schemas.openxmlformats.org/officeDocument/2006/relationships/customXml" Target="../ink/ink1420.xml"/><Relationship Id="rId395" Type="http://schemas.openxmlformats.org/officeDocument/2006/relationships/customXml" Target="../ink/ink1462.xml"/><Relationship Id="rId409" Type="http://schemas.openxmlformats.org/officeDocument/2006/relationships/customXml" Target="../ink/ink1469.xml"/><Relationship Id="rId963" Type="http://schemas.openxmlformats.org/officeDocument/2006/relationships/customXml" Target="../ink/ink1748.xml"/><Relationship Id="rId1039" Type="http://schemas.openxmlformats.org/officeDocument/2006/relationships/customXml" Target="../ink/ink1786.xml"/><Relationship Id="rId1246" Type="http://schemas.openxmlformats.org/officeDocument/2006/relationships/customXml" Target="../ink/ink1890.xml"/><Relationship Id="rId92" Type="http://schemas.openxmlformats.org/officeDocument/2006/relationships/image" Target="../media/image1296.png"/><Relationship Id="rId616" Type="http://schemas.openxmlformats.org/officeDocument/2006/relationships/image" Target="../media/image1555.png"/><Relationship Id="rId823" Type="http://schemas.openxmlformats.org/officeDocument/2006/relationships/customXml" Target="../ink/ink1678.xml"/><Relationship Id="rId255" Type="http://schemas.openxmlformats.org/officeDocument/2006/relationships/customXml" Target="../ink/ink1392.xml"/><Relationship Id="rId462" Type="http://schemas.openxmlformats.org/officeDocument/2006/relationships/customXml" Target="../ink/ink1496.xml"/><Relationship Id="rId1092" Type="http://schemas.openxmlformats.org/officeDocument/2006/relationships/image" Target="../media/image1791.png"/><Relationship Id="rId1106" Type="http://schemas.openxmlformats.org/officeDocument/2006/relationships/customXml" Target="../ink/ink1820.xml"/><Relationship Id="rId115" Type="http://schemas.openxmlformats.org/officeDocument/2006/relationships/customXml" Target="../ink/ink1322.xml"/><Relationship Id="rId322" Type="http://schemas.openxmlformats.org/officeDocument/2006/relationships/image" Target="../media/image1409.png"/><Relationship Id="rId767" Type="http://schemas.openxmlformats.org/officeDocument/2006/relationships/customXml" Target="../ink/ink1650.xml"/><Relationship Id="rId974" Type="http://schemas.openxmlformats.org/officeDocument/2006/relationships/image" Target="../media/image1732.png"/><Relationship Id="rId199" Type="http://schemas.openxmlformats.org/officeDocument/2006/relationships/customXml" Target="../ink/ink1364.xml"/><Relationship Id="rId627" Type="http://schemas.openxmlformats.org/officeDocument/2006/relationships/customXml" Target="../ink/ink1579.xml"/><Relationship Id="rId834" Type="http://schemas.openxmlformats.org/officeDocument/2006/relationships/image" Target="../media/image1663.png"/><Relationship Id="rId1257" Type="http://schemas.openxmlformats.org/officeDocument/2006/relationships/image" Target="../media/image1872.png"/><Relationship Id="rId266" Type="http://schemas.openxmlformats.org/officeDocument/2006/relationships/image" Target="../media/image1382.png"/><Relationship Id="rId473" Type="http://schemas.openxmlformats.org/officeDocument/2006/relationships/image" Target="../media/image1484.png"/><Relationship Id="rId680" Type="http://schemas.openxmlformats.org/officeDocument/2006/relationships/image" Target="../media/image1586.png"/><Relationship Id="rId901" Type="http://schemas.openxmlformats.org/officeDocument/2006/relationships/customXml" Target="../ink/ink1717.xml"/><Relationship Id="rId1117" Type="http://schemas.openxmlformats.org/officeDocument/2006/relationships/image" Target="../media/image1803.png"/><Relationship Id="rId30" Type="http://schemas.openxmlformats.org/officeDocument/2006/relationships/image" Target="../media/image1265.png"/><Relationship Id="rId126" Type="http://schemas.openxmlformats.org/officeDocument/2006/relationships/image" Target="../media/image1313.png"/><Relationship Id="rId333" Type="http://schemas.openxmlformats.org/officeDocument/2006/relationships/customXml" Target="../ink/ink1431.xml"/><Relationship Id="rId540" Type="http://schemas.openxmlformats.org/officeDocument/2006/relationships/image" Target="../media/image1517.png"/><Relationship Id="rId778" Type="http://schemas.openxmlformats.org/officeDocument/2006/relationships/image" Target="../media/image1635.png"/><Relationship Id="rId985" Type="http://schemas.openxmlformats.org/officeDocument/2006/relationships/customXml" Target="../ink/ink1759.xml"/><Relationship Id="rId1170" Type="http://schemas.openxmlformats.org/officeDocument/2006/relationships/customXml" Target="../ink/ink1852.xml"/><Relationship Id="rId638" Type="http://schemas.openxmlformats.org/officeDocument/2006/relationships/image" Target="../media/image1566.png"/><Relationship Id="rId845" Type="http://schemas.openxmlformats.org/officeDocument/2006/relationships/customXml" Target="../ink/ink1689.xml"/><Relationship Id="rId1030" Type="http://schemas.openxmlformats.org/officeDocument/2006/relationships/image" Target="../media/image1760.png"/><Relationship Id="rId1268" Type="http://schemas.openxmlformats.org/officeDocument/2006/relationships/customXml" Target="../ink/ink1901.xml"/><Relationship Id="rId277" Type="http://schemas.openxmlformats.org/officeDocument/2006/relationships/customXml" Target="../ink/ink1403.xml"/><Relationship Id="rId400" Type="http://schemas.openxmlformats.org/officeDocument/2006/relationships/image" Target="../media/image1448.png"/><Relationship Id="rId484" Type="http://schemas.openxmlformats.org/officeDocument/2006/relationships/customXml" Target="../ink/ink1507.xml"/><Relationship Id="rId705" Type="http://schemas.openxmlformats.org/officeDocument/2006/relationships/customXml" Target="../ink/ink1619.xml"/><Relationship Id="rId1128" Type="http://schemas.openxmlformats.org/officeDocument/2006/relationships/customXml" Target="../ink/ink1831.xml"/><Relationship Id="rId137" Type="http://schemas.openxmlformats.org/officeDocument/2006/relationships/customXml" Target="../ink/ink1333.xml"/><Relationship Id="rId344" Type="http://schemas.openxmlformats.org/officeDocument/2006/relationships/image" Target="../media/image1420.png"/><Relationship Id="rId691" Type="http://schemas.openxmlformats.org/officeDocument/2006/relationships/customXml" Target="../ink/ink1612.xml"/><Relationship Id="rId789" Type="http://schemas.openxmlformats.org/officeDocument/2006/relationships/customXml" Target="../ink/ink1661.xml"/><Relationship Id="rId912" Type="http://schemas.openxmlformats.org/officeDocument/2006/relationships/image" Target="../media/image1702.png"/><Relationship Id="rId996" Type="http://schemas.openxmlformats.org/officeDocument/2006/relationships/image" Target="../media/image1743.png"/><Relationship Id="rId41" Type="http://schemas.openxmlformats.org/officeDocument/2006/relationships/customXml" Target="../ink/ink1285.xml"/><Relationship Id="rId551" Type="http://schemas.openxmlformats.org/officeDocument/2006/relationships/customXml" Target="../ink/ink1541.xml"/><Relationship Id="rId649" Type="http://schemas.openxmlformats.org/officeDocument/2006/relationships/customXml" Target="../ink/ink1591.xml"/><Relationship Id="rId856" Type="http://schemas.openxmlformats.org/officeDocument/2006/relationships/image" Target="../media/image1674.png"/><Relationship Id="rId1181" Type="http://schemas.openxmlformats.org/officeDocument/2006/relationships/image" Target="../media/image1834.png"/><Relationship Id="rId1279" Type="http://schemas.openxmlformats.org/officeDocument/2006/relationships/image" Target="../media/image1883.png"/><Relationship Id="rId190" Type="http://schemas.openxmlformats.org/officeDocument/2006/relationships/image" Target="../media/image1344.png"/><Relationship Id="rId204" Type="http://schemas.openxmlformats.org/officeDocument/2006/relationships/image" Target="../media/image1351.png"/><Relationship Id="rId288" Type="http://schemas.openxmlformats.org/officeDocument/2006/relationships/image" Target="../media/image1392.png"/><Relationship Id="rId411" Type="http://schemas.openxmlformats.org/officeDocument/2006/relationships/customXml" Target="../ink/ink1470.xml"/><Relationship Id="rId509" Type="http://schemas.openxmlformats.org/officeDocument/2006/relationships/customXml" Target="../ink/ink1520.xml"/><Relationship Id="rId1041" Type="http://schemas.openxmlformats.org/officeDocument/2006/relationships/customXml" Target="../ink/ink1787.xml"/><Relationship Id="rId1139" Type="http://schemas.openxmlformats.org/officeDocument/2006/relationships/image" Target="../media/image1814.png"/><Relationship Id="rId495" Type="http://schemas.openxmlformats.org/officeDocument/2006/relationships/image" Target="../media/image1495.png"/><Relationship Id="rId716" Type="http://schemas.openxmlformats.org/officeDocument/2006/relationships/image" Target="../media/image1604.png"/><Relationship Id="rId923" Type="http://schemas.openxmlformats.org/officeDocument/2006/relationships/customXml" Target="../ink/ink1728.xml"/><Relationship Id="rId52" Type="http://schemas.openxmlformats.org/officeDocument/2006/relationships/image" Target="../media/image1276.png"/><Relationship Id="rId148" Type="http://schemas.openxmlformats.org/officeDocument/2006/relationships/image" Target="../media/image1323.png"/><Relationship Id="rId355" Type="http://schemas.openxmlformats.org/officeDocument/2006/relationships/customXml" Target="../ink/ink1442.xml"/><Relationship Id="rId562" Type="http://schemas.openxmlformats.org/officeDocument/2006/relationships/image" Target="../media/image1528.png"/><Relationship Id="rId1192" Type="http://schemas.openxmlformats.org/officeDocument/2006/relationships/customXml" Target="../ink/ink1863.xml"/><Relationship Id="rId1206" Type="http://schemas.openxmlformats.org/officeDocument/2006/relationships/customXml" Target="../ink/ink1870.xml"/><Relationship Id="rId215" Type="http://schemas.openxmlformats.org/officeDocument/2006/relationships/customXml" Target="../ink/ink1372.xml"/><Relationship Id="rId422" Type="http://schemas.openxmlformats.org/officeDocument/2006/relationships/image" Target="../media/image1459.png"/><Relationship Id="rId867" Type="http://schemas.openxmlformats.org/officeDocument/2006/relationships/customXml" Target="../ink/ink1700.xml"/><Relationship Id="rId1052" Type="http://schemas.openxmlformats.org/officeDocument/2006/relationships/image" Target="../media/image1771.png"/><Relationship Id="rId299" Type="http://schemas.openxmlformats.org/officeDocument/2006/relationships/customXml" Target="../ink/ink1414.xml"/><Relationship Id="rId727" Type="http://schemas.openxmlformats.org/officeDocument/2006/relationships/customXml" Target="../ink/ink1630.xml"/><Relationship Id="rId934" Type="http://schemas.openxmlformats.org/officeDocument/2006/relationships/image" Target="../media/image1713.png"/><Relationship Id="rId63" Type="http://schemas.openxmlformats.org/officeDocument/2006/relationships/customXml" Target="../ink/ink1296.xml"/><Relationship Id="rId159" Type="http://schemas.openxmlformats.org/officeDocument/2006/relationships/customXml" Target="../ink/ink1344.xml"/><Relationship Id="rId366" Type="http://schemas.openxmlformats.org/officeDocument/2006/relationships/image" Target="../media/image1431.png"/><Relationship Id="rId573" Type="http://schemas.openxmlformats.org/officeDocument/2006/relationships/customXml" Target="../ink/ink1552.xml"/><Relationship Id="rId780" Type="http://schemas.openxmlformats.org/officeDocument/2006/relationships/image" Target="../media/image1636.png"/><Relationship Id="rId1217" Type="http://schemas.openxmlformats.org/officeDocument/2006/relationships/image" Target="../media/image1852.png"/><Relationship Id="rId226" Type="http://schemas.openxmlformats.org/officeDocument/2006/relationships/image" Target="../media/image1362.png"/><Relationship Id="rId433" Type="http://schemas.openxmlformats.org/officeDocument/2006/relationships/customXml" Target="../ink/ink1481.xml"/><Relationship Id="rId878" Type="http://schemas.openxmlformats.org/officeDocument/2006/relationships/image" Target="../media/image1685.png"/><Relationship Id="rId1063" Type="http://schemas.openxmlformats.org/officeDocument/2006/relationships/customXml" Target="../ink/ink1798.xml"/><Relationship Id="rId1270" Type="http://schemas.openxmlformats.org/officeDocument/2006/relationships/customXml" Target="../ink/ink1902.xml"/><Relationship Id="rId640" Type="http://schemas.openxmlformats.org/officeDocument/2006/relationships/image" Target="../media/image1567.png"/><Relationship Id="rId738" Type="http://schemas.openxmlformats.org/officeDocument/2006/relationships/image" Target="../media/image1615.png"/><Relationship Id="rId945" Type="http://schemas.openxmlformats.org/officeDocument/2006/relationships/customXml" Target="../ink/ink1739.xml"/><Relationship Id="rId74" Type="http://schemas.openxmlformats.org/officeDocument/2006/relationships/image" Target="../media/image1287.png"/><Relationship Id="rId377" Type="http://schemas.openxmlformats.org/officeDocument/2006/relationships/customXml" Target="../ink/ink1453.xml"/><Relationship Id="rId500" Type="http://schemas.openxmlformats.org/officeDocument/2006/relationships/image" Target="../media/image1497.png"/><Relationship Id="rId584" Type="http://schemas.openxmlformats.org/officeDocument/2006/relationships/image" Target="../media/image1539.png"/><Relationship Id="rId805" Type="http://schemas.openxmlformats.org/officeDocument/2006/relationships/customXml" Target="../ink/ink1669.xml"/><Relationship Id="rId1130" Type="http://schemas.openxmlformats.org/officeDocument/2006/relationships/customXml" Target="../ink/ink1832.xml"/><Relationship Id="rId1228" Type="http://schemas.openxmlformats.org/officeDocument/2006/relationships/customXml" Target="../ink/ink1881.xml"/><Relationship Id="rId5" Type="http://schemas.openxmlformats.org/officeDocument/2006/relationships/customXml" Target="../ink/ink1267.xml"/><Relationship Id="rId237" Type="http://schemas.openxmlformats.org/officeDocument/2006/relationships/customXml" Target="../ink/ink1383.xml"/><Relationship Id="rId791" Type="http://schemas.openxmlformats.org/officeDocument/2006/relationships/customXml" Target="../ink/ink1662.xml"/><Relationship Id="rId889" Type="http://schemas.openxmlformats.org/officeDocument/2006/relationships/customXml" Target="../ink/ink1711.xml"/><Relationship Id="rId1074" Type="http://schemas.openxmlformats.org/officeDocument/2006/relationships/image" Target="../media/image1782.png"/><Relationship Id="rId444" Type="http://schemas.openxmlformats.org/officeDocument/2006/relationships/customXml" Target="../ink/ink1487.xml"/><Relationship Id="rId651" Type="http://schemas.openxmlformats.org/officeDocument/2006/relationships/customXml" Target="../ink/ink1592.xml"/><Relationship Id="rId749" Type="http://schemas.openxmlformats.org/officeDocument/2006/relationships/customXml" Target="../ink/ink1641.xml"/><Relationship Id="rId290" Type="http://schemas.openxmlformats.org/officeDocument/2006/relationships/image" Target="../media/image1393.png"/><Relationship Id="rId304" Type="http://schemas.openxmlformats.org/officeDocument/2006/relationships/image" Target="../media/image1400.png"/><Relationship Id="rId388" Type="http://schemas.openxmlformats.org/officeDocument/2006/relationships/image" Target="../media/image1442.png"/><Relationship Id="rId511" Type="http://schemas.openxmlformats.org/officeDocument/2006/relationships/customXml" Target="../ink/ink1521.xml"/><Relationship Id="rId609" Type="http://schemas.openxmlformats.org/officeDocument/2006/relationships/customXml" Target="../ink/ink1570.xml"/><Relationship Id="rId956" Type="http://schemas.openxmlformats.org/officeDocument/2006/relationships/image" Target="../media/image1724.png"/><Relationship Id="rId1141" Type="http://schemas.openxmlformats.org/officeDocument/2006/relationships/image" Target="../media/image1815.png"/><Relationship Id="rId1239" Type="http://schemas.openxmlformats.org/officeDocument/2006/relationships/image" Target="../media/image1863.png"/><Relationship Id="rId85" Type="http://schemas.openxmlformats.org/officeDocument/2006/relationships/customXml" Target="../ink/ink1307.xml"/><Relationship Id="rId150" Type="http://schemas.openxmlformats.org/officeDocument/2006/relationships/image" Target="../media/image1324.png"/><Relationship Id="rId595" Type="http://schemas.openxmlformats.org/officeDocument/2006/relationships/customXml" Target="../ink/ink1563.xml"/><Relationship Id="rId816" Type="http://schemas.openxmlformats.org/officeDocument/2006/relationships/image" Target="../media/image1654.png"/><Relationship Id="rId1001" Type="http://schemas.openxmlformats.org/officeDocument/2006/relationships/customXml" Target="../ink/ink1767.xml"/><Relationship Id="rId248" Type="http://schemas.openxmlformats.org/officeDocument/2006/relationships/image" Target="../media/image1373.png"/><Relationship Id="rId455" Type="http://schemas.openxmlformats.org/officeDocument/2006/relationships/image" Target="../media/image1475.png"/><Relationship Id="rId662" Type="http://schemas.openxmlformats.org/officeDocument/2006/relationships/image" Target="../media/image1577.png"/><Relationship Id="rId1085" Type="http://schemas.openxmlformats.org/officeDocument/2006/relationships/customXml" Target="../ink/ink1809.xml"/><Relationship Id="rId12" Type="http://schemas.openxmlformats.org/officeDocument/2006/relationships/image" Target="../media/image1256.png"/><Relationship Id="rId108" Type="http://schemas.openxmlformats.org/officeDocument/2006/relationships/image" Target="../media/image1304.png"/><Relationship Id="rId315" Type="http://schemas.openxmlformats.org/officeDocument/2006/relationships/customXml" Target="../ink/ink1422.xml"/><Relationship Id="rId522" Type="http://schemas.openxmlformats.org/officeDocument/2006/relationships/image" Target="../media/image1508.png"/><Relationship Id="rId967" Type="http://schemas.openxmlformats.org/officeDocument/2006/relationships/customXml" Target="../ink/ink1750.xml"/><Relationship Id="rId1152" Type="http://schemas.openxmlformats.org/officeDocument/2006/relationships/customXml" Target="../ink/ink1843.xml"/><Relationship Id="rId96" Type="http://schemas.openxmlformats.org/officeDocument/2006/relationships/image" Target="../media/image1298.png"/><Relationship Id="rId161" Type="http://schemas.openxmlformats.org/officeDocument/2006/relationships/customXml" Target="../ink/ink1345.xml"/><Relationship Id="rId399" Type="http://schemas.openxmlformats.org/officeDocument/2006/relationships/customXml" Target="../ink/ink1464.xml"/><Relationship Id="rId827" Type="http://schemas.openxmlformats.org/officeDocument/2006/relationships/customXml" Target="../ink/ink1680.xml"/><Relationship Id="rId1012" Type="http://schemas.openxmlformats.org/officeDocument/2006/relationships/image" Target="../media/image1751.png"/><Relationship Id="rId259" Type="http://schemas.openxmlformats.org/officeDocument/2006/relationships/customXml" Target="../ink/ink1394.xml"/><Relationship Id="rId466" Type="http://schemas.openxmlformats.org/officeDocument/2006/relationships/customXml" Target="../ink/ink1498.xml"/><Relationship Id="rId673" Type="http://schemas.openxmlformats.org/officeDocument/2006/relationships/customXml" Target="../ink/ink1603.xml"/><Relationship Id="rId880" Type="http://schemas.openxmlformats.org/officeDocument/2006/relationships/image" Target="../media/image1686.png"/><Relationship Id="rId1096" Type="http://schemas.openxmlformats.org/officeDocument/2006/relationships/image" Target="../media/image1793.png"/><Relationship Id="rId23" Type="http://schemas.openxmlformats.org/officeDocument/2006/relationships/customXml" Target="../ink/ink1276.xml"/><Relationship Id="rId119" Type="http://schemas.openxmlformats.org/officeDocument/2006/relationships/customXml" Target="../ink/ink1324.xml"/><Relationship Id="rId326" Type="http://schemas.openxmlformats.org/officeDocument/2006/relationships/image" Target="../media/image1411.png"/><Relationship Id="rId533" Type="http://schemas.openxmlformats.org/officeDocument/2006/relationships/customXml" Target="../ink/ink1532.xml"/><Relationship Id="rId978" Type="http://schemas.openxmlformats.org/officeDocument/2006/relationships/image" Target="../media/image1734.png"/><Relationship Id="rId1163" Type="http://schemas.openxmlformats.org/officeDocument/2006/relationships/image" Target="../media/image1826.png"/><Relationship Id="rId740" Type="http://schemas.openxmlformats.org/officeDocument/2006/relationships/image" Target="../media/image1616.png"/><Relationship Id="rId838" Type="http://schemas.openxmlformats.org/officeDocument/2006/relationships/image" Target="../media/image1665.png"/><Relationship Id="rId1023" Type="http://schemas.openxmlformats.org/officeDocument/2006/relationships/customXml" Target="../ink/ink1778.xml"/><Relationship Id="rId172" Type="http://schemas.openxmlformats.org/officeDocument/2006/relationships/image" Target="../media/image1335.png"/><Relationship Id="rId477" Type="http://schemas.openxmlformats.org/officeDocument/2006/relationships/image" Target="../media/image1486.png"/><Relationship Id="rId600" Type="http://schemas.openxmlformats.org/officeDocument/2006/relationships/image" Target="../media/image1547.png"/><Relationship Id="rId684" Type="http://schemas.openxmlformats.org/officeDocument/2006/relationships/image" Target="../media/image1588.png"/><Relationship Id="rId1230" Type="http://schemas.openxmlformats.org/officeDocument/2006/relationships/customXml" Target="../ink/ink1882.xml"/><Relationship Id="rId337" Type="http://schemas.openxmlformats.org/officeDocument/2006/relationships/customXml" Target="../ink/ink1433.xml"/><Relationship Id="rId891" Type="http://schemas.openxmlformats.org/officeDocument/2006/relationships/customXml" Target="../ink/ink1712.xml"/><Relationship Id="rId905" Type="http://schemas.openxmlformats.org/officeDocument/2006/relationships/customXml" Target="../ink/ink1719.xml"/><Relationship Id="rId989" Type="http://schemas.openxmlformats.org/officeDocument/2006/relationships/customXml" Target="../ink/ink1761.xml"/><Relationship Id="rId34" Type="http://schemas.openxmlformats.org/officeDocument/2006/relationships/image" Target="../media/image1267.png"/><Relationship Id="rId544" Type="http://schemas.openxmlformats.org/officeDocument/2006/relationships/image" Target="../media/image1519.png"/><Relationship Id="rId751" Type="http://schemas.openxmlformats.org/officeDocument/2006/relationships/customXml" Target="../ink/ink1642.xml"/><Relationship Id="rId849" Type="http://schemas.openxmlformats.org/officeDocument/2006/relationships/customXml" Target="../ink/ink1691.xml"/><Relationship Id="rId1174" Type="http://schemas.openxmlformats.org/officeDocument/2006/relationships/customXml" Target="../ink/ink1854.xml"/><Relationship Id="rId183" Type="http://schemas.openxmlformats.org/officeDocument/2006/relationships/customXml" Target="../ink/ink1356.xml"/><Relationship Id="rId390" Type="http://schemas.openxmlformats.org/officeDocument/2006/relationships/image" Target="../media/image1443.png"/><Relationship Id="rId404" Type="http://schemas.openxmlformats.org/officeDocument/2006/relationships/image" Target="../media/image1450.png"/><Relationship Id="rId611" Type="http://schemas.openxmlformats.org/officeDocument/2006/relationships/customXml" Target="../ink/ink1571.xml"/><Relationship Id="rId1034" Type="http://schemas.openxmlformats.org/officeDocument/2006/relationships/image" Target="../media/image1762.png"/><Relationship Id="rId1241" Type="http://schemas.openxmlformats.org/officeDocument/2006/relationships/image" Target="../media/image1864.png"/><Relationship Id="rId250" Type="http://schemas.openxmlformats.org/officeDocument/2006/relationships/image" Target="../media/image1374.png"/><Relationship Id="rId488" Type="http://schemas.openxmlformats.org/officeDocument/2006/relationships/customXml" Target="../ink/ink1509.xml"/><Relationship Id="rId695" Type="http://schemas.openxmlformats.org/officeDocument/2006/relationships/customXml" Target="../ink/ink1614.xml"/><Relationship Id="rId709" Type="http://schemas.openxmlformats.org/officeDocument/2006/relationships/customXml" Target="../ink/ink1621.xml"/><Relationship Id="rId916" Type="http://schemas.openxmlformats.org/officeDocument/2006/relationships/image" Target="../media/image1704.png"/><Relationship Id="rId1101" Type="http://schemas.openxmlformats.org/officeDocument/2006/relationships/customXml" Target="../ink/ink1817.xml"/><Relationship Id="rId45" Type="http://schemas.openxmlformats.org/officeDocument/2006/relationships/customXml" Target="../ink/ink1287.xml"/><Relationship Id="rId110" Type="http://schemas.openxmlformats.org/officeDocument/2006/relationships/image" Target="../media/image1305.png"/><Relationship Id="rId348" Type="http://schemas.openxmlformats.org/officeDocument/2006/relationships/image" Target="../media/image1422.png"/><Relationship Id="rId555" Type="http://schemas.openxmlformats.org/officeDocument/2006/relationships/customXml" Target="../ink/ink1543.xml"/><Relationship Id="rId762" Type="http://schemas.openxmlformats.org/officeDocument/2006/relationships/image" Target="../media/image1627.png"/><Relationship Id="rId1185" Type="http://schemas.openxmlformats.org/officeDocument/2006/relationships/image" Target="../media/image1836.png"/><Relationship Id="rId194" Type="http://schemas.openxmlformats.org/officeDocument/2006/relationships/image" Target="../media/image1346.png"/><Relationship Id="rId208" Type="http://schemas.openxmlformats.org/officeDocument/2006/relationships/image" Target="../media/image1353.png"/><Relationship Id="rId415" Type="http://schemas.openxmlformats.org/officeDocument/2006/relationships/customXml" Target="../ink/ink1472.xml"/><Relationship Id="rId622" Type="http://schemas.openxmlformats.org/officeDocument/2006/relationships/image" Target="../media/image1558.png"/><Relationship Id="rId1045" Type="http://schemas.openxmlformats.org/officeDocument/2006/relationships/customXml" Target="../ink/ink1789.xml"/><Relationship Id="rId1252" Type="http://schemas.openxmlformats.org/officeDocument/2006/relationships/customXml" Target="../ink/ink1893.xml"/><Relationship Id="rId261" Type="http://schemas.openxmlformats.org/officeDocument/2006/relationships/customXml" Target="../ink/ink1395.xml"/><Relationship Id="rId499" Type="http://schemas.openxmlformats.org/officeDocument/2006/relationships/customXml" Target="../ink/ink1515.xml"/><Relationship Id="rId927" Type="http://schemas.openxmlformats.org/officeDocument/2006/relationships/customXml" Target="../ink/ink1730.xml"/><Relationship Id="rId1112" Type="http://schemas.openxmlformats.org/officeDocument/2006/relationships/customXml" Target="../ink/ink1823.xml"/><Relationship Id="rId56" Type="http://schemas.openxmlformats.org/officeDocument/2006/relationships/image" Target="../media/image1278.png"/><Relationship Id="rId359" Type="http://schemas.openxmlformats.org/officeDocument/2006/relationships/customXml" Target="../ink/ink1444.xml"/><Relationship Id="rId566" Type="http://schemas.openxmlformats.org/officeDocument/2006/relationships/image" Target="../media/image1530.png"/><Relationship Id="rId773" Type="http://schemas.openxmlformats.org/officeDocument/2006/relationships/customXml" Target="../ink/ink1653.xml"/><Relationship Id="rId1196" Type="http://schemas.openxmlformats.org/officeDocument/2006/relationships/customXml" Target="../ink/ink1865.xml"/><Relationship Id="rId121" Type="http://schemas.openxmlformats.org/officeDocument/2006/relationships/customXml" Target="../ink/ink1325.xml"/><Relationship Id="rId219" Type="http://schemas.openxmlformats.org/officeDocument/2006/relationships/customXml" Target="../ink/ink1374.xml"/><Relationship Id="rId426" Type="http://schemas.openxmlformats.org/officeDocument/2006/relationships/image" Target="../media/image1461.png"/><Relationship Id="rId633" Type="http://schemas.openxmlformats.org/officeDocument/2006/relationships/customXml" Target="../ink/ink1582.xml"/><Relationship Id="rId980" Type="http://schemas.openxmlformats.org/officeDocument/2006/relationships/image" Target="../media/image1735.png"/><Relationship Id="rId1056" Type="http://schemas.openxmlformats.org/officeDocument/2006/relationships/image" Target="../media/image1773.png"/><Relationship Id="rId1263" Type="http://schemas.openxmlformats.org/officeDocument/2006/relationships/image" Target="../media/image1875.png"/><Relationship Id="rId840" Type="http://schemas.openxmlformats.org/officeDocument/2006/relationships/image" Target="../media/image1666.png"/><Relationship Id="rId938" Type="http://schemas.openxmlformats.org/officeDocument/2006/relationships/image" Target="../media/image1715.png"/><Relationship Id="rId67" Type="http://schemas.openxmlformats.org/officeDocument/2006/relationships/customXml" Target="../ink/ink1298.xml"/><Relationship Id="rId272" Type="http://schemas.openxmlformats.org/officeDocument/2006/relationships/image" Target="../media/image1385.png"/><Relationship Id="rId577" Type="http://schemas.openxmlformats.org/officeDocument/2006/relationships/customXml" Target="../ink/ink1554.xml"/><Relationship Id="rId700" Type="http://schemas.openxmlformats.org/officeDocument/2006/relationships/image" Target="../media/image1596.png"/><Relationship Id="rId1123" Type="http://schemas.openxmlformats.org/officeDocument/2006/relationships/image" Target="../media/image1806.png"/><Relationship Id="rId132" Type="http://schemas.openxmlformats.org/officeDocument/2006/relationships/image" Target="../media/image1316.png"/><Relationship Id="rId784" Type="http://schemas.openxmlformats.org/officeDocument/2006/relationships/image" Target="../media/image1638.png"/><Relationship Id="rId991" Type="http://schemas.openxmlformats.org/officeDocument/2006/relationships/customXml" Target="../ink/ink1762.xml"/><Relationship Id="rId1067" Type="http://schemas.openxmlformats.org/officeDocument/2006/relationships/customXml" Target="../ink/ink1800.xml"/><Relationship Id="rId437" Type="http://schemas.openxmlformats.org/officeDocument/2006/relationships/image" Target="../media/image1466.png"/><Relationship Id="rId644" Type="http://schemas.openxmlformats.org/officeDocument/2006/relationships/customXml" Target="../ink/ink1588.xml"/><Relationship Id="rId851" Type="http://schemas.openxmlformats.org/officeDocument/2006/relationships/customXml" Target="../ink/ink1692.xml"/><Relationship Id="rId1274" Type="http://schemas.openxmlformats.org/officeDocument/2006/relationships/customXml" Target="../ink/ink1904.xml"/><Relationship Id="rId283" Type="http://schemas.openxmlformats.org/officeDocument/2006/relationships/customXml" Target="../ink/ink1406.xml"/><Relationship Id="rId490" Type="http://schemas.openxmlformats.org/officeDocument/2006/relationships/customXml" Target="../ink/ink1510.xml"/><Relationship Id="rId504" Type="http://schemas.openxmlformats.org/officeDocument/2006/relationships/image" Target="../media/image1499.png"/><Relationship Id="rId711" Type="http://schemas.openxmlformats.org/officeDocument/2006/relationships/customXml" Target="../ink/ink1622.xml"/><Relationship Id="rId949" Type="http://schemas.openxmlformats.org/officeDocument/2006/relationships/customXml" Target="../ink/ink1741.xml"/><Relationship Id="rId1134" Type="http://schemas.openxmlformats.org/officeDocument/2006/relationships/customXml" Target="../ink/ink1834.xml"/><Relationship Id="rId78" Type="http://schemas.openxmlformats.org/officeDocument/2006/relationships/image" Target="../media/image1289.png"/><Relationship Id="rId143" Type="http://schemas.openxmlformats.org/officeDocument/2006/relationships/customXml" Target="../ink/ink1336.xml"/><Relationship Id="rId350" Type="http://schemas.openxmlformats.org/officeDocument/2006/relationships/image" Target="../media/image1423.png"/><Relationship Id="rId588" Type="http://schemas.openxmlformats.org/officeDocument/2006/relationships/image" Target="../media/image1541.png"/><Relationship Id="rId795" Type="http://schemas.openxmlformats.org/officeDocument/2006/relationships/customXml" Target="../ink/ink1664.xml"/><Relationship Id="rId809" Type="http://schemas.openxmlformats.org/officeDocument/2006/relationships/customXml" Target="../ink/ink1671.xml"/><Relationship Id="rId1201" Type="http://schemas.openxmlformats.org/officeDocument/2006/relationships/image" Target="../media/image1844.png"/><Relationship Id="rId9" Type="http://schemas.openxmlformats.org/officeDocument/2006/relationships/customXml" Target="../ink/ink1269.xml"/><Relationship Id="rId210" Type="http://schemas.openxmlformats.org/officeDocument/2006/relationships/image" Target="../media/image1354.png"/><Relationship Id="rId448" Type="http://schemas.openxmlformats.org/officeDocument/2006/relationships/customXml" Target="../ink/ink1489.xml"/><Relationship Id="rId655" Type="http://schemas.openxmlformats.org/officeDocument/2006/relationships/customXml" Target="../ink/ink1594.xml"/><Relationship Id="rId862" Type="http://schemas.openxmlformats.org/officeDocument/2006/relationships/image" Target="../media/image1677.png"/><Relationship Id="rId1078" Type="http://schemas.openxmlformats.org/officeDocument/2006/relationships/image" Target="../media/image1784.png"/><Relationship Id="rId294" Type="http://schemas.openxmlformats.org/officeDocument/2006/relationships/image" Target="../media/image1395.png"/><Relationship Id="rId308" Type="http://schemas.openxmlformats.org/officeDocument/2006/relationships/image" Target="../media/image1402.png"/><Relationship Id="rId515" Type="http://schemas.openxmlformats.org/officeDocument/2006/relationships/customXml" Target="../ink/ink1523.xml"/><Relationship Id="rId722" Type="http://schemas.openxmlformats.org/officeDocument/2006/relationships/image" Target="../media/image1607.png"/><Relationship Id="rId1145" Type="http://schemas.openxmlformats.org/officeDocument/2006/relationships/image" Target="../media/image1817.png"/><Relationship Id="rId89" Type="http://schemas.openxmlformats.org/officeDocument/2006/relationships/customXml" Target="../ink/ink1309.xml"/><Relationship Id="rId154" Type="http://schemas.openxmlformats.org/officeDocument/2006/relationships/image" Target="../media/image1326.png"/><Relationship Id="rId361" Type="http://schemas.openxmlformats.org/officeDocument/2006/relationships/customXml" Target="../ink/ink1445.xml"/><Relationship Id="rId599" Type="http://schemas.openxmlformats.org/officeDocument/2006/relationships/customXml" Target="../ink/ink1565.xml"/><Relationship Id="rId1005" Type="http://schemas.openxmlformats.org/officeDocument/2006/relationships/customXml" Target="../ink/ink1769.xml"/><Relationship Id="rId1212" Type="http://schemas.openxmlformats.org/officeDocument/2006/relationships/customXml" Target="../ink/ink1873.xml"/><Relationship Id="rId459" Type="http://schemas.openxmlformats.org/officeDocument/2006/relationships/image" Target="../media/image1477.png"/><Relationship Id="rId666" Type="http://schemas.openxmlformats.org/officeDocument/2006/relationships/image" Target="../media/image1579.png"/><Relationship Id="rId873" Type="http://schemas.openxmlformats.org/officeDocument/2006/relationships/customXml" Target="../ink/ink1703.xml"/><Relationship Id="rId1089" Type="http://schemas.openxmlformats.org/officeDocument/2006/relationships/customXml" Target="../ink/ink1811.xml"/><Relationship Id="rId16" Type="http://schemas.openxmlformats.org/officeDocument/2006/relationships/image" Target="../media/image1258.png"/><Relationship Id="rId221" Type="http://schemas.openxmlformats.org/officeDocument/2006/relationships/customXml" Target="../ink/ink1375.xml"/><Relationship Id="rId319" Type="http://schemas.openxmlformats.org/officeDocument/2006/relationships/customXml" Target="../ink/ink1424.xml"/><Relationship Id="rId526" Type="http://schemas.openxmlformats.org/officeDocument/2006/relationships/image" Target="../media/image1510.png"/><Relationship Id="rId1156" Type="http://schemas.openxmlformats.org/officeDocument/2006/relationships/customXml" Target="../ink/ink1845.xml"/><Relationship Id="rId733" Type="http://schemas.openxmlformats.org/officeDocument/2006/relationships/customXml" Target="../ink/ink1633.xml"/><Relationship Id="rId940" Type="http://schemas.openxmlformats.org/officeDocument/2006/relationships/image" Target="../media/image1716.png"/><Relationship Id="rId1016" Type="http://schemas.openxmlformats.org/officeDocument/2006/relationships/image" Target="../media/image1753.png"/><Relationship Id="rId165" Type="http://schemas.openxmlformats.org/officeDocument/2006/relationships/customXml" Target="../ink/ink1347.xml"/><Relationship Id="rId372" Type="http://schemas.openxmlformats.org/officeDocument/2006/relationships/image" Target="../media/image1434.png"/><Relationship Id="rId677" Type="http://schemas.openxmlformats.org/officeDocument/2006/relationships/customXml" Target="../ink/ink1605.xml"/><Relationship Id="rId800" Type="http://schemas.openxmlformats.org/officeDocument/2006/relationships/image" Target="../media/image1646.png"/><Relationship Id="rId1223" Type="http://schemas.openxmlformats.org/officeDocument/2006/relationships/image" Target="../media/image1855.png"/><Relationship Id="rId232" Type="http://schemas.openxmlformats.org/officeDocument/2006/relationships/image" Target="../media/image1365.png"/><Relationship Id="rId884" Type="http://schemas.openxmlformats.org/officeDocument/2006/relationships/image" Target="../media/image1688.png"/><Relationship Id="rId27" Type="http://schemas.openxmlformats.org/officeDocument/2006/relationships/customXml" Target="../ink/ink1278.xml"/><Relationship Id="rId537" Type="http://schemas.openxmlformats.org/officeDocument/2006/relationships/customXml" Target="../ink/ink1534.xml"/><Relationship Id="rId744" Type="http://schemas.openxmlformats.org/officeDocument/2006/relationships/image" Target="../media/image1618.png"/><Relationship Id="rId951" Type="http://schemas.openxmlformats.org/officeDocument/2006/relationships/customXml" Target="../ink/ink1742.xml"/><Relationship Id="rId1167" Type="http://schemas.openxmlformats.org/officeDocument/2006/relationships/image" Target="../media/image1828.png"/><Relationship Id="rId80" Type="http://schemas.openxmlformats.org/officeDocument/2006/relationships/image" Target="../media/image1290.png"/><Relationship Id="rId176" Type="http://schemas.openxmlformats.org/officeDocument/2006/relationships/image" Target="../media/image1337.png"/><Relationship Id="rId383" Type="http://schemas.openxmlformats.org/officeDocument/2006/relationships/customXml" Target="../ink/ink1456.xml"/><Relationship Id="rId590" Type="http://schemas.openxmlformats.org/officeDocument/2006/relationships/image" Target="../media/image1542.png"/><Relationship Id="rId604" Type="http://schemas.openxmlformats.org/officeDocument/2006/relationships/image" Target="../media/image1549.png"/><Relationship Id="rId811" Type="http://schemas.openxmlformats.org/officeDocument/2006/relationships/customXml" Target="../ink/ink1672.xml"/><Relationship Id="rId1027" Type="http://schemas.openxmlformats.org/officeDocument/2006/relationships/customXml" Target="../ink/ink1780.xml"/><Relationship Id="rId1234" Type="http://schemas.openxmlformats.org/officeDocument/2006/relationships/customXml" Target="../ink/ink1884.xml"/><Relationship Id="rId243" Type="http://schemas.openxmlformats.org/officeDocument/2006/relationships/customXml" Target="../ink/ink1386.xml"/><Relationship Id="rId450" Type="http://schemas.openxmlformats.org/officeDocument/2006/relationships/customXml" Target="../ink/ink1490.xml"/><Relationship Id="rId688" Type="http://schemas.openxmlformats.org/officeDocument/2006/relationships/image" Target="../media/image1590.png"/><Relationship Id="rId895" Type="http://schemas.openxmlformats.org/officeDocument/2006/relationships/customXml" Target="../ink/ink1714.xml"/><Relationship Id="rId909" Type="http://schemas.openxmlformats.org/officeDocument/2006/relationships/customXml" Target="../ink/ink1721.xml"/><Relationship Id="rId1080" Type="http://schemas.openxmlformats.org/officeDocument/2006/relationships/image" Target="../media/image1785.png"/><Relationship Id="rId38" Type="http://schemas.openxmlformats.org/officeDocument/2006/relationships/image" Target="../media/image1269.png"/><Relationship Id="rId103" Type="http://schemas.openxmlformats.org/officeDocument/2006/relationships/customXml" Target="../ink/ink1316.xml"/><Relationship Id="rId310" Type="http://schemas.openxmlformats.org/officeDocument/2006/relationships/image" Target="../media/image1403.png"/><Relationship Id="rId548" Type="http://schemas.openxmlformats.org/officeDocument/2006/relationships/image" Target="../media/image1521.png"/><Relationship Id="rId755" Type="http://schemas.openxmlformats.org/officeDocument/2006/relationships/customXml" Target="../ink/ink1644.xml"/><Relationship Id="rId962" Type="http://schemas.openxmlformats.org/officeDocument/2006/relationships/image" Target="../media/image1727.png"/><Relationship Id="rId1178" Type="http://schemas.openxmlformats.org/officeDocument/2006/relationships/customXml" Target="../ink/ink1856.xml"/><Relationship Id="rId91" Type="http://schemas.openxmlformats.org/officeDocument/2006/relationships/customXml" Target="../ink/ink1310.xml"/><Relationship Id="rId187" Type="http://schemas.openxmlformats.org/officeDocument/2006/relationships/customXml" Target="../ink/ink1358.xml"/><Relationship Id="rId394" Type="http://schemas.openxmlformats.org/officeDocument/2006/relationships/image" Target="../media/image1445.png"/><Relationship Id="rId408" Type="http://schemas.openxmlformats.org/officeDocument/2006/relationships/image" Target="../media/image1452.png"/><Relationship Id="rId615" Type="http://schemas.openxmlformats.org/officeDocument/2006/relationships/customXml" Target="../ink/ink1573.xml"/><Relationship Id="rId822" Type="http://schemas.openxmlformats.org/officeDocument/2006/relationships/image" Target="../media/image1657.png"/><Relationship Id="rId1038" Type="http://schemas.openxmlformats.org/officeDocument/2006/relationships/image" Target="../media/image1764.png"/><Relationship Id="rId1245" Type="http://schemas.openxmlformats.org/officeDocument/2006/relationships/image" Target="../media/image1866.png"/><Relationship Id="rId254" Type="http://schemas.openxmlformats.org/officeDocument/2006/relationships/image" Target="../media/image1376.png"/><Relationship Id="rId699" Type="http://schemas.openxmlformats.org/officeDocument/2006/relationships/customXml" Target="../ink/ink1616.xml"/><Relationship Id="rId1091" Type="http://schemas.openxmlformats.org/officeDocument/2006/relationships/customXml" Target="../ink/ink1812.xml"/><Relationship Id="rId1105" Type="http://schemas.openxmlformats.org/officeDocument/2006/relationships/image" Target="../media/image1797.png"/><Relationship Id="rId49" Type="http://schemas.openxmlformats.org/officeDocument/2006/relationships/customXml" Target="../ink/ink1289.xml"/><Relationship Id="rId114" Type="http://schemas.openxmlformats.org/officeDocument/2006/relationships/image" Target="../media/image1307.png"/><Relationship Id="rId461" Type="http://schemas.openxmlformats.org/officeDocument/2006/relationships/image" Target="../media/image1478.png"/><Relationship Id="rId559" Type="http://schemas.openxmlformats.org/officeDocument/2006/relationships/customXml" Target="../ink/ink1545.xml"/><Relationship Id="rId766" Type="http://schemas.openxmlformats.org/officeDocument/2006/relationships/image" Target="../media/image1629.png"/><Relationship Id="rId1189" Type="http://schemas.openxmlformats.org/officeDocument/2006/relationships/image" Target="../media/image1838.png"/><Relationship Id="rId198" Type="http://schemas.openxmlformats.org/officeDocument/2006/relationships/image" Target="../media/image1348.png"/><Relationship Id="rId321" Type="http://schemas.openxmlformats.org/officeDocument/2006/relationships/customXml" Target="../ink/ink1425.xml"/><Relationship Id="rId419" Type="http://schemas.openxmlformats.org/officeDocument/2006/relationships/customXml" Target="../ink/ink1474.xml"/><Relationship Id="rId626" Type="http://schemas.openxmlformats.org/officeDocument/2006/relationships/image" Target="../media/image1560.png"/><Relationship Id="rId973" Type="http://schemas.openxmlformats.org/officeDocument/2006/relationships/customXml" Target="../ink/ink1753.xml"/><Relationship Id="rId1049" Type="http://schemas.openxmlformats.org/officeDocument/2006/relationships/customXml" Target="../ink/ink1791.xml"/><Relationship Id="rId1256" Type="http://schemas.openxmlformats.org/officeDocument/2006/relationships/customXml" Target="../ink/ink1895.xml"/><Relationship Id="rId833" Type="http://schemas.openxmlformats.org/officeDocument/2006/relationships/customXml" Target="../ink/ink1683.xml"/><Relationship Id="rId1116" Type="http://schemas.openxmlformats.org/officeDocument/2006/relationships/customXml" Target="../ink/ink1825.xml"/><Relationship Id="rId265" Type="http://schemas.openxmlformats.org/officeDocument/2006/relationships/customXml" Target="../ink/ink1397.xml"/><Relationship Id="rId472" Type="http://schemas.openxmlformats.org/officeDocument/2006/relationships/customXml" Target="../ink/ink1501.xml"/><Relationship Id="rId900" Type="http://schemas.openxmlformats.org/officeDocument/2006/relationships/image" Target="../media/image1696.png"/><Relationship Id="rId125" Type="http://schemas.openxmlformats.org/officeDocument/2006/relationships/customXml" Target="../ink/ink1327.xml"/><Relationship Id="rId332" Type="http://schemas.openxmlformats.org/officeDocument/2006/relationships/image" Target="../media/image1414.png"/><Relationship Id="rId777" Type="http://schemas.openxmlformats.org/officeDocument/2006/relationships/customXml" Target="../ink/ink1655.xml"/><Relationship Id="rId984" Type="http://schemas.openxmlformats.org/officeDocument/2006/relationships/image" Target="../media/image1737.png"/><Relationship Id="rId637" Type="http://schemas.openxmlformats.org/officeDocument/2006/relationships/customXml" Target="../ink/ink1584.xml"/><Relationship Id="rId844" Type="http://schemas.openxmlformats.org/officeDocument/2006/relationships/image" Target="../media/image1668.png"/><Relationship Id="rId1267" Type="http://schemas.openxmlformats.org/officeDocument/2006/relationships/image" Target="../media/image1877.png"/><Relationship Id="rId276" Type="http://schemas.openxmlformats.org/officeDocument/2006/relationships/image" Target="../media/image1387.png"/><Relationship Id="rId483" Type="http://schemas.openxmlformats.org/officeDocument/2006/relationships/image" Target="../media/image1489.png"/><Relationship Id="rId690" Type="http://schemas.openxmlformats.org/officeDocument/2006/relationships/image" Target="../media/image1591.png"/><Relationship Id="rId704" Type="http://schemas.openxmlformats.org/officeDocument/2006/relationships/image" Target="../media/image1598.png"/><Relationship Id="rId911" Type="http://schemas.openxmlformats.org/officeDocument/2006/relationships/customXml" Target="../ink/ink1722.xml"/><Relationship Id="rId1127" Type="http://schemas.openxmlformats.org/officeDocument/2006/relationships/image" Target="../media/image1808.png"/><Relationship Id="rId40" Type="http://schemas.openxmlformats.org/officeDocument/2006/relationships/image" Target="../media/image1270.png"/><Relationship Id="rId136" Type="http://schemas.openxmlformats.org/officeDocument/2006/relationships/image" Target="../media/image1318.png"/><Relationship Id="rId343" Type="http://schemas.openxmlformats.org/officeDocument/2006/relationships/customXml" Target="../ink/ink1436.xml"/><Relationship Id="rId550" Type="http://schemas.openxmlformats.org/officeDocument/2006/relationships/image" Target="../media/image1522.png"/><Relationship Id="rId788" Type="http://schemas.openxmlformats.org/officeDocument/2006/relationships/image" Target="../media/image1640.png"/><Relationship Id="rId995" Type="http://schemas.openxmlformats.org/officeDocument/2006/relationships/customXml" Target="../ink/ink1764.xml"/><Relationship Id="rId1180" Type="http://schemas.openxmlformats.org/officeDocument/2006/relationships/customXml" Target="../ink/ink1857.xml"/><Relationship Id="rId203" Type="http://schemas.openxmlformats.org/officeDocument/2006/relationships/customXml" Target="../ink/ink1366.xml"/><Relationship Id="rId648" Type="http://schemas.openxmlformats.org/officeDocument/2006/relationships/image" Target="../media/image1570.png"/><Relationship Id="rId855" Type="http://schemas.openxmlformats.org/officeDocument/2006/relationships/customXml" Target="../ink/ink1694.xml"/><Relationship Id="rId1040" Type="http://schemas.openxmlformats.org/officeDocument/2006/relationships/image" Target="../media/image1765.png"/><Relationship Id="rId1278" Type="http://schemas.openxmlformats.org/officeDocument/2006/relationships/customXml" Target="../ink/ink1906.xml"/><Relationship Id="rId287" Type="http://schemas.openxmlformats.org/officeDocument/2006/relationships/customXml" Target="../ink/ink1408.xml"/><Relationship Id="rId410" Type="http://schemas.openxmlformats.org/officeDocument/2006/relationships/image" Target="../media/image1453.png"/><Relationship Id="rId494" Type="http://schemas.openxmlformats.org/officeDocument/2006/relationships/customXml" Target="../ink/ink1512.xml"/><Relationship Id="rId508" Type="http://schemas.openxmlformats.org/officeDocument/2006/relationships/image" Target="../media/image1501.png"/><Relationship Id="rId715" Type="http://schemas.openxmlformats.org/officeDocument/2006/relationships/customXml" Target="../ink/ink1624.xml"/><Relationship Id="rId922" Type="http://schemas.openxmlformats.org/officeDocument/2006/relationships/image" Target="../media/image1707.png"/><Relationship Id="rId1138" Type="http://schemas.openxmlformats.org/officeDocument/2006/relationships/customXml" Target="../ink/ink1836.xml"/><Relationship Id="rId147" Type="http://schemas.openxmlformats.org/officeDocument/2006/relationships/customXml" Target="../ink/ink1338.xml"/><Relationship Id="rId354" Type="http://schemas.openxmlformats.org/officeDocument/2006/relationships/image" Target="../media/image1425.png"/><Relationship Id="rId799" Type="http://schemas.openxmlformats.org/officeDocument/2006/relationships/customXml" Target="../ink/ink1666.xml"/><Relationship Id="rId1191" Type="http://schemas.openxmlformats.org/officeDocument/2006/relationships/image" Target="../media/image1839.png"/><Relationship Id="rId1205" Type="http://schemas.openxmlformats.org/officeDocument/2006/relationships/image" Target="../media/image1846.png"/><Relationship Id="rId51" Type="http://schemas.openxmlformats.org/officeDocument/2006/relationships/customXml" Target="../ink/ink1290.xml"/><Relationship Id="rId561" Type="http://schemas.openxmlformats.org/officeDocument/2006/relationships/customXml" Target="../ink/ink1546.xml"/><Relationship Id="rId659" Type="http://schemas.openxmlformats.org/officeDocument/2006/relationships/customXml" Target="../ink/ink1596.xml"/><Relationship Id="rId866" Type="http://schemas.openxmlformats.org/officeDocument/2006/relationships/image" Target="../media/image1679.png"/><Relationship Id="rId214" Type="http://schemas.openxmlformats.org/officeDocument/2006/relationships/image" Target="../media/image1356.png"/><Relationship Id="rId298" Type="http://schemas.openxmlformats.org/officeDocument/2006/relationships/image" Target="../media/image1397.png"/><Relationship Id="rId421" Type="http://schemas.openxmlformats.org/officeDocument/2006/relationships/customXml" Target="../ink/ink1475.xml"/><Relationship Id="rId519" Type="http://schemas.openxmlformats.org/officeDocument/2006/relationships/customXml" Target="../ink/ink1525.xml"/><Relationship Id="rId1051" Type="http://schemas.openxmlformats.org/officeDocument/2006/relationships/customXml" Target="../ink/ink1792.xml"/><Relationship Id="rId1149" Type="http://schemas.openxmlformats.org/officeDocument/2006/relationships/image" Target="../media/image1819.png"/><Relationship Id="rId158" Type="http://schemas.openxmlformats.org/officeDocument/2006/relationships/image" Target="../media/image1328.png"/><Relationship Id="rId726" Type="http://schemas.openxmlformats.org/officeDocument/2006/relationships/image" Target="../media/image1609.png"/><Relationship Id="rId933" Type="http://schemas.openxmlformats.org/officeDocument/2006/relationships/customXml" Target="../ink/ink1733.xml"/><Relationship Id="rId1009" Type="http://schemas.openxmlformats.org/officeDocument/2006/relationships/customXml" Target="../ink/ink1771.xml"/><Relationship Id="rId62" Type="http://schemas.openxmlformats.org/officeDocument/2006/relationships/image" Target="../media/image1281.png"/><Relationship Id="rId365" Type="http://schemas.openxmlformats.org/officeDocument/2006/relationships/customXml" Target="../ink/ink1447.xml"/><Relationship Id="rId572" Type="http://schemas.openxmlformats.org/officeDocument/2006/relationships/image" Target="../media/image1533.png"/><Relationship Id="rId1216" Type="http://schemas.openxmlformats.org/officeDocument/2006/relationships/customXml" Target="../ink/ink1875.xml"/><Relationship Id="rId225" Type="http://schemas.openxmlformats.org/officeDocument/2006/relationships/customXml" Target="../ink/ink1377.xml"/><Relationship Id="rId432" Type="http://schemas.openxmlformats.org/officeDocument/2006/relationships/image" Target="../media/image1464.png"/><Relationship Id="rId877" Type="http://schemas.openxmlformats.org/officeDocument/2006/relationships/customXml" Target="../ink/ink1705.xml"/><Relationship Id="rId1062" Type="http://schemas.openxmlformats.org/officeDocument/2006/relationships/image" Target="../media/image1776.png"/><Relationship Id="rId737" Type="http://schemas.openxmlformats.org/officeDocument/2006/relationships/customXml" Target="../ink/ink1635.xml"/><Relationship Id="rId944" Type="http://schemas.openxmlformats.org/officeDocument/2006/relationships/image" Target="../media/image1718.png"/><Relationship Id="rId73" Type="http://schemas.openxmlformats.org/officeDocument/2006/relationships/customXml" Target="../ink/ink1301.xml"/><Relationship Id="rId169" Type="http://schemas.openxmlformats.org/officeDocument/2006/relationships/customXml" Target="../ink/ink1349.xml"/><Relationship Id="rId376" Type="http://schemas.openxmlformats.org/officeDocument/2006/relationships/image" Target="../media/image1436.png"/><Relationship Id="rId583" Type="http://schemas.openxmlformats.org/officeDocument/2006/relationships/customXml" Target="../ink/ink1557.xml"/><Relationship Id="rId790" Type="http://schemas.openxmlformats.org/officeDocument/2006/relationships/image" Target="../media/image1641.png"/><Relationship Id="rId804" Type="http://schemas.openxmlformats.org/officeDocument/2006/relationships/image" Target="../media/image1648.png"/><Relationship Id="rId1227" Type="http://schemas.openxmlformats.org/officeDocument/2006/relationships/image" Target="../media/image1857.png"/><Relationship Id="rId4" Type="http://schemas.openxmlformats.org/officeDocument/2006/relationships/image" Target="../media/image1252.png"/><Relationship Id="rId236" Type="http://schemas.openxmlformats.org/officeDocument/2006/relationships/image" Target="../media/image1367.png"/><Relationship Id="rId443" Type="http://schemas.openxmlformats.org/officeDocument/2006/relationships/image" Target="../media/image1469.png"/><Relationship Id="rId650" Type="http://schemas.openxmlformats.org/officeDocument/2006/relationships/image" Target="../media/image1571.png"/><Relationship Id="rId888" Type="http://schemas.openxmlformats.org/officeDocument/2006/relationships/image" Target="../media/image1690.png"/><Relationship Id="rId1073" Type="http://schemas.openxmlformats.org/officeDocument/2006/relationships/customXml" Target="../ink/ink1803.xml"/><Relationship Id="rId303" Type="http://schemas.openxmlformats.org/officeDocument/2006/relationships/customXml" Target="../ink/ink1416.xml"/><Relationship Id="rId748" Type="http://schemas.openxmlformats.org/officeDocument/2006/relationships/image" Target="../media/image1620.png"/><Relationship Id="rId955" Type="http://schemas.openxmlformats.org/officeDocument/2006/relationships/customXml" Target="../ink/ink1744.xml"/><Relationship Id="rId1140" Type="http://schemas.openxmlformats.org/officeDocument/2006/relationships/customXml" Target="../ink/ink1837.xml"/><Relationship Id="rId84" Type="http://schemas.openxmlformats.org/officeDocument/2006/relationships/image" Target="../media/image1292.png"/><Relationship Id="rId387" Type="http://schemas.openxmlformats.org/officeDocument/2006/relationships/customXml" Target="../ink/ink1458.xml"/><Relationship Id="rId510" Type="http://schemas.openxmlformats.org/officeDocument/2006/relationships/image" Target="../media/image1502.png"/><Relationship Id="rId594" Type="http://schemas.openxmlformats.org/officeDocument/2006/relationships/image" Target="../media/image1544.png"/><Relationship Id="rId608" Type="http://schemas.openxmlformats.org/officeDocument/2006/relationships/image" Target="../media/image1551.png"/><Relationship Id="rId815" Type="http://schemas.openxmlformats.org/officeDocument/2006/relationships/customXml" Target="../ink/ink1674.xml"/><Relationship Id="rId1238" Type="http://schemas.openxmlformats.org/officeDocument/2006/relationships/customXml" Target="../ink/ink1886.xml"/><Relationship Id="rId247" Type="http://schemas.openxmlformats.org/officeDocument/2006/relationships/customXml" Target="../ink/ink1388.xml"/><Relationship Id="rId899" Type="http://schemas.openxmlformats.org/officeDocument/2006/relationships/customXml" Target="../ink/ink1716.xml"/><Relationship Id="rId1000" Type="http://schemas.openxmlformats.org/officeDocument/2006/relationships/image" Target="../media/image1745.png"/><Relationship Id="rId1084" Type="http://schemas.openxmlformats.org/officeDocument/2006/relationships/image" Target="../media/image1787.png"/><Relationship Id="rId107" Type="http://schemas.openxmlformats.org/officeDocument/2006/relationships/customXml" Target="../ink/ink1318.xml"/><Relationship Id="rId454" Type="http://schemas.openxmlformats.org/officeDocument/2006/relationships/customXml" Target="../ink/ink1492.xml"/><Relationship Id="rId661" Type="http://schemas.openxmlformats.org/officeDocument/2006/relationships/customXml" Target="../ink/ink1597.xml"/><Relationship Id="rId759" Type="http://schemas.openxmlformats.org/officeDocument/2006/relationships/customXml" Target="../ink/ink1646.xml"/><Relationship Id="rId966" Type="http://schemas.openxmlformats.org/officeDocument/2006/relationships/image" Target="../media/image1163.png"/><Relationship Id="rId11" Type="http://schemas.openxmlformats.org/officeDocument/2006/relationships/customXml" Target="../ink/ink1270.xml"/><Relationship Id="rId314" Type="http://schemas.openxmlformats.org/officeDocument/2006/relationships/image" Target="../media/image1405.png"/><Relationship Id="rId398" Type="http://schemas.openxmlformats.org/officeDocument/2006/relationships/image" Target="../media/image1447.png"/><Relationship Id="rId521" Type="http://schemas.openxmlformats.org/officeDocument/2006/relationships/customXml" Target="../ink/ink1526.xml"/><Relationship Id="rId619" Type="http://schemas.openxmlformats.org/officeDocument/2006/relationships/customXml" Target="../ink/ink1575.xml"/><Relationship Id="rId1151" Type="http://schemas.openxmlformats.org/officeDocument/2006/relationships/image" Target="../media/image1820.png"/><Relationship Id="rId1249" Type="http://schemas.openxmlformats.org/officeDocument/2006/relationships/image" Target="../media/image1868.png"/><Relationship Id="rId95" Type="http://schemas.openxmlformats.org/officeDocument/2006/relationships/customXml" Target="../ink/ink1312.xml"/><Relationship Id="rId160" Type="http://schemas.openxmlformats.org/officeDocument/2006/relationships/image" Target="../media/image1329.png"/><Relationship Id="rId826" Type="http://schemas.openxmlformats.org/officeDocument/2006/relationships/image" Target="../media/image1659.png"/><Relationship Id="rId1011" Type="http://schemas.openxmlformats.org/officeDocument/2006/relationships/customXml" Target="../ink/ink1772.xml"/><Relationship Id="rId1109" Type="http://schemas.openxmlformats.org/officeDocument/2006/relationships/image" Target="../media/image1799.png"/><Relationship Id="rId258" Type="http://schemas.openxmlformats.org/officeDocument/2006/relationships/image" Target="../media/image1378.png"/><Relationship Id="rId465" Type="http://schemas.openxmlformats.org/officeDocument/2006/relationships/image" Target="../media/image1480.png"/><Relationship Id="rId672" Type="http://schemas.openxmlformats.org/officeDocument/2006/relationships/image" Target="../media/image1582.png"/><Relationship Id="rId1095" Type="http://schemas.openxmlformats.org/officeDocument/2006/relationships/customXml" Target="../ink/ink1814.xml"/><Relationship Id="rId22" Type="http://schemas.openxmlformats.org/officeDocument/2006/relationships/image" Target="../media/image1261.png"/><Relationship Id="rId118" Type="http://schemas.openxmlformats.org/officeDocument/2006/relationships/image" Target="../media/image1309.png"/><Relationship Id="rId325" Type="http://schemas.openxmlformats.org/officeDocument/2006/relationships/customXml" Target="../ink/ink1427.xml"/><Relationship Id="rId532" Type="http://schemas.openxmlformats.org/officeDocument/2006/relationships/image" Target="../media/image1513.png"/><Relationship Id="rId977" Type="http://schemas.openxmlformats.org/officeDocument/2006/relationships/customXml" Target="../ink/ink1755.xml"/><Relationship Id="rId1162" Type="http://schemas.openxmlformats.org/officeDocument/2006/relationships/customXml" Target="../ink/ink1848.xml"/><Relationship Id="rId171" Type="http://schemas.openxmlformats.org/officeDocument/2006/relationships/customXml" Target="../ink/ink1350.xml"/><Relationship Id="rId837" Type="http://schemas.openxmlformats.org/officeDocument/2006/relationships/customXml" Target="../ink/ink1685.xml"/><Relationship Id="rId1022" Type="http://schemas.openxmlformats.org/officeDocument/2006/relationships/image" Target="../media/image1756.png"/><Relationship Id="rId269" Type="http://schemas.openxmlformats.org/officeDocument/2006/relationships/customXml" Target="../ink/ink1399.xml"/><Relationship Id="rId476" Type="http://schemas.openxmlformats.org/officeDocument/2006/relationships/customXml" Target="../ink/ink1503.xml"/><Relationship Id="rId683" Type="http://schemas.openxmlformats.org/officeDocument/2006/relationships/customXml" Target="../ink/ink1608.xml"/><Relationship Id="rId890" Type="http://schemas.openxmlformats.org/officeDocument/2006/relationships/image" Target="../media/image1691.png"/><Relationship Id="rId904" Type="http://schemas.openxmlformats.org/officeDocument/2006/relationships/image" Target="../media/image1698.png"/><Relationship Id="rId33" Type="http://schemas.openxmlformats.org/officeDocument/2006/relationships/customXml" Target="../ink/ink1281.xml"/><Relationship Id="rId129" Type="http://schemas.openxmlformats.org/officeDocument/2006/relationships/customXml" Target="../ink/ink1329.xml"/><Relationship Id="rId336" Type="http://schemas.openxmlformats.org/officeDocument/2006/relationships/image" Target="../media/image1416.png"/><Relationship Id="rId543" Type="http://schemas.openxmlformats.org/officeDocument/2006/relationships/customXml" Target="../ink/ink1537.xml"/><Relationship Id="rId988" Type="http://schemas.openxmlformats.org/officeDocument/2006/relationships/image" Target="../media/image1739.png"/><Relationship Id="rId1173" Type="http://schemas.openxmlformats.org/officeDocument/2006/relationships/image" Target="../media/image1831.png"/><Relationship Id="rId182" Type="http://schemas.openxmlformats.org/officeDocument/2006/relationships/image" Target="../media/image1340.png"/><Relationship Id="rId403" Type="http://schemas.openxmlformats.org/officeDocument/2006/relationships/customXml" Target="../ink/ink1466.xml"/><Relationship Id="rId750" Type="http://schemas.openxmlformats.org/officeDocument/2006/relationships/image" Target="../media/image1621.png"/><Relationship Id="rId848" Type="http://schemas.openxmlformats.org/officeDocument/2006/relationships/image" Target="../media/image1670.png"/><Relationship Id="rId1033" Type="http://schemas.openxmlformats.org/officeDocument/2006/relationships/customXml" Target="../ink/ink1783.xml"/><Relationship Id="rId487" Type="http://schemas.openxmlformats.org/officeDocument/2006/relationships/image" Target="../media/image1491.png"/><Relationship Id="rId610" Type="http://schemas.openxmlformats.org/officeDocument/2006/relationships/image" Target="../media/image1552.png"/><Relationship Id="rId694" Type="http://schemas.openxmlformats.org/officeDocument/2006/relationships/image" Target="../media/image1593.png"/><Relationship Id="rId708" Type="http://schemas.openxmlformats.org/officeDocument/2006/relationships/image" Target="../media/image1600.png"/><Relationship Id="rId915" Type="http://schemas.openxmlformats.org/officeDocument/2006/relationships/customXml" Target="../ink/ink1724.xml"/><Relationship Id="rId1240" Type="http://schemas.openxmlformats.org/officeDocument/2006/relationships/customXml" Target="../ink/ink1887.xml"/><Relationship Id="rId347" Type="http://schemas.openxmlformats.org/officeDocument/2006/relationships/customXml" Target="../ink/ink1438.xml"/><Relationship Id="rId999" Type="http://schemas.openxmlformats.org/officeDocument/2006/relationships/customXml" Target="../ink/ink1766.xml"/><Relationship Id="rId1100" Type="http://schemas.openxmlformats.org/officeDocument/2006/relationships/image" Target="../media/image1795.png"/><Relationship Id="rId1184" Type="http://schemas.openxmlformats.org/officeDocument/2006/relationships/customXml" Target="../ink/ink1859.xml"/><Relationship Id="rId44" Type="http://schemas.openxmlformats.org/officeDocument/2006/relationships/image" Target="../media/image1272.png"/><Relationship Id="rId554" Type="http://schemas.openxmlformats.org/officeDocument/2006/relationships/image" Target="../media/image1524.png"/><Relationship Id="rId761" Type="http://schemas.openxmlformats.org/officeDocument/2006/relationships/customXml" Target="../ink/ink1647.xml"/><Relationship Id="rId859" Type="http://schemas.openxmlformats.org/officeDocument/2006/relationships/customXml" Target="../ink/ink1696.xml"/><Relationship Id="rId193" Type="http://schemas.openxmlformats.org/officeDocument/2006/relationships/customXml" Target="../ink/ink1361.xml"/><Relationship Id="rId207" Type="http://schemas.openxmlformats.org/officeDocument/2006/relationships/customXml" Target="../ink/ink1368.xml"/><Relationship Id="rId414" Type="http://schemas.openxmlformats.org/officeDocument/2006/relationships/image" Target="../media/image1455.png"/><Relationship Id="rId498" Type="http://schemas.openxmlformats.org/officeDocument/2006/relationships/customXml" Target="../ink/ink1514.xml"/><Relationship Id="rId621" Type="http://schemas.openxmlformats.org/officeDocument/2006/relationships/customXml" Target="../ink/ink1576.xml"/><Relationship Id="rId1044" Type="http://schemas.openxmlformats.org/officeDocument/2006/relationships/image" Target="../media/image1767.png"/><Relationship Id="rId1251" Type="http://schemas.openxmlformats.org/officeDocument/2006/relationships/image" Target="../media/image1869.png"/><Relationship Id="rId260" Type="http://schemas.openxmlformats.org/officeDocument/2006/relationships/image" Target="../media/image1379.png"/><Relationship Id="rId719" Type="http://schemas.openxmlformats.org/officeDocument/2006/relationships/customXml" Target="../ink/ink1626.xml"/><Relationship Id="rId926" Type="http://schemas.openxmlformats.org/officeDocument/2006/relationships/image" Target="../media/image1709.png"/><Relationship Id="rId1111" Type="http://schemas.openxmlformats.org/officeDocument/2006/relationships/image" Target="../media/image1800.png"/><Relationship Id="rId55" Type="http://schemas.openxmlformats.org/officeDocument/2006/relationships/customXml" Target="../ink/ink1292.xml"/><Relationship Id="rId120" Type="http://schemas.openxmlformats.org/officeDocument/2006/relationships/image" Target="../media/image1310.png"/><Relationship Id="rId358" Type="http://schemas.openxmlformats.org/officeDocument/2006/relationships/image" Target="../media/image1427.png"/><Relationship Id="rId565" Type="http://schemas.openxmlformats.org/officeDocument/2006/relationships/customXml" Target="../ink/ink1548.xml"/><Relationship Id="rId772" Type="http://schemas.openxmlformats.org/officeDocument/2006/relationships/image" Target="../media/image1632.png"/><Relationship Id="rId1195" Type="http://schemas.openxmlformats.org/officeDocument/2006/relationships/image" Target="../media/image1841.png"/><Relationship Id="rId1209" Type="http://schemas.openxmlformats.org/officeDocument/2006/relationships/image" Target="../media/image1848.png"/><Relationship Id="rId218" Type="http://schemas.openxmlformats.org/officeDocument/2006/relationships/image" Target="../media/image1358.png"/><Relationship Id="rId425" Type="http://schemas.openxmlformats.org/officeDocument/2006/relationships/customXml" Target="../ink/ink1477.xml"/><Relationship Id="rId632" Type="http://schemas.openxmlformats.org/officeDocument/2006/relationships/image" Target="../media/image1563.png"/><Relationship Id="rId1055" Type="http://schemas.openxmlformats.org/officeDocument/2006/relationships/customXml" Target="../ink/ink1794.xml"/><Relationship Id="rId1262" Type="http://schemas.openxmlformats.org/officeDocument/2006/relationships/customXml" Target="../ink/ink1898.xml"/><Relationship Id="rId271" Type="http://schemas.openxmlformats.org/officeDocument/2006/relationships/customXml" Target="../ink/ink1400.xml"/><Relationship Id="rId937" Type="http://schemas.openxmlformats.org/officeDocument/2006/relationships/customXml" Target="../ink/ink1735.xml"/><Relationship Id="rId1122" Type="http://schemas.openxmlformats.org/officeDocument/2006/relationships/customXml" Target="../ink/ink1828.xml"/><Relationship Id="rId66" Type="http://schemas.openxmlformats.org/officeDocument/2006/relationships/image" Target="../media/image1283.png"/><Relationship Id="rId131" Type="http://schemas.openxmlformats.org/officeDocument/2006/relationships/customXml" Target="../ink/ink1330.xml"/><Relationship Id="rId369" Type="http://schemas.openxmlformats.org/officeDocument/2006/relationships/customXml" Target="../ink/ink1449.xml"/><Relationship Id="rId576" Type="http://schemas.openxmlformats.org/officeDocument/2006/relationships/image" Target="../media/image1535.png"/><Relationship Id="rId783" Type="http://schemas.openxmlformats.org/officeDocument/2006/relationships/customXml" Target="../ink/ink1658.xml"/><Relationship Id="rId990" Type="http://schemas.openxmlformats.org/officeDocument/2006/relationships/image" Target="../media/image1740.png"/><Relationship Id="rId229" Type="http://schemas.openxmlformats.org/officeDocument/2006/relationships/customXml" Target="../ink/ink1379.xml"/><Relationship Id="rId436" Type="http://schemas.openxmlformats.org/officeDocument/2006/relationships/customXml" Target="../ink/ink1483.xml"/><Relationship Id="rId643" Type="http://schemas.openxmlformats.org/officeDocument/2006/relationships/image" Target="../media/image1568.png"/><Relationship Id="rId1066" Type="http://schemas.openxmlformats.org/officeDocument/2006/relationships/image" Target="../media/image1778.png"/><Relationship Id="rId1273" Type="http://schemas.openxmlformats.org/officeDocument/2006/relationships/image" Target="../media/image1880.png"/><Relationship Id="rId850" Type="http://schemas.openxmlformats.org/officeDocument/2006/relationships/image" Target="../media/image1671.png"/><Relationship Id="rId948" Type="http://schemas.openxmlformats.org/officeDocument/2006/relationships/image" Target="../media/image1720.png"/><Relationship Id="rId1133" Type="http://schemas.openxmlformats.org/officeDocument/2006/relationships/image" Target="../media/image1811.png"/><Relationship Id="rId77" Type="http://schemas.openxmlformats.org/officeDocument/2006/relationships/customXml" Target="../ink/ink1303.xml"/><Relationship Id="rId282" Type="http://schemas.openxmlformats.org/officeDocument/2006/relationships/image" Target="../media/image885.png"/><Relationship Id="rId503" Type="http://schemas.openxmlformats.org/officeDocument/2006/relationships/customXml" Target="../ink/ink1517.xml"/><Relationship Id="rId587" Type="http://schemas.openxmlformats.org/officeDocument/2006/relationships/customXml" Target="../ink/ink1559.xml"/><Relationship Id="rId710" Type="http://schemas.openxmlformats.org/officeDocument/2006/relationships/image" Target="../media/image1601.png"/><Relationship Id="rId808" Type="http://schemas.openxmlformats.org/officeDocument/2006/relationships/image" Target="../media/image1650.png"/><Relationship Id="rId8" Type="http://schemas.openxmlformats.org/officeDocument/2006/relationships/image" Target="../media/image1254.png"/><Relationship Id="rId142" Type="http://schemas.openxmlformats.org/officeDocument/2006/relationships/image" Target="../media/image1320.png"/><Relationship Id="rId447" Type="http://schemas.openxmlformats.org/officeDocument/2006/relationships/image" Target="../media/image1471.png"/><Relationship Id="rId794" Type="http://schemas.openxmlformats.org/officeDocument/2006/relationships/image" Target="../media/image1643.png"/><Relationship Id="rId1077" Type="http://schemas.openxmlformats.org/officeDocument/2006/relationships/customXml" Target="../ink/ink1805.xml"/><Relationship Id="rId1200" Type="http://schemas.openxmlformats.org/officeDocument/2006/relationships/customXml" Target="../ink/ink1867.xml"/><Relationship Id="rId654" Type="http://schemas.openxmlformats.org/officeDocument/2006/relationships/image" Target="../media/image1573.png"/><Relationship Id="rId861" Type="http://schemas.openxmlformats.org/officeDocument/2006/relationships/customXml" Target="../ink/ink1697.xml"/><Relationship Id="rId959" Type="http://schemas.openxmlformats.org/officeDocument/2006/relationships/customXml" Target="../ink/ink1746.xml"/><Relationship Id="rId293" Type="http://schemas.openxmlformats.org/officeDocument/2006/relationships/customXml" Target="../ink/ink1411.xml"/><Relationship Id="rId307" Type="http://schemas.openxmlformats.org/officeDocument/2006/relationships/customXml" Target="../ink/ink1418.xml"/><Relationship Id="rId514" Type="http://schemas.openxmlformats.org/officeDocument/2006/relationships/image" Target="../media/image1504.png"/><Relationship Id="rId721" Type="http://schemas.openxmlformats.org/officeDocument/2006/relationships/customXml" Target="../ink/ink1627.xml"/><Relationship Id="rId1144" Type="http://schemas.openxmlformats.org/officeDocument/2006/relationships/customXml" Target="../ink/ink1839.xml"/><Relationship Id="rId88" Type="http://schemas.openxmlformats.org/officeDocument/2006/relationships/image" Target="../media/image1294.png"/><Relationship Id="rId153" Type="http://schemas.openxmlformats.org/officeDocument/2006/relationships/customXml" Target="../ink/ink1341.xml"/><Relationship Id="rId360" Type="http://schemas.openxmlformats.org/officeDocument/2006/relationships/image" Target="../media/image1428.png"/><Relationship Id="rId598" Type="http://schemas.openxmlformats.org/officeDocument/2006/relationships/image" Target="../media/image1546.png"/><Relationship Id="rId819" Type="http://schemas.openxmlformats.org/officeDocument/2006/relationships/customXml" Target="../ink/ink1676.xml"/><Relationship Id="rId1004" Type="http://schemas.openxmlformats.org/officeDocument/2006/relationships/image" Target="../media/image1747.png"/><Relationship Id="rId1211" Type="http://schemas.openxmlformats.org/officeDocument/2006/relationships/image" Target="../media/image1849.png"/><Relationship Id="rId220" Type="http://schemas.openxmlformats.org/officeDocument/2006/relationships/image" Target="../media/image1359.png"/><Relationship Id="rId458" Type="http://schemas.openxmlformats.org/officeDocument/2006/relationships/customXml" Target="../ink/ink1494.xml"/><Relationship Id="rId665" Type="http://schemas.openxmlformats.org/officeDocument/2006/relationships/customXml" Target="../ink/ink1599.xml"/><Relationship Id="rId872" Type="http://schemas.openxmlformats.org/officeDocument/2006/relationships/image" Target="../media/image1682.png"/><Relationship Id="rId1088" Type="http://schemas.openxmlformats.org/officeDocument/2006/relationships/image" Target="../media/image1789.png"/><Relationship Id="rId15" Type="http://schemas.openxmlformats.org/officeDocument/2006/relationships/customXml" Target="../ink/ink1272.xml"/><Relationship Id="rId318" Type="http://schemas.openxmlformats.org/officeDocument/2006/relationships/image" Target="../media/image1407.png"/><Relationship Id="rId525" Type="http://schemas.openxmlformats.org/officeDocument/2006/relationships/customXml" Target="../ink/ink1528.xml"/><Relationship Id="rId732" Type="http://schemas.openxmlformats.org/officeDocument/2006/relationships/image" Target="../media/image1612.png"/><Relationship Id="rId1155" Type="http://schemas.openxmlformats.org/officeDocument/2006/relationships/image" Target="../media/image1822.png"/><Relationship Id="rId99" Type="http://schemas.openxmlformats.org/officeDocument/2006/relationships/customXml" Target="../ink/ink1314.xml"/><Relationship Id="rId164" Type="http://schemas.openxmlformats.org/officeDocument/2006/relationships/image" Target="../media/image1331.png"/><Relationship Id="rId371" Type="http://schemas.openxmlformats.org/officeDocument/2006/relationships/customXml" Target="../ink/ink1450.xml"/><Relationship Id="rId1015" Type="http://schemas.openxmlformats.org/officeDocument/2006/relationships/customXml" Target="../ink/ink1774.xml"/><Relationship Id="rId1222" Type="http://schemas.openxmlformats.org/officeDocument/2006/relationships/customXml" Target="../ink/ink1878.xml"/><Relationship Id="rId469" Type="http://schemas.openxmlformats.org/officeDocument/2006/relationships/image" Target="../media/image1482.png"/><Relationship Id="rId676" Type="http://schemas.openxmlformats.org/officeDocument/2006/relationships/image" Target="../media/image1584.png"/><Relationship Id="rId883" Type="http://schemas.openxmlformats.org/officeDocument/2006/relationships/customXml" Target="../ink/ink1708.xml"/><Relationship Id="rId1099" Type="http://schemas.openxmlformats.org/officeDocument/2006/relationships/customXml" Target="../ink/ink1816.xml"/><Relationship Id="rId26" Type="http://schemas.openxmlformats.org/officeDocument/2006/relationships/image" Target="../media/image1263.png"/><Relationship Id="rId231" Type="http://schemas.openxmlformats.org/officeDocument/2006/relationships/customXml" Target="../ink/ink1380.xml"/><Relationship Id="rId329" Type="http://schemas.openxmlformats.org/officeDocument/2006/relationships/customXml" Target="../ink/ink1429.xml"/><Relationship Id="rId536" Type="http://schemas.openxmlformats.org/officeDocument/2006/relationships/image" Target="../media/image1515.png"/><Relationship Id="rId1166" Type="http://schemas.openxmlformats.org/officeDocument/2006/relationships/customXml" Target="../ink/ink1850.xml"/><Relationship Id="rId175" Type="http://schemas.openxmlformats.org/officeDocument/2006/relationships/customXml" Target="../ink/ink1352.xml"/><Relationship Id="rId743" Type="http://schemas.openxmlformats.org/officeDocument/2006/relationships/customXml" Target="../ink/ink1638.xml"/><Relationship Id="rId950" Type="http://schemas.openxmlformats.org/officeDocument/2006/relationships/image" Target="../media/image1721.png"/><Relationship Id="rId1026" Type="http://schemas.openxmlformats.org/officeDocument/2006/relationships/image" Target="../media/image1758.png"/><Relationship Id="rId382" Type="http://schemas.openxmlformats.org/officeDocument/2006/relationships/image" Target="../media/image1439.png"/><Relationship Id="rId603" Type="http://schemas.openxmlformats.org/officeDocument/2006/relationships/customXml" Target="../ink/ink1567.xml"/><Relationship Id="rId687" Type="http://schemas.openxmlformats.org/officeDocument/2006/relationships/customXml" Target="../ink/ink1610.xml"/><Relationship Id="rId810" Type="http://schemas.openxmlformats.org/officeDocument/2006/relationships/image" Target="../media/image1651.png"/><Relationship Id="rId908" Type="http://schemas.openxmlformats.org/officeDocument/2006/relationships/image" Target="../media/image1700.png"/><Relationship Id="rId1233" Type="http://schemas.openxmlformats.org/officeDocument/2006/relationships/image" Target="../media/image1860.png"/><Relationship Id="rId242" Type="http://schemas.openxmlformats.org/officeDocument/2006/relationships/image" Target="../media/image1370.png"/><Relationship Id="rId894" Type="http://schemas.openxmlformats.org/officeDocument/2006/relationships/image" Target="../media/image1693.png"/><Relationship Id="rId1177" Type="http://schemas.openxmlformats.org/officeDocument/2006/relationships/image" Target="../media/image916.png"/><Relationship Id="rId37" Type="http://schemas.openxmlformats.org/officeDocument/2006/relationships/customXml" Target="../ink/ink1283.xml"/><Relationship Id="rId102" Type="http://schemas.openxmlformats.org/officeDocument/2006/relationships/image" Target="../media/image1301.png"/><Relationship Id="rId547" Type="http://schemas.openxmlformats.org/officeDocument/2006/relationships/customXml" Target="../ink/ink1539.xml"/><Relationship Id="rId754" Type="http://schemas.openxmlformats.org/officeDocument/2006/relationships/image" Target="../media/image1623.png"/><Relationship Id="rId961" Type="http://schemas.openxmlformats.org/officeDocument/2006/relationships/customXml" Target="../ink/ink1747.xml"/><Relationship Id="rId90" Type="http://schemas.openxmlformats.org/officeDocument/2006/relationships/image" Target="../media/image1295.png"/><Relationship Id="rId186" Type="http://schemas.openxmlformats.org/officeDocument/2006/relationships/image" Target="../media/image1342.png"/><Relationship Id="rId393" Type="http://schemas.openxmlformats.org/officeDocument/2006/relationships/customXml" Target="../ink/ink1461.xml"/><Relationship Id="rId407" Type="http://schemas.openxmlformats.org/officeDocument/2006/relationships/customXml" Target="../ink/ink1468.xml"/><Relationship Id="rId614" Type="http://schemas.openxmlformats.org/officeDocument/2006/relationships/image" Target="../media/image1554.png"/><Relationship Id="rId821" Type="http://schemas.openxmlformats.org/officeDocument/2006/relationships/customXml" Target="../ink/ink1677.xml"/><Relationship Id="rId1037" Type="http://schemas.openxmlformats.org/officeDocument/2006/relationships/customXml" Target="../ink/ink1785.xml"/><Relationship Id="rId1244" Type="http://schemas.openxmlformats.org/officeDocument/2006/relationships/customXml" Target="../ink/ink1889.xml"/><Relationship Id="rId253" Type="http://schemas.openxmlformats.org/officeDocument/2006/relationships/customXml" Target="../ink/ink1391.xml"/><Relationship Id="rId460" Type="http://schemas.openxmlformats.org/officeDocument/2006/relationships/customXml" Target="../ink/ink1495.xml"/><Relationship Id="rId698" Type="http://schemas.openxmlformats.org/officeDocument/2006/relationships/image" Target="../media/image1595.png"/><Relationship Id="rId919" Type="http://schemas.openxmlformats.org/officeDocument/2006/relationships/customXml" Target="../ink/ink1726.xml"/><Relationship Id="rId1090" Type="http://schemas.openxmlformats.org/officeDocument/2006/relationships/image" Target="../media/image1790.png"/><Relationship Id="rId1104" Type="http://schemas.openxmlformats.org/officeDocument/2006/relationships/customXml" Target="../ink/ink1819.xml"/><Relationship Id="rId48" Type="http://schemas.openxmlformats.org/officeDocument/2006/relationships/image" Target="../media/image1274.png"/><Relationship Id="rId113" Type="http://schemas.openxmlformats.org/officeDocument/2006/relationships/customXml" Target="../ink/ink1321.xml"/><Relationship Id="rId320" Type="http://schemas.openxmlformats.org/officeDocument/2006/relationships/image" Target="../media/image1408.png"/><Relationship Id="rId558" Type="http://schemas.openxmlformats.org/officeDocument/2006/relationships/image" Target="../media/image1526.png"/><Relationship Id="rId765" Type="http://schemas.openxmlformats.org/officeDocument/2006/relationships/customXml" Target="../ink/ink1649.xml"/><Relationship Id="rId972" Type="http://schemas.openxmlformats.org/officeDocument/2006/relationships/image" Target="../media/image1731.png"/><Relationship Id="rId1188" Type="http://schemas.openxmlformats.org/officeDocument/2006/relationships/customXml" Target="../ink/ink1861.xml"/><Relationship Id="rId197" Type="http://schemas.openxmlformats.org/officeDocument/2006/relationships/customXml" Target="../ink/ink1363.xml"/><Relationship Id="rId418" Type="http://schemas.openxmlformats.org/officeDocument/2006/relationships/image" Target="../media/image1457.png"/><Relationship Id="rId625" Type="http://schemas.openxmlformats.org/officeDocument/2006/relationships/customXml" Target="../ink/ink1578.xml"/><Relationship Id="rId832" Type="http://schemas.openxmlformats.org/officeDocument/2006/relationships/image" Target="../media/image1662.png"/><Relationship Id="rId1048" Type="http://schemas.openxmlformats.org/officeDocument/2006/relationships/image" Target="../media/image1769.png"/><Relationship Id="rId1255" Type="http://schemas.openxmlformats.org/officeDocument/2006/relationships/image" Target="../media/image1871.png"/><Relationship Id="rId264" Type="http://schemas.openxmlformats.org/officeDocument/2006/relationships/image" Target="../media/image1381.png"/><Relationship Id="rId471" Type="http://schemas.openxmlformats.org/officeDocument/2006/relationships/image" Target="../media/image1483.png"/><Relationship Id="rId1115" Type="http://schemas.openxmlformats.org/officeDocument/2006/relationships/image" Target="../media/image1802.png"/><Relationship Id="rId59" Type="http://schemas.openxmlformats.org/officeDocument/2006/relationships/customXml" Target="../ink/ink1294.xml"/><Relationship Id="rId124" Type="http://schemas.openxmlformats.org/officeDocument/2006/relationships/image" Target="../media/image1312.png"/><Relationship Id="rId569" Type="http://schemas.openxmlformats.org/officeDocument/2006/relationships/customXml" Target="../ink/ink1550.xml"/><Relationship Id="rId776" Type="http://schemas.openxmlformats.org/officeDocument/2006/relationships/image" Target="../media/image1634.png"/><Relationship Id="rId983" Type="http://schemas.openxmlformats.org/officeDocument/2006/relationships/customXml" Target="../ink/ink1758.xml"/><Relationship Id="rId1199" Type="http://schemas.openxmlformats.org/officeDocument/2006/relationships/image" Target="../media/image1843.png"/><Relationship Id="rId331" Type="http://schemas.openxmlformats.org/officeDocument/2006/relationships/customXml" Target="../ink/ink1430.xml"/><Relationship Id="rId429" Type="http://schemas.openxmlformats.org/officeDocument/2006/relationships/customXml" Target="../ink/ink1479.xml"/><Relationship Id="rId636" Type="http://schemas.openxmlformats.org/officeDocument/2006/relationships/image" Target="../media/image1565.png"/><Relationship Id="rId1059" Type="http://schemas.openxmlformats.org/officeDocument/2006/relationships/customXml" Target="../ink/ink1796.xml"/><Relationship Id="rId1266" Type="http://schemas.openxmlformats.org/officeDocument/2006/relationships/customXml" Target="../ink/ink1900.xml"/><Relationship Id="rId843" Type="http://schemas.openxmlformats.org/officeDocument/2006/relationships/customXml" Target="../ink/ink1688.xml"/><Relationship Id="rId1126" Type="http://schemas.openxmlformats.org/officeDocument/2006/relationships/customXml" Target="../ink/ink1830.xml"/><Relationship Id="rId275" Type="http://schemas.openxmlformats.org/officeDocument/2006/relationships/customXml" Target="../ink/ink1402.xml"/><Relationship Id="rId482" Type="http://schemas.openxmlformats.org/officeDocument/2006/relationships/customXml" Target="../ink/ink1506.xml"/><Relationship Id="rId703" Type="http://schemas.openxmlformats.org/officeDocument/2006/relationships/customXml" Target="../ink/ink1618.xml"/><Relationship Id="rId910" Type="http://schemas.openxmlformats.org/officeDocument/2006/relationships/image" Target="../media/image1701.png"/><Relationship Id="rId135" Type="http://schemas.openxmlformats.org/officeDocument/2006/relationships/customXml" Target="../ink/ink1332.xml"/><Relationship Id="rId342" Type="http://schemas.openxmlformats.org/officeDocument/2006/relationships/image" Target="../media/image1419.png"/><Relationship Id="rId787" Type="http://schemas.openxmlformats.org/officeDocument/2006/relationships/customXml" Target="../ink/ink1660.xml"/><Relationship Id="rId994" Type="http://schemas.openxmlformats.org/officeDocument/2006/relationships/image" Target="../media/image1742.png"/><Relationship Id="rId202" Type="http://schemas.openxmlformats.org/officeDocument/2006/relationships/image" Target="../media/image1350.png"/><Relationship Id="rId647" Type="http://schemas.openxmlformats.org/officeDocument/2006/relationships/customXml" Target="../ink/ink1590.xml"/><Relationship Id="rId854" Type="http://schemas.openxmlformats.org/officeDocument/2006/relationships/image" Target="../media/image1673.png"/><Relationship Id="rId1277" Type="http://schemas.openxmlformats.org/officeDocument/2006/relationships/image" Target="../media/image1882.png"/><Relationship Id="rId286" Type="http://schemas.openxmlformats.org/officeDocument/2006/relationships/image" Target="../media/image1391.png"/><Relationship Id="rId493" Type="http://schemas.openxmlformats.org/officeDocument/2006/relationships/image" Target="../media/image1494.png"/><Relationship Id="rId507" Type="http://schemas.openxmlformats.org/officeDocument/2006/relationships/customXml" Target="../ink/ink1519.xml"/><Relationship Id="rId714" Type="http://schemas.openxmlformats.org/officeDocument/2006/relationships/image" Target="../media/image1603.png"/><Relationship Id="rId921" Type="http://schemas.openxmlformats.org/officeDocument/2006/relationships/customXml" Target="../ink/ink1727.xml"/><Relationship Id="rId1137" Type="http://schemas.openxmlformats.org/officeDocument/2006/relationships/image" Target="../media/image1813.png"/><Relationship Id="rId50" Type="http://schemas.openxmlformats.org/officeDocument/2006/relationships/image" Target="../media/image1275.png"/><Relationship Id="rId146" Type="http://schemas.openxmlformats.org/officeDocument/2006/relationships/image" Target="../media/image1322.png"/><Relationship Id="rId353" Type="http://schemas.openxmlformats.org/officeDocument/2006/relationships/customXml" Target="../ink/ink1441.xml"/><Relationship Id="rId560" Type="http://schemas.openxmlformats.org/officeDocument/2006/relationships/image" Target="../media/image1527.png"/><Relationship Id="rId798" Type="http://schemas.openxmlformats.org/officeDocument/2006/relationships/image" Target="../media/image1645.png"/><Relationship Id="rId1190" Type="http://schemas.openxmlformats.org/officeDocument/2006/relationships/customXml" Target="../ink/ink1862.xml"/><Relationship Id="rId1204" Type="http://schemas.openxmlformats.org/officeDocument/2006/relationships/customXml" Target="../ink/ink1869.xml"/><Relationship Id="rId213" Type="http://schemas.openxmlformats.org/officeDocument/2006/relationships/customXml" Target="../ink/ink1371.xml"/><Relationship Id="rId420" Type="http://schemas.openxmlformats.org/officeDocument/2006/relationships/image" Target="../media/image1458.png"/><Relationship Id="rId658" Type="http://schemas.openxmlformats.org/officeDocument/2006/relationships/image" Target="../media/image1575.png"/><Relationship Id="rId865" Type="http://schemas.openxmlformats.org/officeDocument/2006/relationships/customXml" Target="../ink/ink1699.xml"/><Relationship Id="rId1050" Type="http://schemas.openxmlformats.org/officeDocument/2006/relationships/image" Target="../media/image1770.png"/><Relationship Id="rId297" Type="http://schemas.openxmlformats.org/officeDocument/2006/relationships/customXml" Target="../ink/ink1413.xml"/><Relationship Id="rId518" Type="http://schemas.openxmlformats.org/officeDocument/2006/relationships/image" Target="../media/image1506.png"/><Relationship Id="rId725" Type="http://schemas.openxmlformats.org/officeDocument/2006/relationships/customXml" Target="../ink/ink1629.xml"/><Relationship Id="rId932" Type="http://schemas.openxmlformats.org/officeDocument/2006/relationships/image" Target="../media/image1712.png"/><Relationship Id="rId1148" Type="http://schemas.openxmlformats.org/officeDocument/2006/relationships/customXml" Target="../ink/ink1841.xml"/><Relationship Id="rId157" Type="http://schemas.openxmlformats.org/officeDocument/2006/relationships/customXml" Target="../ink/ink1343.xml"/><Relationship Id="rId364" Type="http://schemas.openxmlformats.org/officeDocument/2006/relationships/image" Target="../media/image1430.png"/><Relationship Id="rId1008" Type="http://schemas.openxmlformats.org/officeDocument/2006/relationships/image" Target="../media/image1749.png"/><Relationship Id="rId1215" Type="http://schemas.openxmlformats.org/officeDocument/2006/relationships/image" Target="../media/image1851.png"/><Relationship Id="rId61" Type="http://schemas.openxmlformats.org/officeDocument/2006/relationships/customXml" Target="../ink/ink1295.xml"/><Relationship Id="rId571" Type="http://schemas.openxmlformats.org/officeDocument/2006/relationships/customXml" Target="../ink/ink1551.xml"/><Relationship Id="rId669" Type="http://schemas.openxmlformats.org/officeDocument/2006/relationships/customXml" Target="../ink/ink1601.xml"/><Relationship Id="rId876" Type="http://schemas.openxmlformats.org/officeDocument/2006/relationships/image" Target="../media/image1684.png"/><Relationship Id="rId19" Type="http://schemas.openxmlformats.org/officeDocument/2006/relationships/customXml" Target="../ink/ink1274.xml"/><Relationship Id="rId224" Type="http://schemas.openxmlformats.org/officeDocument/2006/relationships/image" Target="../media/image1361.png"/><Relationship Id="rId431" Type="http://schemas.openxmlformats.org/officeDocument/2006/relationships/customXml" Target="../ink/ink1480.xml"/><Relationship Id="rId529" Type="http://schemas.openxmlformats.org/officeDocument/2006/relationships/customXml" Target="../ink/ink1530.xml"/><Relationship Id="rId736" Type="http://schemas.openxmlformats.org/officeDocument/2006/relationships/image" Target="../media/image1614.png"/><Relationship Id="rId1061" Type="http://schemas.openxmlformats.org/officeDocument/2006/relationships/customXml" Target="../ink/ink1797.xml"/><Relationship Id="rId1159" Type="http://schemas.openxmlformats.org/officeDocument/2006/relationships/image" Target="../media/image1824.png"/><Relationship Id="rId168" Type="http://schemas.openxmlformats.org/officeDocument/2006/relationships/image" Target="../media/image1333.png"/><Relationship Id="rId943" Type="http://schemas.openxmlformats.org/officeDocument/2006/relationships/customXml" Target="../ink/ink1738.xml"/><Relationship Id="rId1019" Type="http://schemas.openxmlformats.org/officeDocument/2006/relationships/customXml" Target="../ink/ink1776.xml"/><Relationship Id="rId72" Type="http://schemas.openxmlformats.org/officeDocument/2006/relationships/image" Target="../media/image1286.png"/><Relationship Id="rId375" Type="http://schemas.openxmlformats.org/officeDocument/2006/relationships/customXml" Target="../ink/ink1452.xml"/><Relationship Id="rId582" Type="http://schemas.openxmlformats.org/officeDocument/2006/relationships/image" Target="../media/image1538.png"/><Relationship Id="rId803" Type="http://schemas.openxmlformats.org/officeDocument/2006/relationships/customXml" Target="../ink/ink1668.xml"/><Relationship Id="rId1226" Type="http://schemas.openxmlformats.org/officeDocument/2006/relationships/customXml" Target="../ink/ink1880.xml"/><Relationship Id="rId3" Type="http://schemas.openxmlformats.org/officeDocument/2006/relationships/customXml" Target="../ink/ink1266.xml"/><Relationship Id="rId235" Type="http://schemas.openxmlformats.org/officeDocument/2006/relationships/customXml" Target="../ink/ink1382.xml"/><Relationship Id="rId442" Type="http://schemas.openxmlformats.org/officeDocument/2006/relationships/customXml" Target="../ink/ink1486.xml"/><Relationship Id="rId887" Type="http://schemas.openxmlformats.org/officeDocument/2006/relationships/customXml" Target="../ink/ink1710.xml"/><Relationship Id="rId1072" Type="http://schemas.openxmlformats.org/officeDocument/2006/relationships/image" Target="../media/image1781.png"/><Relationship Id="rId302" Type="http://schemas.openxmlformats.org/officeDocument/2006/relationships/image" Target="../media/image1399.png"/><Relationship Id="rId747" Type="http://schemas.openxmlformats.org/officeDocument/2006/relationships/customXml" Target="../ink/ink1640.xml"/><Relationship Id="rId954" Type="http://schemas.openxmlformats.org/officeDocument/2006/relationships/image" Target="../media/image1723.png"/><Relationship Id="rId83" Type="http://schemas.openxmlformats.org/officeDocument/2006/relationships/customXml" Target="../ink/ink1306.xml"/><Relationship Id="rId179" Type="http://schemas.openxmlformats.org/officeDocument/2006/relationships/customXml" Target="../ink/ink1354.xml"/><Relationship Id="rId386" Type="http://schemas.openxmlformats.org/officeDocument/2006/relationships/image" Target="../media/image1441.png"/><Relationship Id="rId593" Type="http://schemas.openxmlformats.org/officeDocument/2006/relationships/customXml" Target="../ink/ink1562.xml"/><Relationship Id="rId607" Type="http://schemas.openxmlformats.org/officeDocument/2006/relationships/customXml" Target="../ink/ink1569.xml"/><Relationship Id="rId814" Type="http://schemas.openxmlformats.org/officeDocument/2006/relationships/image" Target="../media/image1653.png"/><Relationship Id="rId1237" Type="http://schemas.openxmlformats.org/officeDocument/2006/relationships/image" Target="../media/image1862.png"/><Relationship Id="rId246" Type="http://schemas.openxmlformats.org/officeDocument/2006/relationships/image" Target="../media/image1372.png"/><Relationship Id="rId453" Type="http://schemas.openxmlformats.org/officeDocument/2006/relationships/image" Target="../media/image1474.png"/><Relationship Id="rId660" Type="http://schemas.openxmlformats.org/officeDocument/2006/relationships/image" Target="../media/image1576.png"/><Relationship Id="rId898" Type="http://schemas.openxmlformats.org/officeDocument/2006/relationships/image" Target="../media/image1695.png"/><Relationship Id="rId1083" Type="http://schemas.openxmlformats.org/officeDocument/2006/relationships/customXml" Target="../ink/ink1808.xml"/><Relationship Id="rId106" Type="http://schemas.openxmlformats.org/officeDocument/2006/relationships/image" Target="../media/image1303.png"/><Relationship Id="rId313" Type="http://schemas.openxmlformats.org/officeDocument/2006/relationships/customXml" Target="../ink/ink1421.xml"/><Relationship Id="rId758" Type="http://schemas.openxmlformats.org/officeDocument/2006/relationships/image" Target="../media/image1625.png"/><Relationship Id="rId965" Type="http://schemas.openxmlformats.org/officeDocument/2006/relationships/customXml" Target="../ink/ink1749.xml"/><Relationship Id="rId1150" Type="http://schemas.openxmlformats.org/officeDocument/2006/relationships/customXml" Target="../ink/ink1842.xml"/><Relationship Id="rId10" Type="http://schemas.openxmlformats.org/officeDocument/2006/relationships/image" Target="../media/image1255.png"/><Relationship Id="rId94" Type="http://schemas.openxmlformats.org/officeDocument/2006/relationships/image" Target="../media/image1297.png"/><Relationship Id="rId397" Type="http://schemas.openxmlformats.org/officeDocument/2006/relationships/customXml" Target="../ink/ink1463.xml"/><Relationship Id="rId520" Type="http://schemas.openxmlformats.org/officeDocument/2006/relationships/image" Target="../media/image1507.png"/><Relationship Id="rId618" Type="http://schemas.openxmlformats.org/officeDocument/2006/relationships/image" Target="../media/image1556.png"/><Relationship Id="rId825" Type="http://schemas.openxmlformats.org/officeDocument/2006/relationships/customXml" Target="../ink/ink1679.xml"/><Relationship Id="rId1248" Type="http://schemas.openxmlformats.org/officeDocument/2006/relationships/customXml" Target="../ink/ink1891.xml"/><Relationship Id="rId257" Type="http://schemas.openxmlformats.org/officeDocument/2006/relationships/customXml" Target="../ink/ink1393.xml"/><Relationship Id="rId464" Type="http://schemas.openxmlformats.org/officeDocument/2006/relationships/customXml" Target="../ink/ink1497.xml"/><Relationship Id="rId1010" Type="http://schemas.openxmlformats.org/officeDocument/2006/relationships/image" Target="../media/image1750.png"/><Relationship Id="rId1094" Type="http://schemas.openxmlformats.org/officeDocument/2006/relationships/image" Target="../media/image1792.png"/><Relationship Id="rId1108" Type="http://schemas.openxmlformats.org/officeDocument/2006/relationships/customXml" Target="../ink/ink1821.xml"/><Relationship Id="rId117" Type="http://schemas.openxmlformats.org/officeDocument/2006/relationships/customXml" Target="../ink/ink1323.xml"/><Relationship Id="rId671" Type="http://schemas.openxmlformats.org/officeDocument/2006/relationships/customXml" Target="../ink/ink1602.xml"/><Relationship Id="rId769" Type="http://schemas.openxmlformats.org/officeDocument/2006/relationships/customXml" Target="../ink/ink1651.xml"/><Relationship Id="rId976" Type="http://schemas.openxmlformats.org/officeDocument/2006/relationships/image" Target="../media/image1733.png"/><Relationship Id="rId324" Type="http://schemas.openxmlformats.org/officeDocument/2006/relationships/image" Target="../media/image1410.png"/><Relationship Id="rId531" Type="http://schemas.openxmlformats.org/officeDocument/2006/relationships/customXml" Target="../ink/ink1531.xml"/><Relationship Id="rId629" Type="http://schemas.openxmlformats.org/officeDocument/2006/relationships/customXml" Target="../ink/ink1580.xml"/><Relationship Id="rId1161" Type="http://schemas.openxmlformats.org/officeDocument/2006/relationships/image" Target="../media/image1825.png"/><Relationship Id="rId1259" Type="http://schemas.openxmlformats.org/officeDocument/2006/relationships/image" Target="../media/image1873.png"/><Relationship Id="rId836" Type="http://schemas.openxmlformats.org/officeDocument/2006/relationships/image" Target="../media/image1664.png"/><Relationship Id="rId1021" Type="http://schemas.openxmlformats.org/officeDocument/2006/relationships/customXml" Target="../ink/ink1777.xml"/><Relationship Id="rId1119" Type="http://schemas.openxmlformats.org/officeDocument/2006/relationships/image" Target="../media/image1804.png"/><Relationship Id="rId903" Type="http://schemas.openxmlformats.org/officeDocument/2006/relationships/customXml" Target="../ink/ink1718.xml"/><Relationship Id="rId32" Type="http://schemas.openxmlformats.org/officeDocument/2006/relationships/image" Target="../media/image1266.png"/><Relationship Id="rId181" Type="http://schemas.openxmlformats.org/officeDocument/2006/relationships/customXml" Target="../ink/ink1355.xml"/><Relationship Id="rId279" Type="http://schemas.openxmlformats.org/officeDocument/2006/relationships/customXml" Target="../ink/ink1404.xml"/><Relationship Id="rId486" Type="http://schemas.openxmlformats.org/officeDocument/2006/relationships/customXml" Target="../ink/ink1508.xml"/><Relationship Id="rId693" Type="http://schemas.openxmlformats.org/officeDocument/2006/relationships/customXml" Target="../ink/ink1613.xml"/><Relationship Id="rId139" Type="http://schemas.openxmlformats.org/officeDocument/2006/relationships/customXml" Target="../ink/ink1334.xml"/><Relationship Id="rId346" Type="http://schemas.openxmlformats.org/officeDocument/2006/relationships/image" Target="../media/image1421.png"/><Relationship Id="rId553" Type="http://schemas.openxmlformats.org/officeDocument/2006/relationships/customXml" Target="../ink/ink1542.xml"/><Relationship Id="rId760" Type="http://schemas.openxmlformats.org/officeDocument/2006/relationships/image" Target="../media/image1626.png"/><Relationship Id="rId998" Type="http://schemas.openxmlformats.org/officeDocument/2006/relationships/image" Target="../media/image1744.png"/><Relationship Id="rId1183" Type="http://schemas.openxmlformats.org/officeDocument/2006/relationships/image" Target="../media/image1835.png"/><Relationship Id="rId206" Type="http://schemas.openxmlformats.org/officeDocument/2006/relationships/image" Target="../media/image1352.png"/><Relationship Id="rId413" Type="http://schemas.openxmlformats.org/officeDocument/2006/relationships/customXml" Target="../ink/ink1471.xml"/><Relationship Id="rId858" Type="http://schemas.openxmlformats.org/officeDocument/2006/relationships/image" Target="../media/image1675.png"/><Relationship Id="rId1043" Type="http://schemas.openxmlformats.org/officeDocument/2006/relationships/customXml" Target="../ink/ink1788.xml"/><Relationship Id="rId620" Type="http://schemas.openxmlformats.org/officeDocument/2006/relationships/image" Target="../media/image1557.png"/><Relationship Id="rId718" Type="http://schemas.openxmlformats.org/officeDocument/2006/relationships/image" Target="../media/image1605.png"/><Relationship Id="rId925" Type="http://schemas.openxmlformats.org/officeDocument/2006/relationships/customXml" Target="../ink/ink1729.xml"/><Relationship Id="rId1250" Type="http://schemas.openxmlformats.org/officeDocument/2006/relationships/customXml" Target="../ink/ink1892.xml"/><Relationship Id="rId1110" Type="http://schemas.openxmlformats.org/officeDocument/2006/relationships/customXml" Target="../ink/ink1822.xml"/><Relationship Id="rId1208" Type="http://schemas.openxmlformats.org/officeDocument/2006/relationships/customXml" Target="../ink/ink1871.xml"/><Relationship Id="rId54" Type="http://schemas.openxmlformats.org/officeDocument/2006/relationships/image" Target="../media/image1277.png"/><Relationship Id="rId270" Type="http://schemas.openxmlformats.org/officeDocument/2006/relationships/image" Target="../media/image1384.png"/><Relationship Id="rId130" Type="http://schemas.openxmlformats.org/officeDocument/2006/relationships/image" Target="../media/image1315.png"/><Relationship Id="rId368" Type="http://schemas.openxmlformats.org/officeDocument/2006/relationships/image" Target="../media/image1432.png"/><Relationship Id="rId575" Type="http://schemas.openxmlformats.org/officeDocument/2006/relationships/customXml" Target="../ink/ink1553.xml"/><Relationship Id="rId782" Type="http://schemas.openxmlformats.org/officeDocument/2006/relationships/image" Target="../media/image1637.png"/><Relationship Id="rId228" Type="http://schemas.openxmlformats.org/officeDocument/2006/relationships/image" Target="../media/image1363.png"/><Relationship Id="rId435" Type="http://schemas.openxmlformats.org/officeDocument/2006/relationships/image" Target="../media/image1465.png"/><Relationship Id="rId642" Type="http://schemas.openxmlformats.org/officeDocument/2006/relationships/customXml" Target="../ink/ink1587.xml"/><Relationship Id="rId1065" Type="http://schemas.openxmlformats.org/officeDocument/2006/relationships/customXml" Target="../ink/ink1799.xml"/><Relationship Id="rId1272" Type="http://schemas.openxmlformats.org/officeDocument/2006/relationships/customXml" Target="../ink/ink1903.xml"/><Relationship Id="rId502" Type="http://schemas.openxmlformats.org/officeDocument/2006/relationships/image" Target="../media/image1498.png"/><Relationship Id="rId947" Type="http://schemas.openxmlformats.org/officeDocument/2006/relationships/customXml" Target="../ink/ink1740.xml"/><Relationship Id="rId1132" Type="http://schemas.openxmlformats.org/officeDocument/2006/relationships/customXml" Target="../ink/ink1833.xml"/><Relationship Id="rId76" Type="http://schemas.openxmlformats.org/officeDocument/2006/relationships/image" Target="../media/image1288.png"/><Relationship Id="rId807" Type="http://schemas.openxmlformats.org/officeDocument/2006/relationships/customXml" Target="../ink/ink1670.xml"/><Relationship Id="rId292" Type="http://schemas.openxmlformats.org/officeDocument/2006/relationships/image" Target="../media/image1394.png"/><Relationship Id="rId597" Type="http://schemas.openxmlformats.org/officeDocument/2006/relationships/customXml" Target="../ink/ink1564.xml"/><Relationship Id="rId152" Type="http://schemas.openxmlformats.org/officeDocument/2006/relationships/image" Target="../media/image1325.png"/><Relationship Id="rId457" Type="http://schemas.openxmlformats.org/officeDocument/2006/relationships/image" Target="../media/image1476.png"/><Relationship Id="rId1087" Type="http://schemas.openxmlformats.org/officeDocument/2006/relationships/customXml" Target="../ink/ink1810.xml"/><Relationship Id="rId664" Type="http://schemas.openxmlformats.org/officeDocument/2006/relationships/image" Target="../media/image1578.png"/><Relationship Id="rId871" Type="http://schemas.openxmlformats.org/officeDocument/2006/relationships/customXml" Target="../ink/ink1702.xml"/><Relationship Id="rId969" Type="http://schemas.openxmlformats.org/officeDocument/2006/relationships/customXml" Target="../ink/ink1751.xml"/><Relationship Id="rId317" Type="http://schemas.openxmlformats.org/officeDocument/2006/relationships/customXml" Target="../ink/ink1423.xml"/><Relationship Id="rId524" Type="http://schemas.openxmlformats.org/officeDocument/2006/relationships/image" Target="../media/image1509.png"/><Relationship Id="rId731" Type="http://schemas.openxmlformats.org/officeDocument/2006/relationships/customXml" Target="../ink/ink1632.xml"/><Relationship Id="rId1154" Type="http://schemas.openxmlformats.org/officeDocument/2006/relationships/customXml" Target="../ink/ink1844.xml"/><Relationship Id="rId98" Type="http://schemas.openxmlformats.org/officeDocument/2006/relationships/image" Target="../media/image1299.png"/><Relationship Id="rId829" Type="http://schemas.openxmlformats.org/officeDocument/2006/relationships/customXml" Target="../ink/ink1681.xml"/><Relationship Id="rId1014" Type="http://schemas.openxmlformats.org/officeDocument/2006/relationships/image" Target="../media/image1752.png"/><Relationship Id="rId1221" Type="http://schemas.openxmlformats.org/officeDocument/2006/relationships/image" Target="../media/image1854.png"/><Relationship Id="rId25" Type="http://schemas.openxmlformats.org/officeDocument/2006/relationships/customXml" Target="../ink/ink1277.xml"/><Relationship Id="rId174" Type="http://schemas.openxmlformats.org/officeDocument/2006/relationships/image" Target="../media/image1336.png"/><Relationship Id="rId381" Type="http://schemas.openxmlformats.org/officeDocument/2006/relationships/customXml" Target="../ink/ink1455.xml"/><Relationship Id="rId241" Type="http://schemas.openxmlformats.org/officeDocument/2006/relationships/customXml" Target="../ink/ink1385.xml"/><Relationship Id="rId479" Type="http://schemas.openxmlformats.org/officeDocument/2006/relationships/image" Target="../media/image1487.png"/><Relationship Id="rId686" Type="http://schemas.openxmlformats.org/officeDocument/2006/relationships/image" Target="../media/image1589.png"/><Relationship Id="rId893" Type="http://schemas.openxmlformats.org/officeDocument/2006/relationships/customXml" Target="../ink/ink1713.xml"/><Relationship Id="rId339" Type="http://schemas.openxmlformats.org/officeDocument/2006/relationships/customXml" Target="../ink/ink1434.xml"/><Relationship Id="rId546" Type="http://schemas.openxmlformats.org/officeDocument/2006/relationships/image" Target="../media/image1520.png"/><Relationship Id="rId753" Type="http://schemas.openxmlformats.org/officeDocument/2006/relationships/customXml" Target="../ink/ink1643.xml"/><Relationship Id="rId1176" Type="http://schemas.openxmlformats.org/officeDocument/2006/relationships/customXml" Target="../ink/ink1855.xml"/><Relationship Id="rId101" Type="http://schemas.openxmlformats.org/officeDocument/2006/relationships/customXml" Target="../ink/ink1315.xml"/><Relationship Id="rId406" Type="http://schemas.openxmlformats.org/officeDocument/2006/relationships/image" Target="../media/image1451.png"/><Relationship Id="rId960" Type="http://schemas.openxmlformats.org/officeDocument/2006/relationships/image" Target="../media/image1726.png"/><Relationship Id="rId1036" Type="http://schemas.openxmlformats.org/officeDocument/2006/relationships/image" Target="../media/image1763.png"/><Relationship Id="rId1243" Type="http://schemas.openxmlformats.org/officeDocument/2006/relationships/image" Target="../media/image1865.png"/><Relationship Id="rId613" Type="http://schemas.openxmlformats.org/officeDocument/2006/relationships/customXml" Target="../ink/ink1572.xml"/><Relationship Id="rId820" Type="http://schemas.openxmlformats.org/officeDocument/2006/relationships/image" Target="../media/image1656.png"/><Relationship Id="rId918" Type="http://schemas.openxmlformats.org/officeDocument/2006/relationships/image" Target="../media/image1705.png"/><Relationship Id="rId1103" Type="http://schemas.openxmlformats.org/officeDocument/2006/relationships/image" Target="../media/image1796.png"/><Relationship Id="rId47" Type="http://schemas.openxmlformats.org/officeDocument/2006/relationships/customXml" Target="../ink/ink1288.xml"/><Relationship Id="rId196" Type="http://schemas.openxmlformats.org/officeDocument/2006/relationships/image" Target="../media/image1347.png"/><Relationship Id="rId263" Type="http://schemas.openxmlformats.org/officeDocument/2006/relationships/customXml" Target="../ink/ink1396.xml"/><Relationship Id="rId470" Type="http://schemas.openxmlformats.org/officeDocument/2006/relationships/customXml" Target="../ink/ink1500.xml"/><Relationship Id="rId123" Type="http://schemas.openxmlformats.org/officeDocument/2006/relationships/customXml" Target="../ink/ink1326.xml"/><Relationship Id="rId330" Type="http://schemas.openxmlformats.org/officeDocument/2006/relationships/image" Target="../media/image1413.png"/><Relationship Id="rId568" Type="http://schemas.openxmlformats.org/officeDocument/2006/relationships/image" Target="../media/image1531.png"/><Relationship Id="rId775" Type="http://schemas.openxmlformats.org/officeDocument/2006/relationships/customXml" Target="../ink/ink1654.xml"/><Relationship Id="rId982" Type="http://schemas.openxmlformats.org/officeDocument/2006/relationships/image" Target="../media/image1736.png"/><Relationship Id="rId1198" Type="http://schemas.openxmlformats.org/officeDocument/2006/relationships/customXml" Target="../ink/ink1866.xml"/><Relationship Id="rId428" Type="http://schemas.openxmlformats.org/officeDocument/2006/relationships/image" Target="../media/image1462.png"/><Relationship Id="rId635" Type="http://schemas.openxmlformats.org/officeDocument/2006/relationships/customXml" Target="../ink/ink1583.xml"/><Relationship Id="rId842" Type="http://schemas.openxmlformats.org/officeDocument/2006/relationships/image" Target="../media/image1667.png"/><Relationship Id="rId1058" Type="http://schemas.openxmlformats.org/officeDocument/2006/relationships/image" Target="../media/image1774.png"/><Relationship Id="rId1265" Type="http://schemas.openxmlformats.org/officeDocument/2006/relationships/image" Target="../media/image1876.png"/><Relationship Id="rId702" Type="http://schemas.openxmlformats.org/officeDocument/2006/relationships/image" Target="../media/image1597.png"/><Relationship Id="rId1125" Type="http://schemas.openxmlformats.org/officeDocument/2006/relationships/image" Target="../media/image1807.png"/><Relationship Id="rId69" Type="http://schemas.openxmlformats.org/officeDocument/2006/relationships/customXml" Target="../ink/ink1299.xml"/><Relationship Id="rId285" Type="http://schemas.openxmlformats.org/officeDocument/2006/relationships/customXml" Target="../ink/ink1407.xml"/><Relationship Id="rId492" Type="http://schemas.openxmlformats.org/officeDocument/2006/relationships/customXml" Target="../ink/ink1511.xml"/><Relationship Id="rId797" Type="http://schemas.openxmlformats.org/officeDocument/2006/relationships/customXml" Target="../ink/ink1665.xml"/><Relationship Id="rId145" Type="http://schemas.openxmlformats.org/officeDocument/2006/relationships/customXml" Target="../ink/ink1337.xml"/><Relationship Id="rId352" Type="http://schemas.openxmlformats.org/officeDocument/2006/relationships/image" Target="../media/image1424.png"/><Relationship Id="rId212" Type="http://schemas.openxmlformats.org/officeDocument/2006/relationships/image" Target="../media/image1355.png"/><Relationship Id="rId657" Type="http://schemas.openxmlformats.org/officeDocument/2006/relationships/customXml" Target="../ink/ink1595.xml"/><Relationship Id="rId864" Type="http://schemas.openxmlformats.org/officeDocument/2006/relationships/image" Target="../media/image1678.png"/><Relationship Id="rId517" Type="http://schemas.openxmlformats.org/officeDocument/2006/relationships/customXml" Target="../ink/ink1524.xml"/><Relationship Id="rId724" Type="http://schemas.openxmlformats.org/officeDocument/2006/relationships/image" Target="../media/image1608.png"/><Relationship Id="rId931" Type="http://schemas.openxmlformats.org/officeDocument/2006/relationships/customXml" Target="../ink/ink1732.xml"/><Relationship Id="rId1147" Type="http://schemas.openxmlformats.org/officeDocument/2006/relationships/image" Target="../media/image1818.png"/><Relationship Id="rId60" Type="http://schemas.openxmlformats.org/officeDocument/2006/relationships/image" Target="../media/image1280.png"/><Relationship Id="rId1007" Type="http://schemas.openxmlformats.org/officeDocument/2006/relationships/customXml" Target="../ink/ink1770.xml"/><Relationship Id="rId1214" Type="http://schemas.openxmlformats.org/officeDocument/2006/relationships/customXml" Target="../ink/ink1874.xml"/><Relationship Id="rId18" Type="http://schemas.openxmlformats.org/officeDocument/2006/relationships/image" Target="../media/image1259.png"/><Relationship Id="rId167" Type="http://schemas.openxmlformats.org/officeDocument/2006/relationships/customXml" Target="../ink/ink1348.xml"/><Relationship Id="rId374" Type="http://schemas.openxmlformats.org/officeDocument/2006/relationships/image" Target="../media/image1435.png"/><Relationship Id="rId581" Type="http://schemas.openxmlformats.org/officeDocument/2006/relationships/customXml" Target="../ink/ink1556.xml"/><Relationship Id="rId234" Type="http://schemas.openxmlformats.org/officeDocument/2006/relationships/image" Target="../media/image1366.png"/><Relationship Id="rId679" Type="http://schemas.openxmlformats.org/officeDocument/2006/relationships/customXml" Target="../ink/ink1606.xml"/><Relationship Id="rId886" Type="http://schemas.openxmlformats.org/officeDocument/2006/relationships/image" Target="../media/image1689.png"/><Relationship Id="rId2" Type="http://schemas.openxmlformats.org/officeDocument/2006/relationships/notesSlide" Target="../notesSlides/notesSlide11.xml"/><Relationship Id="rId441" Type="http://schemas.openxmlformats.org/officeDocument/2006/relationships/image" Target="../media/image1468.png"/><Relationship Id="rId539" Type="http://schemas.openxmlformats.org/officeDocument/2006/relationships/customXml" Target="../ink/ink1535.xml"/><Relationship Id="rId746" Type="http://schemas.openxmlformats.org/officeDocument/2006/relationships/image" Target="../media/image1619.png"/><Relationship Id="rId1071" Type="http://schemas.openxmlformats.org/officeDocument/2006/relationships/customXml" Target="../ink/ink1802.xml"/><Relationship Id="rId1169" Type="http://schemas.openxmlformats.org/officeDocument/2006/relationships/image" Target="../media/image1829.png"/><Relationship Id="rId301" Type="http://schemas.openxmlformats.org/officeDocument/2006/relationships/customXml" Target="../ink/ink1415.xml"/><Relationship Id="rId953" Type="http://schemas.openxmlformats.org/officeDocument/2006/relationships/customXml" Target="../ink/ink1743.xml"/><Relationship Id="rId1029" Type="http://schemas.openxmlformats.org/officeDocument/2006/relationships/customXml" Target="../ink/ink1781.xml"/><Relationship Id="rId1236" Type="http://schemas.openxmlformats.org/officeDocument/2006/relationships/customXml" Target="../ink/ink1885.xml"/><Relationship Id="rId82" Type="http://schemas.openxmlformats.org/officeDocument/2006/relationships/image" Target="../media/image1291.png"/><Relationship Id="rId606" Type="http://schemas.openxmlformats.org/officeDocument/2006/relationships/image" Target="../media/image1550.png"/><Relationship Id="rId813" Type="http://schemas.openxmlformats.org/officeDocument/2006/relationships/customXml" Target="../ink/ink1673.xml"/><Relationship Id="rId189" Type="http://schemas.openxmlformats.org/officeDocument/2006/relationships/customXml" Target="../ink/ink1359.xml"/><Relationship Id="rId396" Type="http://schemas.openxmlformats.org/officeDocument/2006/relationships/image" Target="../media/image1446.png"/><Relationship Id="rId256" Type="http://schemas.openxmlformats.org/officeDocument/2006/relationships/image" Target="../media/image1377.png"/><Relationship Id="rId463" Type="http://schemas.openxmlformats.org/officeDocument/2006/relationships/image" Target="../media/image1479.png"/><Relationship Id="rId670" Type="http://schemas.openxmlformats.org/officeDocument/2006/relationships/image" Target="../media/image1581.png"/><Relationship Id="rId1093" Type="http://schemas.openxmlformats.org/officeDocument/2006/relationships/customXml" Target="../ink/ink1813.xml"/><Relationship Id="rId116" Type="http://schemas.openxmlformats.org/officeDocument/2006/relationships/image" Target="../media/image1308.png"/><Relationship Id="rId323" Type="http://schemas.openxmlformats.org/officeDocument/2006/relationships/customXml" Target="../ink/ink1426.xml"/><Relationship Id="rId530" Type="http://schemas.openxmlformats.org/officeDocument/2006/relationships/image" Target="../media/image1512.png"/><Relationship Id="rId768" Type="http://schemas.openxmlformats.org/officeDocument/2006/relationships/image" Target="../media/image1630.png"/><Relationship Id="rId975" Type="http://schemas.openxmlformats.org/officeDocument/2006/relationships/customXml" Target="../ink/ink1754.xml"/><Relationship Id="rId1160" Type="http://schemas.openxmlformats.org/officeDocument/2006/relationships/customXml" Target="../ink/ink1847.xml"/><Relationship Id="rId628" Type="http://schemas.openxmlformats.org/officeDocument/2006/relationships/image" Target="../media/image1561.png"/><Relationship Id="rId835" Type="http://schemas.openxmlformats.org/officeDocument/2006/relationships/customXml" Target="../ink/ink1684.xml"/><Relationship Id="rId1258" Type="http://schemas.openxmlformats.org/officeDocument/2006/relationships/customXml" Target="../ink/ink1896.xml"/><Relationship Id="rId1020" Type="http://schemas.openxmlformats.org/officeDocument/2006/relationships/image" Target="../media/image1755.png"/><Relationship Id="rId1118" Type="http://schemas.openxmlformats.org/officeDocument/2006/relationships/customXml" Target="../ink/ink1826.xml"/><Relationship Id="rId902" Type="http://schemas.openxmlformats.org/officeDocument/2006/relationships/image" Target="../media/image1697.png"/><Relationship Id="rId31" Type="http://schemas.openxmlformats.org/officeDocument/2006/relationships/customXml" Target="../ink/ink1280.xml"/><Relationship Id="rId180" Type="http://schemas.openxmlformats.org/officeDocument/2006/relationships/image" Target="../media/image1339.png"/><Relationship Id="rId278" Type="http://schemas.openxmlformats.org/officeDocument/2006/relationships/image" Target="../media/image138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0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5.png"/><Relationship Id="rId5" Type="http://schemas.openxmlformats.org/officeDocument/2006/relationships/customXml" Target="../ink/ink1908.xml"/><Relationship Id="rId4" Type="http://schemas.openxmlformats.org/officeDocument/2006/relationships/image" Target="../media/image188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8.png"/><Relationship Id="rId3" Type="http://schemas.openxmlformats.org/officeDocument/2006/relationships/customXml" Target="../ink/ink1909.xml"/><Relationship Id="rId7" Type="http://schemas.openxmlformats.org/officeDocument/2006/relationships/customXml" Target="../ink/ink1911.xml"/><Relationship Id="rId12" Type="http://schemas.openxmlformats.org/officeDocument/2006/relationships/image" Target="../media/image18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7.png"/><Relationship Id="rId11" Type="http://schemas.openxmlformats.org/officeDocument/2006/relationships/customXml" Target="../ink/ink1913.xml"/><Relationship Id="rId5" Type="http://schemas.openxmlformats.org/officeDocument/2006/relationships/customXml" Target="../ink/ink1910.xml"/><Relationship Id="rId10" Type="http://schemas.openxmlformats.org/officeDocument/2006/relationships/image" Target="../media/image1889.png"/><Relationship Id="rId4" Type="http://schemas.openxmlformats.org/officeDocument/2006/relationships/image" Target="../media/image1886.png"/><Relationship Id="rId9" Type="http://schemas.openxmlformats.org/officeDocument/2006/relationships/customXml" Target="../ink/ink19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3.png"/><Relationship Id="rId13" Type="http://schemas.openxmlformats.org/officeDocument/2006/relationships/customXml" Target="../ink/ink1919.xml"/><Relationship Id="rId3" Type="http://schemas.openxmlformats.org/officeDocument/2006/relationships/customXml" Target="../ink/ink1914.xml"/><Relationship Id="rId7" Type="http://schemas.openxmlformats.org/officeDocument/2006/relationships/customXml" Target="../ink/ink1916.xml"/><Relationship Id="rId12" Type="http://schemas.openxmlformats.org/officeDocument/2006/relationships/image" Target="../media/image18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2.png"/><Relationship Id="rId11" Type="http://schemas.openxmlformats.org/officeDocument/2006/relationships/customXml" Target="../ink/ink1918.xml"/><Relationship Id="rId5" Type="http://schemas.openxmlformats.org/officeDocument/2006/relationships/customXml" Target="../ink/ink1915.xml"/><Relationship Id="rId10" Type="http://schemas.openxmlformats.org/officeDocument/2006/relationships/image" Target="../media/image1894.png"/><Relationship Id="rId4" Type="http://schemas.openxmlformats.org/officeDocument/2006/relationships/image" Target="../media/image1891.png"/><Relationship Id="rId9" Type="http://schemas.openxmlformats.org/officeDocument/2006/relationships/customXml" Target="../ink/ink1917.xml"/><Relationship Id="rId14" Type="http://schemas.openxmlformats.org/officeDocument/2006/relationships/image" Target="../media/image189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7.xml"/><Relationship Id="rId21" Type="http://schemas.openxmlformats.org/officeDocument/2006/relationships/customXml" Target="../ink/ink1929.xml"/><Relationship Id="rId42" Type="http://schemas.openxmlformats.org/officeDocument/2006/relationships/image" Target="../media/image1916.png"/><Relationship Id="rId63" Type="http://schemas.openxmlformats.org/officeDocument/2006/relationships/customXml" Target="../ink/ink1950.xml"/><Relationship Id="rId84" Type="http://schemas.openxmlformats.org/officeDocument/2006/relationships/image" Target="../media/image1937.png"/><Relationship Id="rId138" Type="http://schemas.openxmlformats.org/officeDocument/2006/relationships/image" Target="../media/image1962.png"/><Relationship Id="rId107" Type="http://schemas.openxmlformats.org/officeDocument/2006/relationships/customXml" Target="../ink/ink1972.xml"/><Relationship Id="rId11" Type="http://schemas.openxmlformats.org/officeDocument/2006/relationships/customXml" Target="../ink/ink1924.xml"/><Relationship Id="rId32" Type="http://schemas.openxmlformats.org/officeDocument/2006/relationships/image" Target="../media/image1911.png"/><Relationship Id="rId53" Type="http://schemas.openxmlformats.org/officeDocument/2006/relationships/customXml" Target="../ink/ink1945.xml"/><Relationship Id="rId74" Type="http://schemas.openxmlformats.org/officeDocument/2006/relationships/image" Target="../media/image1932.png"/><Relationship Id="rId128" Type="http://schemas.openxmlformats.org/officeDocument/2006/relationships/image" Target="../media/image1957.png"/><Relationship Id="rId5" Type="http://schemas.openxmlformats.org/officeDocument/2006/relationships/customXml" Target="../ink/ink1921.xml"/><Relationship Id="rId90" Type="http://schemas.openxmlformats.org/officeDocument/2006/relationships/image" Target="../media/image1833.png"/><Relationship Id="rId95" Type="http://schemas.openxmlformats.org/officeDocument/2006/relationships/customXml" Target="../ink/ink1966.xml"/><Relationship Id="rId22" Type="http://schemas.openxmlformats.org/officeDocument/2006/relationships/image" Target="../media/image1906.png"/><Relationship Id="rId27" Type="http://schemas.openxmlformats.org/officeDocument/2006/relationships/customXml" Target="../ink/ink1932.xml"/><Relationship Id="rId43" Type="http://schemas.openxmlformats.org/officeDocument/2006/relationships/customXml" Target="../ink/ink1940.xml"/><Relationship Id="rId48" Type="http://schemas.openxmlformats.org/officeDocument/2006/relationships/image" Target="../media/image1919.png"/><Relationship Id="rId64" Type="http://schemas.openxmlformats.org/officeDocument/2006/relationships/image" Target="../media/image1927.png"/><Relationship Id="rId69" Type="http://schemas.openxmlformats.org/officeDocument/2006/relationships/customXml" Target="../ink/ink1953.xml"/><Relationship Id="rId113" Type="http://schemas.openxmlformats.org/officeDocument/2006/relationships/customXml" Target="../ink/ink1975.xml"/><Relationship Id="rId118" Type="http://schemas.openxmlformats.org/officeDocument/2006/relationships/image" Target="../media/image1952.png"/><Relationship Id="rId134" Type="http://schemas.openxmlformats.org/officeDocument/2006/relationships/image" Target="../media/image1960.png"/><Relationship Id="rId139" Type="http://schemas.openxmlformats.org/officeDocument/2006/relationships/customXml" Target="../ink/ink1988.xml"/><Relationship Id="rId80" Type="http://schemas.openxmlformats.org/officeDocument/2006/relationships/image" Target="../media/image1935.png"/><Relationship Id="rId85" Type="http://schemas.openxmlformats.org/officeDocument/2006/relationships/customXml" Target="../ink/ink1961.xml"/><Relationship Id="rId12" Type="http://schemas.openxmlformats.org/officeDocument/2006/relationships/image" Target="../media/image1901.png"/><Relationship Id="rId17" Type="http://schemas.openxmlformats.org/officeDocument/2006/relationships/customXml" Target="../ink/ink1927.xml"/><Relationship Id="rId33" Type="http://schemas.openxmlformats.org/officeDocument/2006/relationships/customXml" Target="../ink/ink1935.xml"/><Relationship Id="rId38" Type="http://schemas.openxmlformats.org/officeDocument/2006/relationships/image" Target="../media/image1914.png"/><Relationship Id="rId59" Type="http://schemas.openxmlformats.org/officeDocument/2006/relationships/customXml" Target="../ink/ink1948.xml"/><Relationship Id="rId103" Type="http://schemas.openxmlformats.org/officeDocument/2006/relationships/customXml" Target="../ink/ink1970.xml"/><Relationship Id="rId108" Type="http://schemas.openxmlformats.org/officeDocument/2006/relationships/image" Target="../media/image1947.png"/><Relationship Id="rId124" Type="http://schemas.openxmlformats.org/officeDocument/2006/relationships/image" Target="../media/image1955.png"/><Relationship Id="rId129" Type="http://schemas.openxmlformats.org/officeDocument/2006/relationships/customXml" Target="../ink/ink1983.xml"/><Relationship Id="rId54" Type="http://schemas.openxmlformats.org/officeDocument/2006/relationships/image" Target="../media/image1922.png"/><Relationship Id="rId70" Type="http://schemas.openxmlformats.org/officeDocument/2006/relationships/image" Target="../media/image1930.png"/><Relationship Id="rId75" Type="http://schemas.openxmlformats.org/officeDocument/2006/relationships/customXml" Target="../ink/ink1956.xml"/><Relationship Id="rId91" Type="http://schemas.openxmlformats.org/officeDocument/2006/relationships/customXml" Target="../ink/ink1964.xml"/><Relationship Id="rId96" Type="http://schemas.openxmlformats.org/officeDocument/2006/relationships/image" Target="../media/image1942.png"/><Relationship Id="rId140" Type="http://schemas.openxmlformats.org/officeDocument/2006/relationships/image" Target="../media/image1963.png"/><Relationship Id="rId145" Type="http://schemas.openxmlformats.org/officeDocument/2006/relationships/customXml" Target="../ink/ink19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8.png"/><Relationship Id="rId23" Type="http://schemas.openxmlformats.org/officeDocument/2006/relationships/customXml" Target="../ink/ink1930.xml"/><Relationship Id="rId28" Type="http://schemas.openxmlformats.org/officeDocument/2006/relationships/image" Target="../media/image1909.png"/><Relationship Id="rId49" Type="http://schemas.openxmlformats.org/officeDocument/2006/relationships/customXml" Target="../ink/ink1943.xml"/><Relationship Id="rId114" Type="http://schemas.openxmlformats.org/officeDocument/2006/relationships/image" Target="../media/image1950.png"/><Relationship Id="rId119" Type="http://schemas.openxmlformats.org/officeDocument/2006/relationships/customXml" Target="../ink/ink1978.xml"/><Relationship Id="rId44" Type="http://schemas.openxmlformats.org/officeDocument/2006/relationships/image" Target="../media/image1917.png"/><Relationship Id="rId60" Type="http://schemas.openxmlformats.org/officeDocument/2006/relationships/image" Target="../media/image1925.png"/><Relationship Id="rId65" Type="http://schemas.openxmlformats.org/officeDocument/2006/relationships/customXml" Target="../ink/ink1951.xml"/><Relationship Id="rId81" Type="http://schemas.openxmlformats.org/officeDocument/2006/relationships/customXml" Target="../ink/ink1959.xml"/><Relationship Id="rId86" Type="http://schemas.openxmlformats.org/officeDocument/2006/relationships/image" Target="../media/image1938.png"/><Relationship Id="rId130" Type="http://schemas.openxmlformats.org/officeDocument/2006/relationships/image" Target="../media/image1958.png"/><Relationship Id="rId135" Type="http://schemas.openxmlformats.org/officeDocument/2006/relationships/customXml" Target="../ink/ink1986.xml"/><Relationship Id="rId13" Type="http://schemas.openxmlformats.org/officeDocument/2006/relationships/customXml" Target="../ink/ink1925.xml"/><Relationship Id="rId18" Type="http://schemas.openxmlformats.org/officeDocument/2006/relationships/image" Target="../media/image1904.png"/><Relationship Id="rId39" Type="http://schemas.openxmlformats.org/officeDocument/2006/relationships/customXml" Target="../ink/ink1938.xml"/><Relationship Id="rId109" Type="http://schemas.openxmlformats.org/officeDocument/2006/relationships/customXml" Target="../ink/ink1973.xml"/><Relationship Id="rId34" Type="http://schemas.openxmlformats.org/officeDocument/2006/relationships/image" Target="../media/image1912.png"/><Relationship Id="rId50" Type="http://schemas.openxmlformats.org/officeDocument/2006/relationships/image" Target="../media/image1920.png"/><Relationship Id="rId55" Type="http://schemas.openxmlformats.org/officeDocument/2006/relationships/customXml" Target="../ink/ink1946.xml"/><Relationship Id="rId76" Type="http://schemas.openxmlformats.org/officeDocument/2006/relationships/image" Target="../media/image1933.png"/><Relationship Id="rId97" Type="http://schemas.openxmlformats.org/officeDocument/2006/relationships/customXml" Target="../ink/ink1967.xml"/><Relationship Id="rId104" Type="http://schemas.openxmlformats.org/officeDocument/2006/relationships/image" Target="../media/image1946.png"/><Relationship Id="rId120" Type="http://schemas.openxmlformats.org/officeDocument/2006/relationships/image" Target="../media/image1953.png"/><Relationship Id="rId125" Type="http://schemas.openxmlformats.org/officeDocument/2006/relationships/customXml" Target="../ink/ink1981.xml"/><Relationship Id="rId141" Type="http://schemas.openxmlformats.org/officeDocument/2006/relationships/customXml" Target="../ink/ink1989.xml"/><Relationship Id="rId146" Type="http://schemas.openxmlformats.org/officeDocument/2006/relationships/image" Target="../media/image1966.png"/><Relationship Id="rId7" Type="http://schemas.openxmlformats.org/officeDocument/2006/relationships/customXml" Target="../ink/ink1922.xml"/><Relationship Id="rId71" Type="http://schemas.openxmlformats.org/officeDocument/2006/relationships/customXml" Target="../ink/ink1954.xml"/><Relationship Id="rId92" Type="http://schemas.openxmlformats.org/officeDocument/2006/relationships/image" Target="../media/image1940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1933.xml"/><Relationship Id="rId24" Type="http://schemas.openxmlformats.org/officeDocument/2006/relationships/image" Target="../media/image1907.png"/><Relationship Id="rId40" Type="http://schemas.openxmlformats.org/officeDocument/2006/relationships/image" Target="../media/image1915.png"/><Relationship Id="rId45" Type="http://schemas.openxmlformats.org/officeDocument/2006/relationships/customXml" Target="../ink/ink1941.xml"/><Relationship Id="rId66" Type="http://schemas.openxmlformats.org/officeDocument/2006/relationships/image" Target="../media/image1928.png"/><Relationship Id="rId87" Type="http://schemas.openxmlformats.org/officeDocument/2006/relationships/customXml" Target="../ink/ink1962.xml"/><Relationship Id="rId110" Type="http://schemas.openxmlformats.org/officeDocument/2006/relationships/image" Target="../media/image1948.png"/><Relationship Id="rId115" Type="http://schemas.openxmlformats.org/officeDocument/2006/relationships/customXml" Target="../ink/ink1976.xml"/><Relationship Id="rId131" Type="http://schemas.openxmlformats.org/officeDocument/2006/relationships/customXml" Target="../ink/ink1984.xml"/><Relationship Id="rId136" Type="http://schemas.openxmlformats.org/officeDocument/2006/relationships/image" Target="../media/image1961.png"/><Relationship Id="rId61" Type="http://schemas.openxmlformats.org/officeDocument/2006/relationships/customXml" Target="../ink/ink1949.xml"/><Relationship Id="rId82" Type="http://schemas.openxmlformats.org/officeDocument/2006/relationships/image" Target="../media/image1936.png"/><Relationship Id="rId19" Type="http://schemas.openxmlformats.org/officeDocument/2006/relationships/customXml" Target="../ink/ink1928.xml"/><Relationship Id="rId14" Type="http://schemas.openxmlformats.org/officeDocument/2006/relationships/image" Target="../media/image1902.png"/><Relationship Id="rId30" Type="http://schemas.openxmlformats.org/officeDocument/2006/relationships/image" Target="../media/image1910.png"/><Relationship Id="rId35" Type="http://schemas.openxmlformats.org/officeDocument/2006/relationships/customXml" Target="../ink/ink1936.xml"/><Relationship Id="rId56" Type="http://schemas.openxmlformats.org/officeDocument/2006/relationships/image" Target="../media/image1923.png"/><Relationship Id="rId77" Type="http://schemas.openxmlformats.org/officeDocument/2006/relationships/customXml" Target="../ink/ink1957.xml"/><Relationship Id="rId100" Type="http://schemas.openxmlformats.org/officeDocument/2006/relationships/image" Target="../media/image1944.png"/><Relationship Id="rId105" Type="http://schemas.openxmlformats.org/officeDocument/2006/relationships/customXml" Target="../ink/ink1971.xml"/><Relationship Id="rId126" Type="http://schemas.openxmlformats.org/officeDocument/2006/relationships/image" Target="../media/image1956.png"/><Relationship Id="rId147" Type="http://schemas.openxmlformats.org/officeDocument/2006/relationships/customXml" Target="../ink/ink1992.xml"/><Relationship Id="rId8" Type="http://schemas.openxmlformats.org/officeDocument/2006/relationships/image" Target="../media/image1899.png"/><Relationship Id="rId51" Type="http://schemas.openxmlformats.org/officeDocument/2006/relationships/customXml" Target="../ink/ink1944.xml"/><Relationship Id="rId72" Type="http://schemas.openxmlformats.org/officeDocument/2006/relationships/image" Target="../media/image1931.png"/><Relationship Id="rId93" Type="http://schemas.openxmlformats.org/officeDocument/2006/relationships/customXml" Target="../ink/ink1965.xml"/><Relationship Id="rId98" Type="http://schemas.openxmlformats.org/officeDocument/2006/relationships/image" Target="../media/image1943.png"/><Relationship Id="rId121" Type="http://schemas.openxmlformats.org/officeDocument/2006/relationships/customXml" Target="../ink/ink1979.xml"/><Relationship Id="rId142" Type="http://schemas.openxmlformats.org/officeDocument/2006/relationships/image" Target="../media/image1964.png"/><Relationship Id="rId3" Type="http://schemas.openxmlformats.org/officeDocument/2006/relationships/customXml" Target="../ink/ink1920.xml"/><Relationship Id="rId25" Type="http://schemas.openxmlformats.org/officeDocument/2006/relationships/customXml" Target="../ink/ink1931.xml"/><Relationship Id="rId46" Type="http://schemas.openxmlformats.org/officeDocument/2006/relationships/image" Target="../media/image1918.png"/><Relationship Id="rId67" Type="http://schemas.openxmlformats.org/officeDocument/2006/relationships/customXml" Target="../ink/ink1952.xml"/><Relationship Id="rId116" Type="http://schemas.openxmlformats.org/officeDocument/2006/relationships/image" Target="../media/image1951.png"/><Relationship Id="rId137" Type="http://schemas.openxmlformats.org/officeDocument/2006/relationships/customXml" Target="../ink/ink1987.xml"/><Relationship Id="rId20" Type="http://schemas.openxmlformats.org/officeDocument/2006/relationships/image" Target="../media/image1905.png"/><Relationship Id="rId41" Type="http://schemas.openxmlformats.org/officeDocument/2006/relationships/customXml" Target="../ink/ink1939.xml"/><Relationship Id="rId62" Type="http://schemas.openxmlformats.org/officeDocument/2006/relationships/image" Target="../media/image1926.png"/><Relationship Id="rId83" Type="http://schemas.openxmlformats.org/officeDocument/2006/relationships/customXml" Target="../ink/ink1960.xml"/><Relationship Id="rId88" Type="http://schemas.openxmlformats.org/officeDocument/2006/relationships/image" Target="../media/image1939.png"/><Relationship Id="rId111" Type="http://schemas.openxmlformats.org/officeDocument/2006/relationships/customXml" Target="../ink/ink1974.xml"/><Relationship Id="rId132" Type="http://schemas.openxmlformats.org/officeDocument/2006/relationships/image" Target="../media/image1959.png"/><Relationship Id="rId15" Type="http://schemas.openxmlformats.org/officeDocument/2006/relationships/customXml" Target="../ink/ink1926.xml"/><Relationship Id="rId36" Type="http://schemas.openxmlformats.org/officeDocument/2006/relationships/image" Target="../media/image1913.png"/><Relationship Id="rId57" Type="http://schemas.openxmlformats.org/officeDocument/2006/relationships/customXml" Target="../ink/ink1947.xml"/><Relationship Id="rId106" Type="http://schemas.openxmlformats.org/officeDocument/2006/relationships/image" Target="../media/image45.png"/><Relationship Id="rId127" Type="http://schemas.openxmlformats.org/officeDocument/2006/relationships/customXml" Target="../ink/ink1982.xml"/><Relationship Id="rId10" Type="http://schemas.openxmlformats.org/officeDocument/2006/relationships/image" Target="../media/image1900.png"/><Relationship Id="rId31" Type="http://schemas.openxmlformats.org/officeDocument/2006/relationships/customXml" Target="../ink/ink1934.xml"/><Relationship Id="rId52" Type="http://schemas.openxmlformats.org/officeDocument/2006/relationships/image" Target="../media/image1921.png"/><Relationship Id="rId73" Type="http://schemas.openxmlformats.org/officeDocument/2006/relationships/customXml" Target="../ink/ink1955.xml"/><Relationship Id="rId78" Type="http://schemas.openxmlformats.org/officeDocument/2006/relationships/image" Target="../media/image1934.png"/><Relationship Id="rId94" Type="http://schemas.openxmlformats.org/officeDocument/2006/relationships/image" Target="../media/image1941.png"/><Relationship Id="rId99" Type="http://schemas.openxmlformats.org/officeDocument/2006/relationships/customXml" Target="../ink/ink1968.xml"/><Relationship Id="rId101" Type="http://schemas.openxmlformats.org/officeDocument/2006/relationships/customXml" Target="../ink/ink1969.xml"/><Relationship Id="rId122" Type="http://schemas.openxmlformats.org/officeDocument/2006/relationships/image" Target="../media/image1954.png"/><Relationship Id="rId143" Type="http://schemas.openxmlformats.org/officeDocument/2006/relationships/customXml" Target="../ink/ink1990.xml"/><Relationship Id="rId148" Type="http://schemas.openxmlformats.org/officeDocument/2006/relationships/image" Target="../media/image1967.png"/><Relationship Id="rId4" Type="http://schemas.openxmlformats.org/officeDocument/2006/relationships/image" Target="../media/image1897.png"/><Relationship Id="rId9" Type="http://schemas.openxmlformats.org/officeDocument/2006/relationships/customXml" Target="../ink/ink1923.xml"/><Relationship Id="rId26" Type="http://schemas.openxmlformats.org/officeDocument/2006/relationships/image" Target="../media/image1908.png"/><Relationship Id="rId47" Type="http://schemas.openxmlformats.org/officeDocument/2006/relationships/customXml" Target="../ink/ink1942.xml"/><Relationship Id="rId68" Type="http://schemas.openxmlformats.org/officeDocument/2006/relationships/image" Target="../media/image1929.png"/><Relationship Id="rId89" Type="http://schemas.openxmlformats.org/officeDocument/2006/relationships/customXml" Target="../ink/ink1963.xml"/><Relationship Id="rId112" Type="http://schemas.openxmlformats.org/officeDocument/2006/relationships/image" Target="../media/image1949.png"/><Relationship Id="rId133" Type="http://schemas.openxmlformats.org/officeDocument/2006/relationships/customXml" Target="../ink/ink1985.xml"/><Relationship Id="rId16" Type="http://schemas.openxmlformats.org/officeDocument/2006/relationships/image" Target="../media/image1903.png"/><Relationship Id="rId37" Type="http://schemas.openxmlformats.org/officeDocument/2006/relationships/customXml" Target="../ink/ink1937.xml"/><Relationship Id="rId58" Type="http://schemas.openxmlformats.org/officeDocument/2006/relationships/image" Target="../media/image1924.png"/><Relationship Id="rId79" Type="http://schemas.openxmlformats.org/officeDocument/2006/relationships/customXml" Target="../ink/ink1958.xml"/><Relationship Id="rId102" Type="http://schemas.openxmlformats.org/officeDocument/2006/relationships/image" Target="../media/image1945.png"/><Relationship Id="rId123" Type="http://schemas.openxmlformats.org/officeDocument/2006/relationships/customXml" Target="../ink/ink1980.xml"/><Relationship Id="rId144" Type="http://schemas.openxmlformats.org/officeDocument/2006/relationships/image" Target="../media/image1965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9.xml"/><Relationship Id="rId299" Type="http://schemas.openxmlformats.org/officeDocument/2006/relationships/customXml" Target="../ink/ink2140.xml"/><Relationship Id="rId21" Type="http://schemas.openxmlformats.org/officeDocument/2006/relationships/customXml" Target="../ink/ink2001.xml"/><Relationship Id="rId63" Type="http://schemas.openxmlformats.org/officeDocument/2006/relationships/customXml" Target="../ink/ink2022.xml"/><Relationship Id="rId159" Type="http://schemas.openxmlformats.org/officeDocument/2006/relationships/customXml" Target="../ink/ink2070.xml"/><Relationship Id="rId324" Type="http://schemas.openxmlformats.org/officeDocument/2006/relationships/image" Target="../media/image2125.png"/><Relationship Id="rId366" Type="http://schemas.openxmlformats.org/officeDocument/2006/relationships/image" Target="../media/image2145.png"/><Relationship Id="rId170" Type="http://schemas.openxmlformats.org/officeDocument/2006/relationships/image" Target="../media/image2049.png"/><Relationship Id="rId226" Type="http://schemas.openxmlformats.org/officeDocument/2006/relationships/image" Target="../media/image2077.png"/><Relationship Id="rId433" Type="http://schemas.openxmlformats.org/officeDocument/2006/relationships/customXml" Target="../ink/ink2208.xml"/><Relationship Id="rId268" Type="http://schemas.openxmlformats.org/officeDocument/2006/relationships/image" Target="../media/image2098.png"/><Relationship Id="rId475" Type="http://schemas.openxmlformats.org/officeDocument/2006/relationships/customXml" Target="../ink/ink2229.xml"/><Relationship Id="rId32" Type="http://schemas.openxmlformats.org/officeDocument/2006/relationships/image" Target="../media/image1981.png"/><Relationship Id="rId74" Type="http://schemas.openxmlformats.org/officeDocument/2006/relationships/image" Target="../media/image2001.png"/><Relationship Id="rId128" Type="http://schemas.openxmlformats.org/officeDocument/2006/relationships/image" Target="../media/image2028.png"/><Relationship Id="rId335" Type="http://schemas.openxmlformats.org/officeDocument/2006/relationships/customXml" Target="../ink/ink2158.xml"/><Relationship Id="rId377" Type="http://schemas.openxmlformats.org/officeDocument/2006/relationships/customXml" Target="../ink/ink2180.xml"/><Relationship Id="rId5" Type="http://schemas.openxmlformats.org/officeDocument/2006/relationships/customXml" Target="../ink/ink1993.xml"/><Relationship Id="rId181" Type="http://schemas.openxmlformats.org/officeDocument/2006/relationships/customXml" Target="../ink/ink2081.xml"/><Relationship Id="rId237" Type="http://schemas.openxmlformats.org/officeDocument/2006/relationships/customXml" Target="../ink/ink2109.xml"/><Relationship Id="rId402" Type="http://schemas.openxmlformats.org/officeDocument/2006/relationships/image" Target="../media/image2162.png"/><Relationship Id="rId279" Type="http://schemas.openxmlformats.org/officeDocument/2006/relationships/customXml" Target="../ink/ink2130.xml"/><Relationship Id="rId444" Type="http://schemas.openxmlformats.org/officeDocument/2006/relationships/image" Target="../media/image2183.png"/><Relationship Id="rId486" Type="http://schemas.openxmlformats.org/officeDocument/2006/relationships/image" Target="../media/image2203.png"/><Relationship Id="rId43" Type="http://schemas.openxmlformats.org/officeDocument/2006/relationships/customXml" Target="../ink/ink2012.xml"/><Relationship Id="rId139" Type="http://schemas.openxmlformats.org/officeDocument/2006/relationships/customXml" Target="../ink/ink2060.xml"/><Relationship Id="rId290" Type="http://schemas.openxmlformats.org/officeDocument/2006/relationships/image" Target="../media/image2109.png"/><Relationship Id="rId304" Type="http://schemas.openxmlformats.org/officeDocument/2006/relationships/image" Target="../media/image2116.png"/><Relationship Id="rId346" Type="http://schemas.openxmlformats.org/officeDocument/2006/relationships/image" Target="../media/image2136.png"/><Relationship Id="rId388" Type="http://schemas.openxmlformats.org/officeDocument/2006/relationships/image" Target="../media/image2155.png"/><Relationship Id="rId85" Type="http://schemas.openxmlformats.org/officeDocument/2006/relationships/customXml" Target="../ink/ink2033.xml"/><Relationship Id="rId150" Type="http://schemas.openxmlformats.org/officeDocument/2006/relationships/image" Target="../media/image2039.png"/><Relationship Id="rId192" Type="http://schemas.openxmlformats.org/officeDocument/2006/relationships/image" Target="../media/image2060.png"/><Relationship Id="rId206" Type="http://schemas.openxmlformats.org/officeDocument/2006/relationships/image" Target="../media/image2067.png"/><Relationship Id="rId413" Type="http://schemas.openxmlformats.org/officeDocument/2006/relationships/customXml" Target="../ink/ink2198.xml"/><Relationship Id="rId248" Type="http://schemas.openxmlformats.org/officeDocument/2006/relationships/image" Target="../media/image2088.png"/><Relationship Id="rId455" Type="http://schemas.openxmlformats.org/officeDocument/2006/relationships/customXml" Target="../ink/ink2219.xml"/><Relationship Id="rId12" Type="http://schemas.openxmlformats.org/officeDocument/2006/relationships/image" Target="../media/image1971.png"/><Relationship Id="rId108" Type="http://schemas.openxmlformats.org/officeDocument/2006/relationships/image" Target="../media/image2018.png"/><Relationship Id="rId315" Type="http://schemas.openxmlformats.org/officeDocument/2006/relationships/customXml" Target="../ink/ink2148.xml"/><Relationship Id="rId357" Type="http://schemas.openxmlformats.org/officeDocument/2006/relationships/customXml" Target="../ink/ink2169.xml"/><Relationship Id="rId54" Type="http://schemas.openxmlformats.org/officeDocument/2006/relationships/image" Target="../media/image1991.png"/><Relationship Id="rId96" Type="http://schemas.openxmlformats.org/officeDocument/2006/relationships/image" Target="../media/image2012.png"/><Relationship Id="rId161" Type="http://schemas.openxmlformats.org/officeDocument/2006/relationships/customXml" Target="../ink/ink2071.xml"/><Relationship Id="rId217" Type="http://schemas.openxmlformats.org/officeDocument/2006/relationships/customXml" Target="../ink/ink2099.xml"/><Relationship Id="rId399" Type="http://schemas.openxmlformats.org/officeDocument/2006/relationships/customXml" Target="../ink/ink2191.xml"/><Relationship Id="rId259" Type="http://schemas.openxmlformats.org/officeDocument/2006/relationships/customXml" Target="../ink/ink2120.xml"/><Relationship Id="rId424" Type="http://schemas.openxmlformats.org/officeDocument/2006/relationships/image" Target="../media/image2173.png"/><Relationship Id="rId466" Type="http://schemas.openxmlformats.org/officeDocument/2006/relationships/image" Target="../media/image2193.png"/><Relationship Id="rId23" Type="http://schemas.openxmlformats.org/officeDocument/2006/relationships/customXml" Target="../ink/ink2002.xml"/><Relationship Id="rId119" Type="http://schemas.openxmlformats.org/officeDocument/2006/relationships/customXml" Target="../ink/ink2050.xml"/><Relationship Id="rId270" Type="http://schemas.openxmlformats.org/officeDocument/2006/relationships/image" Target="../media/image2099.png"/><Relationship Id="rId326" Type="http://schemas.openxmlformats.org/officeDocument/2006/relationships/image" Target="../media/image2126.png"/><Relationship Id="rId65" Type="http://schemas.openxmlformats.org/officeDocument/2006/relationships/customXml" Target="../ink/ink2023.xml"/><Relationship Id="rId130" Type="http://schemas.openxmlformats.org/officeDocument/2006/relationships/image" Target="../media/image2029.png"/><Relationship Id="rId368" Type="http://schemas.openxmlformats.org/officeDocument/2006/relationships/image" Target="../media/image2146.png"/><Relationship Id="rId172" Type="http://schemas.openxmlformats.org/officeDocument/2006/relationships/image" Target="../media/image2050.png"/><Relationship Id="rId228" Type="http://schemas.openxmlformats.org/officeDocument/2006/relationships/image" Target="../media/image2078.png"/><Relationship Id="rId435" Type="http://schemas.openxmlformats.org/officeDocument/2006/relationships/customXml" Target="../ink/ink2209.xml"/><Relationship Id="rId477" Type="http://schemas.openxmlformats.org/officeDocument/2006/relationships/customXml" Target="../ink/ink2230.xml"/><Relationship Id="rId281" Type="http://schemas.openxmlformats.org/officeDocument/2006/relationships/customXml" Target="../ink/ink2131.xml"/><Relationship Id="rId337" Type="http://schemas.openxmlformats.org/officeDocument/2006/relationships/customXml" Target="../ink/ink2159.xml"/><Relationship Id="rId34" Type="http://schemas.openxmlformats.org/officeDocument/2006/relationships/image" Target="../media/image1982.png"/><Relationship Id="rId76" Type="http://schemas.openxmlformats.org/officeDocument/2006/relationships/image" Target="../media/image2002.png"/><Relationship Id="rId141" Type="http://schemas.openxmlformats.org/officeDocument/2006/relationships/customXml" Target="../ink/ink2061.xml"/><Relationship Id="rId379" Type="http://schemas.openxmlformats.org/officeDocument/2006/relationships/customXml" Target="../ink/ink2181.xml"/><Relationship Id="rId7" Type="http://schemas.openxmlformats.org/officeDocument/2006/relationships/customXml" Target="../ink/ink1994.xml"/><Relationship Id="rId183" Type="http://schemas.openxmlformats.org/officeDocument/2006/relationships/customXml" Target="../ink/ink2082.xml"/><Relationship Id="rId239" Type="http://schemas.openxmlformats.org/officeDocument/2006/relationships/customXml" Target="../ink/ink2110.xml"/><Relationship Id="rId390" Type="http://schemas.openxmlformats.org/officeDocument/2006/relationships/image" Target="../media/image2156.png"/><Relationship Id="rId404" Type="http://schemas.openxmlformats.org/officeDocument/2006/relationships/image" Target="../media/image2163.png"/><Relationship Id="rId446" Type="http://schemas.openxmlformats.org/officeDocument/2006/relationships/image" Target="../media/image2184.png"/><Relationship Id="rId250" Type="http://schemas.openxmlformats.org/officeDocument/2006/relationships/image" Target="../media/image2089.png"/><Relationship Id="rId292" Type="http://schemas.openxmlformats.org/officeDocument/2006/relationships/image" Target="../media/image2110.png"/><Relationship Id="rId306" Type="http://schemas.openxmlformats.org/officeDocument/2006/relationships/image" Target="../media/image2117.png"/><Relationship Id="rId45" Type="http://schemas.openxmlformats.org/officeDocument/2006/relationships/customXml" Target="../ink/ink2013.xml"/><Relationship Id="rId87" Type="http://schemas.openxmlformats.org/officeDocument/2006/relationships/customXml" Target="../ink/ink2034.xml"/><Relationship Id="rId110" Type="http://schemas.openxmlformats.org/officeDocument/2006/relationships/image" Target="../media/image2019.png"/><Relationship Id="rId348" Type="http://schemas.openxmlformats.org/officeDocument/2006/relationships/image" Target="../media/image2137.png"/><Relationship Id="rId152" Type="http://schemas.openxmlformats.org/officeDocument/2006/relationships/image" Target="../media/image2040.png"/><Relationship Id="rId194" Type="http://schemas.openxmlformats.org/officeDocument/2006/relationships/image" Target="../media/image2061.png"/><Relationship Id="rId208" Type="http://schemas.openxmlformats.org/officeDocument/2006/relationships/image" Target="../media/image2068.png"/><Relationship Id="rId415" Type="http://schemas.openxmlformats.org/officeDocument/2006/relationships/customXml" Target="../ink/ink2199.xml"/><Relationship Id="rId457" Type="http://schemas.openxmlformats.org/officeDocument/2006/relationships/customXml" Target="../ink/ink2220.xml"/><Relationship Id="rId261" Type="http://schemas.openxmlformats.org/officeDocument/2006/relationships/customXml" Target="../ink/ink2121.xml"/><Relationship Id="rId14" Type="http://schemas.openxmlformats.org/officeDocument/2006/relationships/image" Target="../media/image1972.png"/><Relationship Id="rId56" Type="http://schemas.openxmlformats.org/officeDocument/2006/relationships/image" Target="../media/image1992.png"/><Relationship Id="rId317" Type="http://schemas.openxmlformats.org/officeDocument/2006/relationships/customXml" Target="../ink/ink2149.xml"/><Relationship Id="rId359" Type="http://schemas.openxmlformats.org/officeDocument/2006/relationships/image" Target="../media/image2142.png"/><Relationship Id="rId98" Type="http://schemas.openxmlformats.org/officeDocument/2006/relationships/image" Target="../media/image2013.png"/><Relationship Id="rId121" Type="http://schemas.openxmlformats.org/officeDocument/2006/relationships/customXml" Target="../ink/ink2051.xml"/><Relationship Id="rId163" Type="http://schemas.openxmlformats.org/officeDocument/2006/relationships/customXml" Target="../ink/ink2072.xml"/><Relationship Id="rId219" Type="http://schemas.openxmlformats.org/officeDocument/2006/relationships/customXml" Target="../ink/ink2100.xml"/><Relationship Id="rId370" Type="http://schemas.openxmlformats.org/officeDocument/2006/relationships/image" Target="../media/image315.png"/><Relationship Id="rId426" Type="http://schemas.openxmlformats.org/officeDocument/2006/relationships/image" Target="../media/image2174.png"/><Relationship Id="rId230" Type="http://schemas.openxmlformats.org/officeDocument/2006/relationships/image" Target="../media/image2079.png"/><Relationship Id="rId468" Type="http://schemas.openxmlformats.org/officeDocument/2006/relationships/image" Target="../media/image2194.png"/><Relationship Id="rId25" Type="http://schemas.openxmlformats.org/officeDocument/2006/relationships/customXml" Target="../ink/ink2003.xml"/><Relationship Id="rId67" Type="http://schemas.openxmlformats.org/officeDocument/2006/relationships/customXml" Target="../ink/ink2024.xml"/><Relationship Id="rId272" Type="http://schemas.openxmlformats.org/officeDocument/2006/relationships/image" Target="../media/image2100.png"/><Relationship Id="rId328" Type="http://schemas.openxmlformats.org/officeDocument/2006/relationships/image" Target="../media/image2127.png"/><Relationship Id="rId132" Type="http://schemas.openxmlformats.org/officeDocument/2006/relationships/image" Target="../media/image2030.png"/><Relationship Id="rId174" Type="http://schemas.openxmlformats.org/officeDocument/2006/relationships/image" Target="../media/image2051.png"/><Relationship Id="rId381" Type="http://schemas.openxmlformats.org/officeDocument/2006/relationships/customXml" Target="../ink/ink2182.xml"/><Relationship Id="rId241" Type="http://schemas.openxmlformats.org/officeDocument/2006/relationships/customXml" Target="../ink/ink2111.xml"/><Relationship Id="rId437" Type="http://schemas.openxmlformats.org/officeDocument/2006/relationships/customXml" Target="../ink/ink2210.xml"/><Relationship Id="rId479" Type="http://schemas.openxmlformats.org/officeDocument/2006/relationships/customXml" Target="../ink/ink2231.xml"/><Relationship Id="rId36" Type="http://schemas.openxmlformats.org/officeDocument/2006/relationships/image" Target="../media/image1983.png"/><Relationship Id="rId283" Type="http://schemas.openxmlformats.org/officeDocument/2006/relationships/customXml" Target="../ink/ink2132.xml"/><Relationship Id="rId339" Type="http://schemas.openxmlformats.org/officeDocument/2006/relationships/customXml" Target="../ink/ink2160.xml"/><Relationship Id="rId78" Type="http://schemas.openxmlformats.org/officeDocument/2006/relationships/image" Target="../media/image2003.png"/><Relationship Id="rId101" Type="http://schemas.openxmlformats.org/officeDocument/2006/relationships/customXml" Target="../ink/ink2041.xml"/><Relationship Id="rId143" Type="http://schemas.openxmlformats.org/officeDocument/2006/relationships/customXml" Target="../ink/ink2062.xml"/><Relationship Id="rId185" Type="http://schemas.openxmlformats.org/officeDocument/2006/relationships/customXml" Target="../ink/ink2083.xml"/><Relationship Id="rId350" Type="http://schemas.openxmlformats.org/officeDocument/2006/relationships/image" Target="../media/image2138.png"/><Relationship Id="rId406" Type="http://schemas.openxmlformats.org/officeDocument/2006/relationships/image" Target="../media/image2164.png"/><Relationship Id="rId9" Type="http://schemas.openxmlformats.org/officeDocument/2006/relationships/customXml" Target="../ink/ink1995.xml"/><Relationship Id="rId210" Type="http://schemas.openxmlformats.org/officeDocument/2006/relationships/image" Target="../media/image2069.png"/><Relationship Id="rId392" Type="http://schemas.openxmlformats.org/officeDocument/2006/relationships/image" Target="../media/image2157.png"/><Relationship Id="rId448" Type="http://schemas.openxmlformats.org/officeDocument/2006/relationships/image" Target="../media/image2185.png"/><Relationship Id="rId252" Type="http://schemas.openxmlformats.org/officeDocument/2006/relationships/image" Target="../media/image2090.png"/><Relationship Id="rId294" Type="http://schemas.openxmlformats.org/officeDocument/2006/relationships/image" Target="../media/image2111.png"/><Relationship Id="rId308" Type="http://schemas.openxmlformats.org/officeDocument/2006/relationships/image" Target="../media/image155.png"/><Relationship Id="rId47" Type="http://schemas.openxmlformats.org/officeDocument/2006/relationships/customXml" Target="../ink/ink2014.xml"/><Relationship Id="rId89" Type="http://schemas.openxmlformats.org/officeDocument/2006/relationships/customXml" Target="../ink/ink2035.xml"/><Relationship Id="rId112" Type="http://schemas.openxmlformats.org/officeDocument/2006/relationships/image" Target="../media/image2020.png"/><Relationship Id="rId154" Type="http://schemas.openxmlformats.org/officeDocument/2006/relationships/image" Target="../media/image2041.png"/><Relationship Id="rId361" Type="http://schemas.openxmlformats.org/officeDocument/2006/relationships/customXml" Target="../ink/ink2172.xml"/><Relationship Id="rId196" Type="http://schemas.openxmlformats.org/officeDocument/2006/relationships/image" Target="../media/image2062.png"/><Relationship Id="rId417" Type="http://schemas.openxmlformats.org/officeDocument/2006/relationships/customXml" Target="../ink/ink2200.xml"/><Relationship Id="rId459" Type="http://schemas.openxmlformats.org/officeDocument/2006/relationships/customXml" Target="../ink/ink2221.xml"/><Relationship Id="rId16" Type="http://schemas.openxmlformats.org/officeDocument/2006/relationships/image" Target="../media/image1973.png"/><Relationship Id="rId221" Type="http://schemas.openxmlformats.org/officeDocument/2006/relationships/customXml" Target="../ink/ink2101.xml"/><Relationship Id="rId263" Type="http://schemas.openxmlformats.org/officeDocument/2006/relationships/customXml" Target="../ink/ink2122.xml"/><Relationship Id="rId319" Type="http://schemas.openxmlformats.org/officeDocument/2006/relationships/customXml" Target="../ink/ink2150.xml"/><Relationship Id="rId470" Type="http://schemas.openxmlformats.org/officeDocument/2006/relationships/image" Target="../media/image2195.png"/><Relationship Id="rId58" Type="http://schemas.openxmlformats.org/officeDocument/2006/relationships/image" Target="../media/image1993.png"/><Relationship Id="rId123" Type="http://schemas.openxmlformats.org/officeDocument/2006/relationships/customXml" Target="../ink/ink2052.xml"/><Relationship Id="rId330" Type="http://schemas.openxmlformats.org/officeDocument/2006/relationships/image" Target="../media/image2128.png"/><Relationship Id="rId165" Type="http://schemas.openxmlformats.org/officeDocument/2006/relationships/customXml" Target="../ink/ink2073.xml"/><Relationship Id="rId372" Type="http://schemas.openxmlformats.org/officeDocument/2006/relationships/image" Target="../media/image2147.png"/><Relationship Id="rId428" Type="http://schemas.openxmlformats.org/officeDocument/2006/relationships/image" Target="../media/image2175.png"/><Relationship Id="rId232" Type="http://schemas.openxmlformats.org/officeDocument/2006/relationships/image" Target="../media/image2080.png"/><Relationship Id="rId274" Type="http://schemas.openxmlformats.org/officeDocument/2006/relationships/image" Target="../media/image2101.png"/><Relationship Id="rId481" Type="http://schemas.openxmlformats.org/officeDocument/2006/relationships/customXml" Target="../ink/ink2232.xml"/><Relationship Id="rId27" Type="http://schemas.openxmlformats.org/officeDocument/2006/relationships/customXml" Target="../ink/ink2004.xml"/><Relationship Id="rId69" Type="http://schemas.openxmlformats.org/officeDocument/2006/relationships/customXml" Target="../ink/ink2025.xml"/><Relationship Id="rId134" Type="http://schemas.openxmlformats.org/officeDocument/2006/relationships/image" Target="../media/image2031.png"/><Relationship Id="rId80" Type="http://schemas.openxmlformats.org/officeDocument/2006/relationships/image" Target="../media/image2004.png"/><Relationship Id="rId176" Type="http://schemas.openxmlformats.org/officeDocument/2006/relationships/image" Target="../media/image2052.png"/><Relationship Id="rId341" Type="http://schemas.openxmlformats.org/officeDocument/2006/relationships/customXml" Target="../ink/ink2161.xml"/><Relationship Id="rId383" Type="http://schemas.openxmlformats.org/officeDocument/2006/relationships/customXml" Target="../ink/ink2183.xml"/><Relationship Id="rId439" Type="http://schemas.openxmlformats.org/officeDocument/2006/relationships/customXml" Target="../ink/ink2211.xml"/><Relationship Id="rId201" Type="http://schemas.openxmlformats.org/officeDocument/2006/relationships/customXml" Target="../ink/ink2091.xml"/><Relationship Id="rId243" Type="http://schemas.openxmlformats.org/officeDocument/2006/relationships/customXml" Target="../ink/ink2112.xml"/><Relationship Id="rId285" Type="http://schemas.openxmlformats.org/officeDocument/2006/relationships/customXml" Target="../ink/ink2133.xml"/><Relationship Id="rId450" Type="http://schemas.openxmlformats.org/officeDocument/2006/relationships/image" Target="../media/image2186.png"/><Relationship Id="rId38" Type="http://schemas.openxmlformats.org/officeDocument/2006/relationships/image" Target="../media/image1984.png"/><Relationship Id="rId103" Type="http://schemas.openxmlformats.org/officeDocument/2006/relationships/customXml" Target="../ink/ink2042.xml"/><Relationship Id="rId310" Type="http://schemas.openxmlformats.org/officeDocument/2006/relationships/image" Target="../media/image2118.png"/><Relationship Id="rId91" Type="http://schemas.openxmlformats.org/officeDocument/2006/relationships/customXml" Target="../ink/ink2036.xml"/><Relationship Id="rId145" Type="http://schemas.openxmlformats.org/officeDocument/2006/relationships/customXml" Target="../ink/ink2063.xml"/><Relationship Id="rId187" Type="http://schemas.openxmlformats.org/officeDocument/2006/relationships/customXml" Target="../ink/ink2084.xml"/><Relationship Id="rId352" Type="http://schemas.openxmlformats.org/officeDocument/2006/relationships/image" Target="../media/image2139.png"/><Relationship Id="rId394" Type="http://schemas.openxmlformats.org/officeDocument/2006/relationships/image" Target="../media/image2158.png"/><Relationship Id="rId408" Type="http://schemas.openxmlformats.org/officeDocument/2006/relationships/image" Target="../media/image2165.png"/><Relationship Id="rId212" Type="http://schemas.openxmlformats.org/officeDocument/2006/relationships/image" Target="../media/image2070.png"/><Relationship Id="rId254" Type="http://schemas.openxmlformats.org/officeDocument/2006/relationships/image" Target="../media/image2091.png"/><Relationship Id="rId49" Type="http://schemas.openxmlformats.org/officeDocument/2006/relationships/customXml" Target="../ink/ink2015.xml"/><Relationship Id="rId114" Type="http://schemas.openxmlformats.org/officeDocument/2006/relationships/image" Target="../media/image2021.png"/><Relationship Id="rId296" Type="http://schemas.openxmlformats.org/officeDocument/2006/relationships/image" Target="../media/image2112.png"/><Relationship Id="rId461" Type="http://schemas.openxmlformats.org/officeDocument/2006/relationships/customXml" Target="../ink/ink2222.xml"/><Relationship Id="rId60" Type="http://schemas.openxmlformats.org/officeDocument/2006/relationships/image" Target="../media/image1994.png"/><Relationship Id="rId156" Type="http://schemas.openxmlformats.org/officeDocument/2006/relationships/image" Target="../media/image2042.png"/><Relationship Id="rId198" Type="http://schemas.openxmlformats.org/officeDocument/2006/relationships/image" Target="../media/image2063.png"/><Relationship Id="rId321" Type="http://schemas.openxmlformats.org/officeDocument/2006/relationships/customXml" Target="../ink/ink2151.xml"/><Relationship Id="rId363" Type="http://schemas.openxmlformats.org/officeDocument/2006/relationships/customXml" Target="../ink/ink2173.xml"/><Relationship Id="rId419" Type="http://schemas.openxmlformats.org/officeDocument/2006/relationships/customXml" Target="../ink/ink2201.xml"/><Relationship Id="rId223" Type="http://schemas.openxmlformats.org/officeDocument/2006/relationships/customXml" Target="../ink/ink2102.xml"/><Relationship Id="rId430" Type="http://schemas.openxmlformats.org/officeDocument/2006/relationships/image" Target="../media/image2176.png"/><Relationship Id="rId18" Type="http://schemas.openxmlformats.org/officeDocument/2006/relationships/image" Target="../media/image1974.png"/><Relationship Id="rId265" Type="http://schemas.openxmlformats.org/officeDocument/2006/relationships/customXml" Target="../ink/ink2123.xml"/><Relationship Id="rId472" Type="http://schemas.openxmlformats.org/officeDocument/2006/relationships/image" Target="../media/image2196.png"/><Relationship Id="rId125" Type="http://schemas.openxmlformats.org/officeDocument/2006/relationships/customXml" Target="../ink/ink2053.xml"/><Relationship Id="rId167" Type="http://schemas.openxmlformats.org/officeDocument/2006/relationships/customXml" Target="../ink/ink2074.xml"/><Relationship Id="rId332" Type="http://schemas.openxmlformats.org/officeDocument/2006/relationships/image" Target="../media/image2129.png"/><Relationship Id="rId374" Type="http://schemas.openxmlformats.org/officeDocument/2006/relationships/image" Target="../media/image2148.png"/><Relationship Id="rId71" Type="http://schemas.openxmlformats.org/officeDocument/2006/relationships/customXml" Target="../ink/ink2026.xml"/><Relationship Id="rId234" Type="http://schemas.openxmlformats.org/officeDocument/2006/relationships/image" Target="../media/image2081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005.xml"/><Relationship Id="rId276" Type="http://schemas.openxmlformats.org/officeDocument/2006/relationships/image" Target="../media/image2102.png"/><Relationship Id="rId441" Type="http://schemas.openxmlformats.org/officeDocument/2006/relationships/customXml" Target="../ink/ink2212.xml"/><Relationship Id="rId483" Type="http://schemas.openxmlformats.org/officeDocument/2006/relationships/customXml" Target="../ink/ink2233.xml"/><Relationship Id="rId40" Type="http://schemas.openxmlformats.org/officeDocument/2006/relationships/image" Target="../media/image1985.png"/><Relationship Id="rId136" Type="http://schemas.openxmlformats.org/officeDocument/2006/relationships/image" Target="../media/image2032.png"/><Relationship Id="rId178" Type="http://schemas.openxmlformats.org/officeDocument/2006/relationships/image" Target="../media/image2053.png"/><Relationship Id="rId301" Type="http://schemas.openxmlformats.org/officeDocument/2006/relationships/customXml" Target="../ink/ink2141.xml"/><Relationship Id="rId343" Type="http://schemas.openxmlformats.org/officeDocument/2006/relationships/customXml" Target="../ink/ink2162.xml"/><Relationship Id="rId82" Type="http://schemas.openxmlformats.org/officeDocument/2006/relationships/image" Target="../media/image2005.png"/><Relationship Id="rId203" Type="http://schemas.openxmlformats.org/officeDocument/2006/relationships/customXml" Target="../ink/ink2092.xml"/><Relationship Id="rId385" Type="http://schemas.openxmlformats.org/officeDocument/2006/relationships/customXml" Target="../ink/ink2184.xml"/><Relationship Id="rId245" Type="http://schemas.openxmlformats.org/officeDocument/2006/relationships/customXml" Target="../ink/ink2113.xml"/><Relationship Id="rId287" Type="http://schemas.openxmlformats.org/officeDocument/2006/relationships/customXml" Target="../ink/ink2134.xml"/><Relationship Id="rId410" Type="http://schemas.openxmlformats.org/officeDocument/2006/relationships/image" Target="../media/image2166.png"/><Relationship Id="rId452" Type="http://schemas.openxmlformats.org/officeDocument/2006/relationships/image" Target="../media/image2187.png"/><Relationship Id="rId105" Type="http://schemas.openxmlformats.org/officeDocument/2006/relationships/customXml" Target="../ink/ink2043.xml"/><Relationship Id="rId147" Type="http://schemas.openxmlformats.org/officeDocument/2006/relationships/customXml" Target="../ink/ink2064.xml"/><Relationship Id="rId312" Type="http://schemas.openxmlformats.org/officeDocument/2006/relationships/image" Target="../media/image2119.png"/><Relationship Id="rId354" Type="http://schemas.openxmlformats.org/officeDocument/2006/relationships/image" Target="../media/image2140.png"/><Relationship Id="rId51" Type="http://schemas.openxmlformats.org/officeDocument/2006/relationships/customXml" Target="../ink/ink2016.xml"/><Relationship Id="rId93" Type="http://schemas.openxmlformats.org/officeDocument/2006/relationships/customXml" Target="../ink/ink2037.xml"/><Relationship Id="rId189" Type="http://schemas.openxmlformats.org/officeDocument/2006/relationships/customXml" Target="../ink/ink2085.xml"/><Relationship Id="rId396" Type="http://schemas.openxmlformats.org/officeDocument/2006/relationships/image" Target="../media/image2159.png"/><Relationship Id="rId214" Type="http://schemas.openxmlformats.org/officeDocument/2006/relationships/image" Target="../media/image2071.png"/><Relationship Id="rId256" Type="http://schemas.openxmlformats.org/officeDocument/2006/relationships/image" Target="../media/image2092.png"/><Relationship Id="rId298" Type="http://schemas.openxmlformats.org/officeDocument/2006/relationships/image" Target="../media/image2113.png"/><Relationship Id="rId421" Type="http://schemas.openxmlformats.org/officeDocument/2006/relationships/customXml" Target="../ink/ink2202.xml"/><Relationship Id="rId463" Type="http://schemas.openxmlformats.org/officeDocument/2006/relationships/customXml" Target="../ink/ink2223.xml"/><Relationship Id="rId116" Type="http://schemas.openxmlformats.org/officeDocument/2006/relationships/image" Target="../media/image2022.png"/><Relationship Id="rId137" Type="http://schemas.openxmlformats.org/officeDocument/2006/relationships/customXml" Target="../ink/ink2059.xml"/><Relationship Id="rId158" Type="http://schemas.openxmlformats.org/officeDocument/2006/relationships/image" Target="../media/image2043.png"/><Relationship Id="rId302" Type="http://schemas.openxmlformats.org/officeDocument/2006/relationships/image" Target="../media/image2115.png"/><Relationship Id="rId323" Type="http://schemas.openxmlformats.org/officeDocument/2006/relationships/customXml" Target="../ink/ink2152.xml"/><Relationship Id="rId344" Type="http://schemas.openxmlformats.org/officeDocument/2006/relationships/image" Target="../media/image2135.png"/><Relationship Id="rId20" Type="http://schemas.openxmlformats.org/officeDocument/2006/relationships/image" Target="../media/image1975.png"/><Relationship Id="rId41" Type="http://schemas.openxmlformats.org/officeDocument/2006/relationships/customXml" Target="../ink/ink2011.xml"/><Relationship Id="rId62" Type="http://schemas.openxmlformats.org/officeDocument/2006/relationships/image" Target="../media/image1995.png"/><Relationship Id="rId83" Type="http://schemas.openxmlformats.org/officeDocument/2006/relationships/customXml" Target="../ink/ink2032.xml"/><Relationship Id="rId179" Type="http://schemas.openxmlformats.org/officeDocument/2006/relationships/customXml" Target="../ink/ink2080.xml"/><Relationship Id="rId365" Type="http://schemas.openxmlformats.org/officeDocument/2006/relationships/customXml" Target="../ink/ink2174.xml"/><Relationship Id="rId386" Type="http://schemas.openxmlformats.org/officeDocument/2006/relationships/image" Target="../media/image2154.png"/><Relationship Id="rId190" Type="http://schemas.openxmlformats.org/officeDocument/2006/relationships/image" Target="../media/image2059.png"/><Relationship Id="rId204" Type="http://schemas.openxmlformats.org/officeDocument/2006/relationships/image" Target="../media/image2066.png"/><Relationship Id="rId225" Type="http://schemas.openxmlformats.org/officeDocument/2006/relationships/customXml" Target="../ink/ink2103.xml"/><Relationship Id="rId246" Type="http://schemas.openxmlformats.org/officeDocument/2006/relationships/image" Target="../media/image2087.png"/><Relationship Id="rId267" Type="http://schemas.openxmlformats.org/officeDocument/2006/relationships/customXml" Target="../ink/ink2124.xml"/><Relationship Id="rId288" Type="http://schemas.openxmlformats.org/officeDocument/2006/relationships/image" Target="../media/image2108.png"/><Relationship Id="rId411" Type="http://schemas.openxmlformats.org/officeDocument/2006/relationships/customXml" Target="../ink/ink2197.xml"/><Relationship Id="rId432" Type="http://schemas.openxmlformats.org/officeDocument/2006/relationships/image" Target="../media/image2177.png"/><Relationship Id="rId453" Type="http://schemas.openxmlformats.org/officeDocument/2006/relationships/customXml" Target="../ink/ink2218.xml"/><Relationship Id="rId474" Type="http://schemas.openxmlformats.org/officeDocument/2006/relationships/image" Target="../media/image2197.png"/><Relationship Id="rId106" Type="http://schemas.openxmlformats.org/officeDocument/2006/relationships/image" Target="../media/image2017.png"/><Relationship Id="rId127" Type="http://schemas.openxmlformats.org/officeDocument/2006/relationships/customXml" Target="../ink/ink2054.xml"/><Relationship Id="rId313" Type="http://schemas.openxmlformats.org/officeDocument/2006/relationships/customXml" Target="../ink/ink2147.xml"/><Relationship Id="rId10" Type="http://schemas.openxmlformats.org/officeDocument/2006/relationships/image" Target="../media/image1970.png"/><Relationship Id="rId31" Type="http://schemas.openxmlformats.org/officeDocument/2006/relationships/customXml" Target="../ink/ink2006.xml"/><Relationship Id="rId52" Type="http://schemas.openxmlformats.org/officeDocument/2006/relationships/image" Target="../media/image1990.png"/><Relationship Id="rId73" Type="http://schemas.openxmlformats.org/officeDocument/2006/relationships/customXml" Target="../ink/ink2027.xml"/><Relationship Id="rId94" Type="http://schemas.openxmlformats.org/officeDocument/2006/relationships/image" Target="../media/image2011.png"/><Relationship Id="rId148" Type="http://schemas.openxmlformats.org/officeDocument/2006/relationships/image" Target="../media/image2038.png"/><Relationship Id="rId169" Type="http://schemas.openxmlformats.org/officeDocument/2006/relationships/customXml" Target="../ink/ink2075.xml"/><Relationship Id="rId334" Type="http://schemas.openxmlformats.org/officeDocument/2006/relationships/image" Target="../media/image2130.png"/><Relationship Id="rId355" Type="http://schemas.openxmlformats.org/officeDocument/2006/relationships/customXml" Target="../ink/ink2168.xml"/><Relationship Id="rId376" Type="http://schemas.openxmlformats.org/officeDocument/2006/relationships/image" Target="../media/image2149.png"/><Relationship Id="rId397" Type="http://schemas.openxmlformats.org/officeDocument/2006/relationships/customXml" Target="../ink/ink2190.xml"/><Relationship Id="rId4" Type="http://schemas.openxmlformats.org/officeDocument/2006/relationships/image" Target="NULL"/><Relationship Id="rId180" Type="http://schemas.openxmlformats.org/officeDocument/2006/relationships/image" Target="../media/image2054.png"/><Relationship Id="rId215" Type="http://schemas.openxmlformats.org/officeDocument/2006/relationships/customXml" Target="../ink/ink2098.xml"/><Relationship Id="rId236" Type="http://schemas.openxmlformats.org/officeDocument/2006/relationships/image" Target="../media/image2082.png"/><Relationship Id="rId257" Type="http://schemas.openxmlformats.org/officeDocument/2006/relationships/customXml" Target="../ink/ink2119.xml"/><Relationship Id="rId278" Type="http://schemas.openxmlformats.org/officeDocument/2006/relationships/image" Target="../media/image2103.png"/><Relationship Id="rId401" Type="http://schemas.openxmlformats.org/officeDocument/2006/relationships/customXml" Target="../ink/ink2192.xml"/><Relationship Id="rId422" Type="http://schemas.openxmlformats.org/officeDocument/2006/relationships/image" Target="../media/image2172.png"/><Relationship Id="rId443" Type="http://schemas.openxmlformats.org/officeDocument/2006/relationships/customXml" Target="../ink/ink2213.xml"/><Relationship Id="rId464" Type="http://schemas.openxmlformats.org/officeDocument/2006/relationships/image" Target="../media/image2192.png"/><Relationship Id="rId303" Type="http://schemas.openxmlformats.org/officeDocument/2006/relationships/customXml" Target="../ink/ink2142.xml"/><Relationship Id="rId485" Type="http://schemas.openxmlformats.org/officeDocument/2006/relationships/customXml" Target="../ink/ink2234.xml"/><Relationship Id="rId42" Type="http://schemas.openxmlformats.org/officeDocument/2006/relationships/image" Target="../media/image45.png"/><Relationship Id="rId84" Type="http://schemas.openxmlformats.org/officeDocument/2006/relationships/image" Target="../media/image2006.png"/><Relationship Id="rId138" Type="http://schemas.openxmlformats.org/officeDocument/2006/relationships/image" Target="../media/image2033.png"/><Relationship Id="rId345" Type="http://schemas.openxmlformats.org/officeDocument/2006/relationships/customXml" Target="../ink/ink2163.xml"/><Relationship Id="rId387" Type="http://schemas.openxmlformats.org/officeDocument/2006/relationships/customXml" Target="../ink/ink2185.xml"/><Relationship Id="rId191" Type="http://schemas.openxmlformats.org/officeDocument/2006/relationships/customXml" Target="../ink/ink2086.xml"/><Relationship Id="rId205" Type="http://schemas.openxmlformats.org/officeDocument/2006/relationships/customXml" Target="../ink/ink2093.xml"/><Relationship Id="rId247" Type="http://schemas.openxmlformats.org/officeDocument/2006/relationships/customXml" Target="../ink/ink2114.xml"/><Relationship Id="rId412" Type="http://schemas.openxmlformats.org/officeDocument/2006/relationships/image" Target="../media/image2167.png"/><Relationship Id="rId107" Type="http://schemas.openxmlformats.org/officeDocument/2006/relationships/customXml" Target="../ink/ink2044.xml"/><Relationship Id="rId289" Type="http://schemas.openxmlformats.org/officeDocument/2006/relationships/customXml" Target="../ink/ink2135.xml"/><Relationship Id="rId454" Type="http://schemas.openxmlformats.org/officeDocument/2006/relationships/image" Target="../media/image2188.png"/><Relationship Id="rId11" Type="http://schemas.openxmlformats.org/officeDocument/2006/relationships/customXml" Target="../ink/ink1996.xml"/><Relationship Id="rId53" Type="http://schemas.openxmlformats.org/officeDocument/2006/relationships/customXml" Target="../ink/ink2017.xml"/><Relationship Id="rId149" Type="http://schemas.openxmlformats.org/officeDocument/2006/relationships/customXml" Target="../ink/ink2065.xml"/><Relationship Id="rId314" Type="http://schemas.openxmlformats.org/officeDocument/2006/relationships/image" Target="../media/image2120.png"/><Relationship Id="rId356" Type="http://schemas.openxmlformats.org/officeDocument/2006/relationships/image" Target="../media/image2141.png"/><Relationship Id="rId398" Type="http://schemas.openxmlformats.org/officeDocument/2006/relationships/image" Target="../media/image2160.png"/><Relationship Id="rId95" Type="http://schemas.openxmlformats.org/officeDocument/2006/relationships/customXml" Target="../ink/ink2038.xml"/><Relationship Id="rId160" Type="http://schemas.openxmlformats.org/officeDocument/2006/relationships/image" Target="../media/image2044.png"/><Relationship Id="rId216" Type="http://schemas.openxmlformats.org/officeDocument/2006/relationships/image" Target="../media/image2072.png"/><Relationship Id="rId423" Type="http://schemas.openxmlformats.org/officeDocument/2006/relationships/customXml" Target="../ink/ink2203.xml"/><Relationship Id="rId258" Type="http://schemas.openxmlformats.org/officeDocument/2006/relationships/image" Target="../media/image2093.png"/><Relationship Id="rId465" Type="http://schemas.openxmlformats.org/officeDocument/2006/relationships/customXml" Target="../ink/ink2224.xml"/><Relationship Id="rId22" Type="http://schemas.openxmlformats.org/officeDocument/2006/relationships/image" Target="../media/image1976.png"/><Relationship Id="rId64" Type="http://schemas.openxmlformats.org/officeDocument/2006/relationships/image" Target="../media/image1996.png"/><Relationship Id="rId118" Type="http://schemas.openxmlformats.org/officeDocument/2006/relationships/image" Target="../media/image2023.png"/><Relationship Id="rId325" Type="http://schemas.openxmlformats.org/officeDocument/2006/relationships/customXml" Target="../ink/ink2153.xml"/><Relationship Id="rId367" Type="http://schemas.openxmlformats.org/officeDocument/2006/relationships/customXml" Target="../ink/ink2175.xml"/><Relationship Id="rId171" Type="http://schemas.openxmlformats.org/officeDocument/2006/relationships/customXml" Target="../ink/ink2076.xml"/><Relationship Id="rId227" Type="http://schemas.openxmlformats.org/officeDocument/2006/relationships/customXml" Target="../ink/ink2104.xml"/><Relationship Id="rId269" Type="http://schemas.openxmlformats.org/officeDocument/2006/relationships/customXml" Target="../ink/ink2125.xml"/><Relationship Id="rId434" Type="http://schemas.openxmlformats.org/officeDocument/2006/relationships/image" Target="../media/image2178.png"/><Relationship Id="rId476" Type="http://schemas.openxmlformats.org/officeDocument/2006/relationships/image" Target="../media/image2198.png"/><Relationship Id="rId33" Type="http://schemas.openxmlformats.org/officeDocument/2006/relationships/customXml" Target="../ink/ink2007.xml"/><Relationship Id="rId129" Type="http://schemas.openxmlformats.org/officeDocument/2006/relationships/customXml" Target="../ink/ink2055.xml"/><Relationship Id="rId280" Type="http://schemas.openxmlformats.org/officeDocument/2006/relationships/image" Target="../media/image2104.png"/><Relationship Id="rId336" Type="http://schemas.openxmlformats.org/officeDocument/2006/relationships/image" Target="../media/image2131.png"/><Relationship Id="rId75" Type="http://schemas.openxmlformats.org/officeDocument/2006/relationships/customXml" Target="../ink/ink2028.xml"/><Relationship Id="rId140" Type="http://schemas.openxmlformats.org/officeDocument/2006/relationships/image" Target="../media/image2034.png"/><Relationship Id="rId182" Type="http://schemas.openxmlformats.org/officeDocument/2006/relationships/image" Target="../media/image2055.png"/><Relationship Id="rId378" Type="http://schemas.openxmlformats.org/officeDocument/2006/relationships/image" Target="../media/image2150.png"/><Relationship Id="rId403" Type="http://schemas.openxmlformats.org/officeDocument/2006/relationships/customXml" Target="../ink/ink2193.xml"/><Relationship Id="rId6" Type="http://schemas.openxmlformats.org/officeDocument/2006/relationships/image" Target="../media/image1968.png"/><Relationship Id="rId238" Type="http://schemas.openxmlformats.org/officeDocument/2006/relationships/image" Target="../media/image2083.png"/><Relationship Id="rId445" Type="http://schemas.openxmlformats.org/officeDocument/2006/relationships/customXml" Target="../ink/ink2214.xml"/><Relationship Id="rId291" Type="http://schemas.openxmlformats.org/officeDocument/2006/relationships/customXml" Target="../ink/ink2136.xml"/><Relationship Id="rId305" Type="http://schemas.openxmlformats.org/officeDocument/2006/relationships/customXml" Target="../ink/ink2143.xml"/><Relationship Id="rId347" Type="http://schemas.openxmlformats.org/officeDocument/2006/relationships/customXml" Target="../ink/ink2164.xml"/><Relationship Id="rId44" Type="http://schemas.openxmlformats.org/officeDocument/2006/relationships/image" Target="../media/image1986.png"/><Relationship Id="rId86" Type="http://schemas.openxmlformats.org/officeDocument/2006/relationships/image" Target="../media/image2007.png"/><Relationship Id="rId151" Type="http://schemas.openxmlformats.org/officeDocument/2006/relationships/customXml" Target="../ink/ink2066.xml"/><Relationship Id="rId389" Type="http://schemas.openxmlformats.org/officeDocument/2006/relationships/customXml" Target="../ink/ink2186.xml"/><Relationship Id="rId193" Type="http://schemas.openxmlformats.org/officeDocument/2006/relationships/customXml" Target="../ink/ink2087.xml"/><Relationship Id="rId207" Type="http://schemas.openxmlformats.org/officeDocument/2006/relationships/customXml" Target="../ink/ink2094.xml"/><Relationship Id="rId249" Type="http://schemas.openxmlformats.org/officeDocument/2006/relationships/customXml" Target="../ink/ink2115.xml"/><Relationship Id="rId414" Type="http://schemas.openxmlformats.org/officeDocument/2006/relationships/image" Target="../media/image2168.png"/><Relationship Id="rId456" Type="http://schemas.openxmlformats.org/officeDocument/2006/relationships/image" Target="../media/image2189.png"/><Relationship Id="rId13" Type="http://schemas.openxmlformats.org/officeDocument/2006/relationships/customXml" Target="../ink/ink1997.xml"/><Relationship Id="rId109" Type="http://schemas.openxmlformats.org/officeDocument/2006/relationships/customXml" Target="../ink/ink2045.xml"/><Relationship Id="rId260" Type="http://schemas.openxmlformats.org/officeDocument/2006/relationships/image" Target="../media/image2094.png"/><Relationship Id="rId316" Type="http://schemas.openxmlformats.org/officeDocument/2006/relationships/image" Target="../media/image2121.png"/><Relationship Id="rId55" Type="http://schemas.openxmlformats.org/officeDocument/2006/relationships/customXml" Target="../ink/ink2018.xml"/><Relationship Id="rId97" Type="http://schemas.openxmlformats.org/officeDocument/2006/relationships/customXml" Target="../ink/ink2039.xml"/><Relationship Id="rId120" Type="http://schemas.openxmlformats.org/officeDocument/2006/relationships/image" Target="../media/image2024.png"/><Relationship Id="rId358" Type="http://schemas.openxmlformats.org/officeDocument/2006/relationships/customXml" Target="../ink/ink2170.xml"/><Relationship Id="rId162" Type="http://schemas.openxmlformats.org/officeDocument/2006/relationships/image" Target="../media/image2045.png"/><Relationship Id="rId218" Type="http://schemas.openxmlformats.org/officeDocument/2006/relationships/image" Target="../media/image2073.png"/><Relationship Id="rId425" Type="http://schemas.openxmlformats.org/officeDocument/2006/relationships/customXml" Target="../ink/ink2204.xml"/><Relationship Id="rId467" Type="http://schemas.openxmlformats.org/officeDocument/2006/relationships/customXml" Target="../ink/ink2225.xml"/><Relationship Id="rId271" Type="http://schemas.openxmlformats.org/officeDocument/2006/relationships/customXml" Target="../ink/ink2126.xml"/><Relationship Id="rId24" Type="http://schemas.openxmlformats.org/officeDocument/2006/relationships/image" Target="../media/image1977.png"/><Relationship Id="rId66" Type="http://schemas.openxmlformats.org/officeDocument/2006/relationships/image" Target="../media/image1997.png"/><Relationship Id="rId131" Type="http://schemas.openxmlformats.org/officeDocument/2006/relationships/customXml" Target="../ink/ink2056.xml"/><Relationship Id="rId327" Type="http://schemas.openxmlformats.org/officeDocument/2006/relationships/customXml" Target="../ink/ink2154.xml"/><Relationship Id="rId369" Type="http://schemas.openxmlformats.org/officeDocument/2006/relationships/customXml" Target="../ink/ink2176.xml"/><Relationship Id="rId173" Type="http://schemas.openxmlformats.org/officeDocument/2006/relationships/customXml" Target="../ink/ink2077.xml"/><Relationship Id="rId229" Type="http://schemas.openxmlformats.org/officeDocument/2006/relationships/customXml" Target="../ink/ink2105.xml"/><Relationship Id="rId380" Type="http://schemas.openxmlformats.org/officeDocument/2006/relationships/image" Target="../media/image2151.png"/><Relationship Id="rId436" Type="http://schemas.openxmlformats.org/officeDocument/2006/relationships/image" Target="../media/image2179.png"/><Relationship Id="rId240" Type="http://schemas.openxmlformats.org/officeDocument/2006/relationships/image" Target="../media/image2084.png"/><Relationship Id="rId478" Type="http://schemas.openxmlformats.org/officeDocument/2006/relationships/image" Target="../media/image2199.png"/><Relationship Id="rId35" Type="http://schemas.openxmlformats.org/officeDocument/2006/relationships/customXml" Target="../ink/ink2008.xml"/><Relationship Id="rId77" Type="http://schemas.openxmlformats.org/officeDocument/2006/relationships/customXml" Target="../ink/ink2029.xml"/><Relationship Id="rId100" Type="http://schemas.openxmlformats.org/officeDocument/2006/relationships/image" Target="../media/image2014.png"/><Relationship Id="rId282" Type="http://schemas.openxmlformats.org/officeDocument/2006/relationships/image" Target="../media/image2105.png"/><Relationship Id="rId338" Type="http://schemas.openxmlformats.org/officeDocument/2006/relationships/image" Target="../media/image2132.png"/><Relationship Id="rId8" Type="http://schemas.openxmlformats.org/officeDocument/2006/relationships/image" Target="../media/image1969.png"/><Relationship Id="rId142" Type="http://schemas.openxmlformats.org/officeDocument/2006/relationships/image" Target="../media/image2035.png"/><Relationship Id="rId184" Type="http://schemas.openxmlformats.org/officeDocument/2006/relationships/image" Target="../media/image2056.png"/><Relationship Id="rId391" Type="http://schemas.openxmlformats.org/officeDocument/2006/relationships/customXml" Target="../ink/ink2187.xml"/><Relationship Id="rId405" Type="http://schemas.openxmlformats.org/officeDocument/2006/relationships/customXml" Target="../ink/ink2194.xml"/><Relationship Id="rId447" Type="http://schemas.openxmlformats.org/officeDocument/2006/relationships/customXml" Target="../ink/ink2215.xml"/><Relationship Id="rId251" Type="http://schemas.openxmlformats.org/officeDocument/2006/relationships/customXml" Target="../ink/ink2116.xml"/><Relationship Id="rId46" Type="http://schemas.openxmlformats.org/officeDocument/2006/relationships/image" Target="../media/image1987.png"/><Relationship Id="rId293" Type="http://schemas.openxmlformats.org/officeDocument/2006/relationships/customXml" Target="../ink/ink2137.xml"/><Relationship Id="rId307" Type="http://schemas.openxmlformats.org/officeDocument/2006/relationships/customXml" Target="../ink/ink2144.xml"/><Relationship Id="rId349" Type="http://schemas.openxmlformats.org/officeDocument/2006/relationships/customXml" Target="../ink/ink2165.xml"/><Relationship Id="rId88" Type="http://schemas.openxmlformats.org/officeDocument/2006/relationships/image" Target="../media/image2008.png"/><Relationship Id="rId111" Type="http://schemas.openxmlformats.org/officeDocument/2006/relationships/customXml" Target="../ink/ink2046.xml"/><Relationship Id="rId153" Type="http://schemas.openxmlformats.org/officeDocument/2006/relationships/customXml" Target="../ink/ink2067.xml"/><Relationship Id="rId195" Type="http://schemas.openxmlformats.org/officeDocument/2006/relationships/customXml" Target="../ink/ink2088.xml"/><Relationship Id="rId209" Type="http://schemas.openxmlformats.org/officeDocument/2006/relationships/customXml" Target="../ink/ink2095.xml"/><Relationship Id="rId360" Type="http://schemas.openxmlformats.org/officeDocument/2006/relationships/customXml" Target="../ink/ink2171.xml"/><Relationship Id="rId416" Type="http://schemas.openxmlformats.org/officeDocument/2006/relationships/image" Target="../media/image2169.png"/><Relationship Id="rId220" Type="http://schemas.openxmlformats.org/officeDocument/2006/relationships/image" Target="../media/image2074.png"/><Relationship Id="rId458" Type="http://schemas.openxmlformats.org/officeDocument/2006/relationships/image" Target="../media/image1037.png"/><Relationship Id="rId15" Type="http://schemas.openxmlformats.org/officeDocument/2006/relationships/customXml" Target="../ink/ink1998.xml"/><Relationship Id="rId57" Type="http://schemas.openxmlformats.org/officeDocument/2006/relationships/customXml" Target="../ink/ink2019.xml"/><Relationship Id="rId262" Type="http://schemas.openxmlformats.org/officeDocument/2006/relationships/image" Target="../media/image2095.png"/><Relationship Id="rId318" Type="http://schemas.openxmlformats.org/officeDocument/2006/relationships/image" Target="../media/image2122.png"/><Relationship Id="rId99" Type="http://schemas.openxmlformats.org/officeDocument/2006/relationships/customXml" Target="../ink/ink2040.xml"/><Relationship Id="rId122" Type="http://schemas.openxmlformats.org/officeDocument/2006/relationships/image" Target="../media/image2025.png"/><Relationship Id="rId164" Type="http://schemas.openxmlformats.org/officeDocument/2006/relationships/image" Target="../media/image2046.png"/><Relationship Id="rId371" Type="http://schemas.openxmlformats.org/officeDocument/2006/relationships/customXml" Target="../ink/ink2177.xml"/><Relationship Id="rId427" Type="http://schemas.openxmlformats.org/officeDocument/2006/relationships/customXml" Target="../ink/ink2205.xml"/><Relationship Id="rId469" Type="http://schemas.openxmlformats.org/officeDocument/2006/relationships/customXml" Target="../ink/ink2226.xml"/><Relationship Id="rId26" Type="http://schemas.openxmlformats.org/officeDocument/2006/relationships/image" Target="../media/image1978.png"/><Relationship Id="rId231" Type="http://schemas.openxmlformats.org/officeDocument/2006/relationships/customXml" Target="../ink/ink2106.xml"/><Relationship Id="rId273" Type="http://schemas.openxmlformats.org/officeDocument/2006/relationships/customXml" Target="../ink/ink2127.xml"/><Relationship Id="rId329" Type="http://schemas.openxmlformats.org/officeDocument/2006/relationships/customXml" Target="../ink/ink2155.xml"/><Relationship Id="rId480" Type="http://schemas.openxmlformats.org/officeDocument/2006/relationships/image" Target="../media/image2200.png"/><Relationship Id="rId68" Type="http://schemas.openxmlformats.org/officeDocument/2006/relationships/image" Target="../media/image1998.png"/><Relationship Id="rId133" Type="http://schemas.openxmlformats.org/officeDocument/2006/relationships/customXml" Target="../ink/ink2057.xml"/><Relationship Id="rId175" Type="http://schemas.openxmlformats.org/officeDocument/2006/relationships/customXml" Target="../ink/ink2078.xml"/><Relationship Id="rId340" Type="http://schemas.openxmlformats.org/officeDocument/2006/relationships/image" Target="../media/image2133.png"/><Relationship Id="rId200" Type="http://schemas.openxmlformats.org/officeDocument/2006/relationships/image" Target="../media/image2064.png"/><Relationship Id="rId382" Type="http://schemas.openxmlformats.org/officeDocument/2006/relationships/image" Target="../media/image2152.png"/><Relationship Id="rId438" Type="http://schemas.openxmlformats.org/officeDocument/2006/relationships/image" Target="../media/image2180.png"/><Relationship Id="rId242" Type="http://schemas.openxmlformats.org/officeDocument/2006/relationships/image" Target="../media/image2085.png"/><Relationship Id="rId284" Type="http://schemas.openxmlformats.org/officeDocument/2006/relationships/image" Target="../media/image2106.png"/><Relationship Id="rId37" Type="http://schemas.openxmlformats.org/officeDocument/2006/relationships/customXml" Target="../ink/ink2009.xml"/><Relationship Id="rId79" Type="http://schemas.openxmlformats.org/officeDocument/2006/relationships/customXml" Target="../ink/ink2030.xml"/><Relationship Id="rId102" Type="http://schemas.openxmlformats.org/officeDocument/2006/relationships/image" Target="../media/image2015.png"/><Relationship Id="rId144" Type="http://schemas.openxmlformats.org/officeDocument/2006/relationships/image" Target="../media/image2036.png"/><Relationship Id="rId90" Type="http://schemas.openxmlformats.org/officeDocument/2006/relationships/image" Target="../media/image2009.png"/><Relationship Id="rId186" Type="http://schemas.openxmlformats.org/officeDocument/2006/relationships/image" Target="../media/image2057.png"/><Relationship Id="rId351" Type="http://schemas.openxmlformats.org/officeDocument/2006/relationships/customXml" Target="../ink/ink2166.xml"/><Relationship Id="rId393" Type="http://schemas.openxmlformats.org/officeDocument/2006/relationships/customXml" Target="../ink/ink2188.xml"/><Relationship Id="rId407" Type="http://schemas.openxmlformats.org/officeDocument/2006/relationships/customXml" Target="../ink/ink2195.xml"/><Relationship Id="rId449" Type="http://schemas.openxmlformats.org/officeDocument/2006/relationships/customXml" Target="../ink/ink2216.xml"/><Relationship Id="rId211" Type="http://schemas.openxmlformats.org/officeDocument/2006/relationships/customXml" Target="../ink/ink2096.xml"/><Relationship Id="rId253" Type="http://schemas.openxmlformats.org/officeDocument/2006/relationships/customXml" Target="../ink/ink2117.xml"/><Relationship Id="rId295" Type="http://schemas.openxmlformats.org/officeDocument/2006/relationships/customXml" Target="../ink/ink2138.xml"/><Relationship Id="rId309" Type="http://schemas.openxmlformats.org/officeDocument/2006/relationships/customXml" Target="../ink/ink2145.xml"/><Relationship Id="rId460" Type="http://schemas.openxmlformats.org/officeDocument/2006/relationships/image" Target="../media/image2190.png"/><Relationship Id="rId48" Type="http://schemas.openxmlformats.org/officeDocument/2006/relationships/image" Target="../media/image1988.png"/><Relationship Id="rId113" Type="http://schemas.openxmlformats.org/officeDocument/2006/relationships/customXml" Target="../ink/ink2047.xml"/><Relationship Id="rId320" Type="http://schemas.openxmlformats.org/officeDocument/2006/relationships/image" Target="../media/image2123.png"/><Relationship Id="rId155" Type="http://schemas.openxmlformats.org/officeDocument/2006/relationships/customXml" Target="../ink/ink2068.xml"/><Relationship Id="rId197" Type="http://schemas.openxmlformats.org/officeDocument/2006/relationships/customXml" Target="../ink/ink2089.xml"/><Relationship Id="rId362" Type="http://schemas.openxmlformats.org/officeDocument/2006/relationships/image" Target="../media/image2143.png"/><Relationship Id="rId418" Type="http://schemas.openxmlformats.org/officeDocument/2006/relationships/image" Target="../media/image2170.png"/><Relationship Id="rId222" Type="http://schemas.openxmlformats.org/officeDocument/2006/relationships/image" Target="../media/image2075.png"/><Relationship Id="rId264" Type="http://schemas.openxmlformats.org/officeDocument/2006/relationships/image" Target="../media/image2096.png"/><Relationship Id="rId471" Type="http://schemas.openxmlformats.org/officeDocument/2006/relationships/customXml" Target="../ink/ink2227.xml"/><Relationship Id="rId17" Type="http://schemas.openxmlformats.org/officeDocument/2006/relationships/customXml" Target="../ink/ink1999.xml"/><Relationship Id="rId59" Type="http://schemas.openxmlformats.org/officeDocument/2006/relationships/customXml" Target="../ink/ink2020.xml"/><Relationship Id="rId124" Type="http://schemas.openxmlformats.org/officeDocument/2006/relationships/image" Target="../media/image2026.png"/><Relationship Id="rId70" Type="http://schemas.openxmlformats.org/officeDocument/2006/relationships/image" Target="../media/image1999.png"/><Relationship Id="rId166" Type="http://schemas.openxmlformats.org/officeDocument/2006/relationships/image" Target="../media/image2047.png"/><Relationship Id="rId331" Type="http://schemas.openxmlformats.org/officeDocument/2006/relationships/customXml" Target="../ink/ink2156.xml"/><Relationship Id="rId373" Type="http://schemas.openxmlformats.org/officeDocument/2006/relationships/customXml" Target="../ink/ink2178.xml"/><Relationship Id="rId429" Type="http://schemas.openxmlformats.org/officeDocument/2006/relationships/customXml" Target="../ink/ink220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07.xml"/><Relationship Id="rId440" Type="http://schemas.openxmlformats.org/officeDocument/2006/relationships/image" Target="../media/image2181.png"/><Relationship Id="rId28" Type="http://schemas.openxmlformats.org/officeDocument/2006/relationships/image" Target="../media/image1979.png"/><Relationship Id="rId275" Type="http://schemas.openxmlformats.org/officeDocument/2006/relationships/customXml" Target="../ink/ink2128.xml"/><Relationship Id="rId300" Type="http://schemas.openxmlformats.org/officeDocument/2006/relationships/image" Target="../media/image2114.png"/><Relationship Id="rId482" Type="http://schemas.openxmlformats.org/officeDocument/2006/relationships/image" Target="../media/image2201.png"/><Relationship Id="rId81" Type="http://schemas.openxmlformats.org/officeDocument/2006/relationships/customXml" Target="../ink/ink2031.xml"/><Relationship Id="rId135" Type="http://schemas.openxmlformats.org/officeDocument/2006/relationships/customXml" Target="../ink/ink2058.xml"/><Relationship Id="rId177" Type="http://schemas.openxmlformats.org/officeDocument/2006/relationships/customXml" Target="../ink/ink2079.xml"/><Relationship Id="rId342" Type="http://schemas.openxmlformats.org/officeDocument/2006/relationships/image" Target="../media/image2134.png"/><Relationship Id="rId384" Type="http://schemas.openxmlformats.org/officeDocument/2006/relationships/image" Target="../media/image2153.png"/><Relationship Id="rId202" Type="http://schemas.openxmlformats.org/officeDocument/2006/relationships/image" Target="../media/image2065.png"/><Relationship Id="rId244" Type="http://schemas.openxmlformats.org/officeDocument/2006/relationships/image" Target="../media/image2086.png"/><Relationship Id="rId39" Type="http://schemas.openxmlformats.org/officeDocument/2006/relationships/customXml" Target="../ink/ink2010.xml"/><Relationship Id="rId286" Type="http://schemas.openxmlformats.org/officeDocument/2006/relationships/image" Target="../media/image2107.png"/><Relationship Id="rId451" Type="http://schemas.openxmlformats.org/officeDocument/2006/relationships/customXml" Target="../ink/ink2217.xml"/><Relationship Id="rId50" Type="http://schemas.openxmlformats.org/officeDocument/2006/relationships/image" Target="../media/image1989.png"/><Relationship Id="rId104" Type="http://schemas.openxmlformats.org/officeDocument/2006/relationships/image" Target="../media/image2016.png"/><Relationship Id="rId146" Type="http://schemas.openxmlformats.org/officeDocument/2006/relationships/image" Target="../media/image2037.png"/><Relationship Id="rId188" Type="http://schemas.openxmlformats.org/officeDocument/2006/relationships/image" Target="../media/image2058.png"/><Relationship Id="rId311" Type="http://schemas.openxmlformats.org/officeDocument/2006/relationships/customXml" Target="../ink/ink2146.xml"/><Relationship Id="rId353" Type="http://schemas.openxmlformats.org/officeDocument/2006/relationships/customXml" Target="../ink/ink2167.xml"/><Relationship Id="rId395" Type="http://schemas.openxmlformats.org/officeDocument/2006/relationships/customXml" Target="../ink/ink2189.xml"/><Relationship Id="rId409" Type="http://schemas.openxmlformats.org/officeDocument/2006/relationships/customXml" Target="../ink/ink2196.xml"/><Relationship Id="rId92" Type="http://schemas.openxmlformats.org/officeDocument/2006/relationships/image" Target="../media/image2010.png"/><Relationship Id="rId213" Type="http://schemas.openxmlformats.org/officeDocument/2006/relationships/customXml" Target="../ink/ink2097.xml"/><Relationship Id="rId420" Type="http://schemas.openxmlformats.org/officeDocument/2006/relationships/image" Target="../media/image2171.png"/><Relationship Id="rId255" Type="http://schemas.openxmlformats.org/officeDocument/2006/relationships/customXml" Target="../ink/ink2118.xml"/><Relationship Id="rId297" Type="http://schemas.openxmlformats.org/officeDocument/2006/relationships/customXml" Target="../ink/ink2139.xml"/><Relationship Id="rId462" Type="http://schemas.openxmlformats.org/officeDocument/2006/relationships/image" Target="../media/image2191.png"/><Relationship Id="rId115" Type="http://schemas.openxmlformats.org/officeDocument/2006/relationships/customXml" Target="../ink/ink2048.xml"/><Relationship Id="rId157" Type="http://schemas.openxmlformats.org/officeDocument/2006/relationships/customXml" Target="../ink/ink2069.xml"/><Relationship Id="rId322" Type="http://schemas.openxmlformats.org/officeDocument/2006/relationships/image" Target="../media/image2124.png"/><Relationship Id="rId364" Type="http://schemas.openxmlformats.org/officeDocument/2006/relationships/image" Target="../media/image2144.png"/><Relationship Id="rId61" Type="http://schemas.openxmlformats.org/officeDocument/2006/relationships/customXml" Target="../ink/ink2021.xml"/><Relationship Id="rId199" Type="http://schemas.openxmlformats.org/officeDocument/2006/relationships/customXml" Target="../ink/ink2090.xml"/><Relationship Id="rId19" Type="http://schemas.openxmlformats.org/officeDocument/2006/relationships/customXml" Target="../ink/ink2000.xml"/><Relationship Id="rId224" Type="http://schemas.openxmlformats.org/officeDocument/2006/relationships/image" Target="../media/image2076.png"/><Relationship Id="rId266" Type="http://schemas.openxmlformats.org/officeDocument/2006/relationships/image" Target="../media/image2097.png"/><Relationship Id="rId431" Type="http://schemas.openxmlformats.org/officeDocument/2006/relationships/customXml" Target="../ink/ink2207.xml"/><Relationship Id="rId473" Type="http://schemas.openxmlformats.org/officeDocument/2006/relationships/customXml" Target="../ink/ink2228.xml"/><Relationship Id="rId30" Type="http://schemas.openxmlformats.org/officeDocument/2006/relationships/image" Target="../media/image1980.png"/><Relationship Id="rId126" Type="http://schemas.openxmlformats.org/officeDocument/2006/relationships/image" Target="../media/image2027.png"/><Relationship Id="rId168" Type="http://schemas.openxmlformats.org/officeDocument/2006/relationships/image" Target="../media/image2048.png"/><Relationship Id="rId333" Type="http://schemas.openxmlformats.org/officeDocument/2006/relationships/customXml" Target="../ink/ink2157.xml"/><Relationship Id="rId72" Type="http://schemas.openxmlformats.org/officeDocument/2006/relationships/image" Target="../media/image2000.png"/><Relationship Id="rId375" Type="http://schemas.openxmlformats.org/officeDocument/2006/relationships/customXml" Target="../ink/ink2179.xml"/><Relationship Id="rId235" Type="http://schemas.openxmlformats.org/officeDocument/2006/relationships/customXml" Target="../ink/ink2108.xml"/><Relationship Id="rId277" Type="http://schemas.openxmlformats.org/officeDocument/2006/relationships/customXml" Target="../ink/ink2129.xml"/><Relationship Id="rId400" Type="http://schemas.openxmlformats.org/officeDocument/2006/relationships/image" Target="../media/image2161.png"/><Relationship Id="rId442" Type="http://schemas.openxmlformats.org/officeDocument/2006/relationships/image" Target="../media/image2182.png"/><Relationship Id="rId484" Type="http://schemas.openxmlformats.org/officeDocument/2006/relationships/image" Target="../media/image2202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15.png"/><Relationship Id="rId21" Type="http://schemas.openxmlformats.org/officeDocument/2006/relationships/customXml" Target="../ink/ink2244.xml"/><Relationship Id="rId42" Type="http://schemas.openxmlformats.org/officeDocument/2006/relationships/customXml" Target="../ink/ink2255.xml"/><Relationship Id="rId47" Type="http://schemas.openxmlformats.org/officeDocument/2006/relationships/image" Target="../media/image885.png"/><Relationship Id="rId63" Type="http://schemas.openxmlformats.org/officeDocument/2006/relationships/customXml" Target="../ink/ink2266.xml"/><Relationship Id="rId68" Type="http://schemas.openxmlformats.org/officeDocument/2006/relationships/image" Target="../media/image2234.png"/><Relationship Id="rId84" Type="http://schemas.openxmlformats.org/officeDocument/2006/relationships/image" Target="../media/image2242.png"/><Relationship Id="rId89" Type="http://schemas.openxmlformats.org/officeDocument/2006/relationships/customXml" Target="../ink/ink2279.xml"/><Relationship Id="rId16" Type="http://schemas.openxmlformats.org/officeDocument/2006/relationships/image" Target="../media/image2210.png"/><Relationship Id="rId107" Type="http://schemas.openxmlformats.org/officeDocument/2006/relationships/customXml" Target="../ink/ink2288.xml"/><Relationship Id="rId11" Type="http://schemas.openxmlformats.org/officeDocument/2006/relationships/customXml" Target="../ink/ink2239.xml"/><Relationship Id="rId32" Type="http://schemas.openxmlformats.org/officeDocument/2006/relationships/image" Target="../media/image2218.png"/><Relationship Id="rId37" Type="http://schemas.openxmlformats.org/officeDocument/2006/relationships/image" Target="../media/image2220.png"/><Relationship Id="rId53" Type="http://schemas.openxmlformats.org/officeDocument/2006/relationships/image" Target="../media/image2227.png"/><Relationship Id="rId58" Type="http://schemas.openxmlformats.org/officeDocument/2006/relationships/image" Target="../media/image2229.png"/><Relationship Id="rId74" Type="http://schemas.openxmlformats.org/officeDocument/2006/relationships/image" Target="../media/image2237.png"/><Relationship Id="rId79" Type="http://schemas.openxmlformats.org/officeDocument/2006/relationships/customXml" Target="../ink/ink2274.xml"/><Relationship Id="rId102" Type="http://schemas.openxmlformats.org/officeDocument/2006/relationships/image" Target="../media/image2251.png"/><Relationship Id="rId5" Type="http://schemas.openxmlformats.org/officeDocument/2006/relationships/customXml" Target="../ink/ink2236.xml"/><Relationship Id="rId90" Type="http://schemas.openxmlformats.org/officeDocument/2006/relationships/image" Target="../media/image2245.png"/><Relationship Id="rId95" Type="http://schemas.openxmlformats.org/officeDocument/2006/relationships/customXml" Target="../ink/ink2282.xml"/><Relationship Id="rId22" Type="http://schemas.openxmlformats.org/officeDocument/2006/relationships/image" Target="../media/image2213.png"/><Relationship Id="rId27" Type="http://schemas.openxmlformats.org/officeDocument/2006/relationships/customXml" Target="../ink/ink2247.xml"/><Relationship Id="rId43" Type="http://schemas.openxmlformats.org/officeDocument/2006/relationships/image" Target="../media/image2223.png"/><Relationship Id="rId48" Type="http://schemas.openxmlformats.org/officeDocument/2006/relationships/customXml" Target="../ink/ink2258.xml"/><Relationship Id="rId64" Type="http://schemas.openxmlformats.org/officeDocument/2006/relationships/image" Target="../media/image2232.png"/><Relationship Id="rId69" Type="http://schemas.openxmlformats.org/officeDocument/2006/relationships/customXml" Target="../ink/ink2269.xml"/><Relationship Id="rId80" Type="http://schemas.openxmlformats.org/officeDocument/2006/relationships/image" Target="../media/image2240.png"/><Relationship Id="rId85" Type="http://schemas.openxmlformats.org/officeDocument/2006/relationships/customXml" Target="../ink/ink2277.xml"/><Relationship Id="rId12" Type="http://schemas.openxmlformats.org/officeDocument/2006/relationships/image" Target="../media/image2208.png"/><Relationship Id="rId17" Type="http://schemas.openxmlformats.org/officeDocument/2006/relationships/customXml" Target="../ink/ink2242.xml"/><Relationship Id="rId33" Type="http://schemas.openxmlformats.org/officeDocument/2006/relationships/customXml" Target="../ink/ink2250.xml"/><Relationship Id="rId38" Type="http://schemas.openxmlformats.org/officeDocument/2006/relationships/customXml" Target="../ink/ink2253.xml"/><Relationship Id="rId59" Type="http://schemas.openxmlformats.org/officeDocument/2006/relationships/customXml" Target="../ink/ink2264.xml"/><Relationship Id="rId103" Type="http://schemas.openxmlformats.org/officeDocument/2006/relationships/customXml" Target="../ink/ink2286.xml"/><Relationship Id="rId108" Type="http://schemas.openxmlformats.org/officeDocument/2006/relationships/image" Target="../media/image2254.png"/><Relationship Id="rId54" Type="http://schemas.openxmlformats.org/officeDocument/2006/relationships/customXml" Target="../ink/ink2261.xml"/><Relationship Id="rId70" Type="http://schemas.openxmlformats.org/officeDocument/2006/relationships/image" Target="../media/image2235.png"/><Relationship Id="rId75" Type="http://schemas.openxmlformats.org/officeDocument/2006/relationships/customXml" Target="../ink/ink2272.xml"/><Relationship Id="rId91" Type="http://schemas.openxmlformats.org/officeDocument/2006/relationships/customXml" Target="../ink/ink2280.xml"/><Relationship Id="rId96" Type="http://schemas.openxmlformats.org/officeDocument/2006/relationships/image" Target="../media/image22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5.png"/><Relationship Id="rId15" Type="http://schemas.openxmlformats.org/officeDocument/2006/relationships/customXml" Target="../ink/ink2241.xml"/><Relationship Id="rId23" Type="http://schemas.openxmlformats.org/officeDocument/2006/relationships/customXml" Target="../ink/ink2245.xml"/><Relationship Id="rId28" Type="http://schemas.openxmlformats.org/officeDocument/2006/relationships/image" Target="../media/image2216.png"/><Relationship Id="rId36" Type="http://schemas.openxmlformats.org/officeDocument/2006/relationships/customXml" Target="../ink/ink2252.xml"/><Relationship Id="rId49" Type="http://schemas.openxmlformats.org/officeDocument/2006/relationships/image" Target="../media/image2225.png"/><Relationship Id="rId57" Type="http://schemas.openxmlformats.org/officeDocument/2006/relationships/customXml" Target="../ink/ink2263.xml"/><Relationship Id="rId106" Type="http://schemas.openxmlformats.org/officeDocument/2006/relationships/image" Target="../media/image2253.png"/><Relationship Id="rId10" Type="http://schemas.openxmlformats.org/officeDocument/2006/relationships/image" Target="../media/image2207.png"/><Relationship Id="rId31" Type="http://schemas.openxmlformats.org/officeDocument/2006/relationships/customXml" Target="../ink/ink2249.xml"/><Relationship Id="rId44" Type="http://schemas.openxmlformats.org/officeDocument/2006/relationships/customXml" Target="../ink/ink2256.xml"/><Relationship Id="rId52" Type="http://schemas.openxmlformats.org/officeDocument/2006/relationships/customXml" Target="../ink/ink2260.xml"/><Relationship Id="rId60" Type="http://schemas.openxmlformats.org/officeDocument/2006/relationships/image" Target="../media/image2230.png"/><Relationship Id="rId65" Type="http://schemas.openxmlformats.org/officeDocument/2006/relationships/customXml" Target="../ink/ink2267.xml"/><Relationship Id="rId73" Type="http://schemas.openxmlformats.org/officeDocument/2006/relationships/customXml" Target="../ink/ink2271.xml"/><Relationship Id="rId78" Type="http://schemas.openxmlformats.org/officeDocument/2006/relationships/image" Target="../media/image2239.png"/><Relationship Id="rId81" Type="http://schemas.openxmlformats.org/officeDocument/2006/relationships/customXml" Target="../ink/ink2275.xml"/><Relationship Id="rId86" Type="http://schemas.openxmlformats.org/officeDocument/2006/relationships/image" Target="../media/image2243.png"/><Relationship Id="rId94" Type="http://schemas.openxmlformats.org/officeDocument/2006/relationships/image" Target="../media/image2247.png"/><Relationship Id="rId99" Type="http://schemas.openxmlformats.org/officeDocument/2006/relationships/customXml" Target="../ink/ink2284.xml"/><Relationship Id="rId101" Type="http://schemas.openxmlformats.org/officeDocument/2006/relationships/customXml" Target="../ink/ink2285.xml"/><Relationship Id="rId4" Type="http://schemas.openxmlformats.org/officeDocument/2006/relationships/image" Target="../media/image2204.png"/><Relationship Id="rId9" Type="http://schemas.openxmlformats.org/officeDocument/2006/relationships/customXml" Target="../ink/ink2238.xml"/><Relationship Id="rId13" Type="http://schemas.openxmlformats.org/officeDocument/2006/relationships/customXml" Target="../ink/ink2240.xml"/><Relationship Id="rId18" Type="http://schemas.openxmlformats.org/officeDocument/2006/relationships/image" Target="../media/image2211.png"/><Relationship Id="rId39" Type="http://schemas.openxmlformats.org/officeDocument/2006/relationships/image" Target="../media/image2221.png"/><Relationship Id="rId109" Type="http://schemas.openxmlformats.org/officeDocument/2006/relationships/customXml" Target="../ink/ink2289.xml"/><Relationship Id="rId34" Type="http://schemas.openxmlformats.org/officeDocument/2006/relationships/customXml" Target="../ink/ink2251.xml"/><Relationship Id="rId50" Type="http://schemas.openxmlformats.org/officeDocument/2006/relationships/customXml" Target="../ink/ink2259.xml"/><Relationship Id="rId55" Type="http://schemas.openxmlformats.org/officeDocument/2006/relationships/image" Target="../media/image2228.png"/><Relationship Id="rId76" Type="http://schemas.openxmlformats.org/officeDocument/2006/relationships/image" Target="../media/image2238.png"/><Relationship Id="rId97" Type="http://schemas.openxmlformats.org/officeDocument/2006/relationships/customXml" Target="../ink/ink2283.xml"/><Relationship Id="rId104" Type="http://schemas.openxmlformats.org/officeDocument/2006/relationships/image" Target="../media/image2252.png"/><Relationship Id="rId7" Type="http://schemas.openxmlformats.org/officeDocument/2006/relationships/customXml" Target="../ink/ink2237.xml"/><Relationship Id="rId71" Type="http://schemas.openxmlformats.org/officeDocument/2006/relationships/customXml" Target="../ink/ink2270.xml"/><Relationship Id="rId92" Type="http://schemas.openxmlformats.org/officeDocument/2006/relationships/image" Target="../media/image2246.png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2248.xml"/><Relationship Id="rId24" Type="http://schemas.openxmlformats.org/officeDocument/2006/relationships/image" Target="../media/image2214.png"/><Relationship Id="rId40" Type="http://schemas.openxmlformats.org/officeDocument/2006/relationships/customXml" Target="../ink/ink2254.xml"/><Relationship Id="rId45" Type="http://schemas.openxmlformats.org/officeDocument/2006/relationships/image" Target="../media/image2224.png"/><Relationship Id="rId66" Type="http://schemas.openxmlformats.org/officeDocument/2006/relationships/image" Target="../media/image2233.png"/><Relationship Id="rId87" Type="http://schemas.openxmlformats.org/officeDocument/2006/relationships/customXml" Target="../ink/ink2278.xml"/><Relationship Id="rId110" Type="http://schemas.openxmlformats.org/officeDocument/2006/relationships/image" Target="../media/image2255.png"/><Relationship Id="rId61" Type="http://schemas.openxmlformats.org/officeDocument/2006/relationships/customXml" Target="../ink/ink2265.xml"/><Relationship Id="rId82" Type="http://schemas.openxmlformats.org/officeDocument/2006/relationships/image" Target="../media/image2241.png"/><Relationship Id="rId19" Type="http://schemas.openxmlformats.org/officeDocument/2006/relationships/customXml" Target="../ink/ink2243.xml"/><Relationship Id="rId14" Type="http://schemas.openxmlformats.org/officeDocument/2006/relationships/image" Target="../media/image2209.png"/><Relationship Id="rId30" Type="http://schemas.openxmlformats.org/officeDocument/2006/relationships/image" Target="../media/image2217.png"/><Relationship Id="rId35" Type="http://schemas.openxmlformats.org/officeDocument/2006/relationships/image" Target="../media/image2219.png"/><Relationship Id="rId56" Type="http://schemas.openxmlformats.org/officeDocument/2006/relationships/customXml" Target="../ink/ink2262.xml"/><Relationship Id="rId77" Type="http://schemas.openxmlformats.org/officeDocument/2006/relationships/customXml" Target="../ink/ink2273.xml"/><Relationship Id="rId100" Type="http://schemas.openxmlformats.org/officeDocument/2006/relationships/image" Target="../media/image2250.png"/><Relationship Id="rId105" Type="http://schemas.openxmlformats.org/officeDocument/2006/relationships/customXml" Target="../ink/ink2287.xml"/><Relationship Id="rId8" Type="http://schemas.openxmlformats.org/officeDocument/2006/relationships/image" Target="../media/image2206.png"/><Relationship Id="rId51" Type="http://schemas.openxmlformats.org/officeDocument/2006/relationships/image" Target="../media/image2226.png"/><Relationship Id="rId72" Type="http://schemas.openxmlformats.org/officeDocument/2006/relationships/image" Target="../media/image2236.png"/><Relationship Id="rId93" Type="http://schemas.openxmlformats.org/officeDocument/2006/relationships/customXml" Target="../ink/ink2281.xml"/><Relationship Id="rId98" Type="http://schemas.openxmlformats.org/officeDocument/2006/relationships/image" Target="../media/image2249.png"/><Relationship Id="rId3" Type="http://schemas.openxmlformats.org/officeDocument/2006/relationships/customXml" Target="../ink/ink2235.xml"/><Relationship Id="rId25" Type="http://schemas.openxmlformats.org/officeDocument/2006/relationships/customXml" Target="../ink/ink2246.xml"/><Relationship Id="rId46" Type="http://schemas.openxmlformats.org/officeDocument/2006/relationships/customXml" Target="../ink/ink2257.xml"/><Relationship Id="rId67" Type="http://schemas.openxmlformats.org/officeDocument/2006/relationships/customXml" Target="../ink/ink2268.xml"/><Relationship Id="rId20" Type="http://schemas.openxmlformats.org/officeDocument/2006/relationships/image" Target="../media/image2212.png"/><Relationship Id="rId41" Type="http://schemas.openxmlformats.org/officeDocument/2006/relationships/image" Target="../media/image2222.png"/><Relationship Id="rId62" Type="http://schemas.openxmlformats.org/officeDocument/2006/relationships/image" Target="../media/image2231.png"/><Relationship Id="rId83" Type="http://schemas.openxmlformats.org/officeDocument/2006/relationships/customXml" Target="../ink/ink2276.xml"/><Relationship Id="rId88" Type="http://schemas.openxmlformats.org/officeDocument/2006/relationships/image" Target="../media/image224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customXml" Target="../ink/ink150.xml"/><Relationship Id="rId21" Type="http://schemas.openxmlformats.org/officeDocument/2006/relationships/customXml" Target="../ink/ink11.xml"/><Relationship Id="rId63" Type="http://schemas.openxmlformats.org/officeDocument/2006/relationships/customXml" Target="../ink/ink32.xml"/><Relationship Id="rId159" Type="http://schemas.openxmlformats.org/officeDocument/2006/relationships/customXml" Target="../ink/ink80.xml"/><Relationship Id="rId324" Type="http://schemas.openxmlformats.org/officeDocument/2006/relationships/image" Target="../media/image163.png"/><Relationship Id="rId366" Type="http://schemas.openxmlformats.org/officeDocument/2006/relationships/image" Target="../media/image184.png"/><Relationship Id="rId170" Type="http://schemas.openxmlformats.org/officeDocument/2006/relationships/image" Target="../media/image86.png"/><Relationship Id="rId226" Type="http://schemas.openxmlformats.org/officeDocument/2006/relationships/image" Target="../media/image114.png"/><Relationship Id="rId268" Type="http://schemas.openxmlformats.org/officeDocument/2006/relationships/image" Target="../media/image135.png"/><Relationship Id="rId32" Type="http://schemas.openxmlformats.org/officeDocument/2006/relationships/image" Target="../media/image17.png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335" Type="http://schemas.openxmlformats.org/officeDocument/2006/relationships/customXml" Target="../ink/ink168.xml"/><Relationship Id="rId377" Type="http://schemas.openxmlformats.org/officeDocument/2006/relationships/image" Target="../media/image189.png"/><Relationship Id="rId5" Type="http://schemas.openxmlformats.org/officeDocument/2006/relationships/customXml" Target="../ink/ink3.xml"/><Relationship Id="rId181" Type="http://schemas.openxmlformats.org/officeDocument/2006/relationships/customXml" Target="../ink/ink91.xml"/><Relationship Id="rId237" Type="http://schemas.openxmlformats.org/officeDocument/2006/relationships/customXml" Target="../ink/ink119.xml"/><Relationship Id="rId402" Type="http://schemas.openxmlformats.org/officeDocument/2006/relationships/customXml" Target="../ink/ink203.xml"/><Relationship Id="rId279" Type="http://schemas.openxmlformats.org/officeDocument/2006/relationships/customXml" Target="../ink/ink140.xml"/><Relationship Id="rId43" Type="http://schemas.openxmlformats.org/officeDocument/2006/relationships/customXml" Target="../ink/ink22.xml"/><Relationship Id="rId139" Type="http://schemas.openxmlformats.org/officeDocument/2006/relationships/customXml" Target="../ink/ink70.xml"/><Relationship Id="rId290" Type="http://schemas.openxmlformats.org/officeDocument/2006/relationships/image" Target="../media/image146.png"/><Relationship Id="rId304" Type="http://schemas.openxmlformats.org/officeDocument/2006/relationships/image" Target="../media/image153.png"/><Relationship Id="rId346" Type="http://schemas.openxmlformats.org/officeDocument/2006/relationships/image" Target="../media/image174.png"/><Relationship Id="rId388" Type="http://schemas.openxmlformats.org/officeDocument/2006/relationships/image" Target="../media/image194.png"/><Relationship Id="rId85" Type="http://schemas.openxmlformats.org/officeDocument/2006/relationships/customXml" Target="../ink/ink43.xml"/><Relationship Id="rId150" Type="http://schemas.openxmlformats.org/officeDocument/2006/relationships/image" Target="../media/image76.png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413" Type="http://schemas.openxmlformats.org/officeDocument/2006/relationships/image" Target="../media/image206.png"/><Relationship Id="rId248" Type="http://schemas.openxmlformats.org/officeDocument/2006/relationships/image" Target="../media/image125.png"/><Relationship Id="rId12" Type="http://schemas.openxmlformats.org/officeDocument/2006/relationships/image" Target="../media/image7.png"/><Relationship Id="rId108" Type="http://schemas.openxmlformats.org/officeDocument/2006/relationships/image" Target="../media/image55.png"/><Relationship Id="rId315" Type="http://schemas.openxmlformats.org/officeDocument/2006/relationships/customXml" Target="../ink/ink158.xml"/><Relationship Id="rId357" Type="http://schemas.openxmlformats.org/officeDocument/2006/relationships/customXml" Target="../ink/ink179.xml"/><Relationship Id="rId54" Type="http://schemas.openxmlformats.org/officeDocument/2006/relationships/image" Target="../media/image28.png"/><Relationship Id="rId96" Type="http://schemas.openxmlformats.org/officeDocument/2006/relationships/image" Target="../media/image49.png"/><Relationship Id="rId161" Type="http://schemas.openxmlformats.org/officeDocument/2006/relationships/customXml" Target="../ink/ink81.xml"/><Relationship Id="rId217" Type="http://schemas.openxmlformats.org/officeDocument/2006/relationships/customXml" Target="../ink/ink109.xml"/><Relationship Id="rId399" Type="http://schemas.openxmlformats.org/officeDocument/2006/relationships/image" Target="../media/image199.png"/><Relationship Id="rId259" Type="http://schemas.openxmlformats.org/officeDocument/2006/relationships/customXml" Target="../ink/ink130.xml"/><Relationship Id="rId424" Type="http://schemas.openxmlformats.org/officeDocument/2006/relationships/customXml" Target="../ink/ink214.xml"/><Relationship Id="rId23" Type="http://schemas.openxmlformats.org/officeDocument/2006/relationships/customXml" Target="../ink/ink12.xml"/><Relationship Id="rId119" Type="http://schemas.openxmlformats.org/officeDocument/2006/relationships/customXml" Target="../ink/ink60.xml"/><Relationship Id="rId270" Type="http://schemas.openxmlformats.org/officeDocument/2006/relationships/image" Target="../media/image136.png"/><Relationship Id="rId326" Type="http://schemas.openxmlformats.org/officeDocument/2006/relationships/image" Target="../media/image164.png"/><Relationship Id="rId65" Type="http://schemas.openxmlformats.org/officeDocument/2006/relationships/customXml" Target="../ink/ink33.xml"/><Relationship Id="rId130" Type="http://schemas.openxmlformats.org/officeDocument/2006/relationships/image" Target="../media/image66.png"/><Relationship Id="rId368" Type="http://schemas.openxmlformats.org/officeDocument/2006/relationships/image" Target="../media/image185.png"/><Relationship Id="rId172" Type="http://schemas.openxmlformats.org/officeDocument/2006/relationships/image" Target="../media/image87.png"/><Relationship Id="rId228" Type="http://schemas.openxmlformats.org/officeDocument/2006/relationships/image" Target="../media/image115.png"/><Relationship Id="rId281" Type="http://schemas.openxmlformats.org/officeDocument/2006/relationships/customXml" Target="../ink/ink141.xml"/><Relationship Id="rId337" Type="http://schemas.openxmlformats.org/officeDocument/2006/relationships/customXml" Target="../ink/ink169.xml"/><Relationship Id="rId34" Type="http://schemas.openxmlformats.org/officeDocument/2006/relationships/image" Target="../media/image18.png"/><Relationship Id="rId76" Type="http://schemas.openxmlformats.org/officeDocument/2006/relationships/image" Target="../media/image39.png"/><Relationship Id="rId141" Type="http://schemas.openxmlformats.org/officeDocument/2006/relationships/customXml" Target="../ink/ink71.xml"/><Relationship Id="rId379" Type="http://schemas.openxmlformats.org/officeDocument/2006/relationships/image" Target="../media/image190.png"/><Relationship Id="rId7" Type="http://schemas.openxmlformats.org/officeDocument/2006/relationships/customXml" Target="../ink/ink4.xml"/><Relationship Id="rId183" Type="http://schemas.openxmlformats.org/officeDocument/2006/relationships/customXml" Target="../ink/ink92.xml"/><Relationship Id="rId239" Type="http://schemas.openxmlformats.org/officeDocument/2006/relationships/customXml" Target="../ink/ink120.xml"/><Relationship Id="rId390" Type="http://schemas.openxmlformats.org/officeDocument/2006/relationships/image" Target="../media/image195.png"/><Relationship Id="rId404" Type="http://schemas.openxmlformats.org/officeDocument/2006/relationships/customXml" Target="../ink/ink204.xml"/><Relationship Id="rId250" Type="http://schemas.openxmlformats.org/officeDocument/2006/relationships/image" Target="../media/image126.png"/><Relationship Id="rId292" Type="http://schemas.openxmlformats.org/officeDocument/2006/relationships/image" Target="../media/image147.png"/><Relationship Id="rId306" Type="http://schemas.openxmlformats.org/officeDocument/2006/relationships/image" Target="../media/image154.png"/><Relationship Id="rId45" Type="http://schemas.openxmlformats.org/officeDocument/2006/relationships/customXml" Target="../ink/ink23.xml"/><Relationship Id="rId87" Type="http://schemas.openxmlformats.org/officeDocument/2006/relationships/customXml" Target="../ink/ink44.xml"/><Relationship Id="rId110" Type="http://schemas.openxmlformats.org/officeDocument/2006/relationships/image" Target="../media/image56.png"/><Relationship Id="rId348" Type="http://schemas.openxmlformats.org/officeDocument/2006/relationships/image" Target="../media/image175.png"/><Relationship Id="rId152" Type="http://schemas.openxmlformats.org/officeDocument/2006/relationships/image" Target="../media/image77.png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415" Type="http://schemas.openxmlformats.org/officeDocument/2006/relationships/image" Target="../media/image207.png"/><Relationship Id="rId261" Type="http://schemas.openxmlformats.org/officeDocument/2006/relationships/customXml" Target="../ink/ink131.xml"/><Relationship Id="rId14" Type="http://schemas.openxmlformats.org/officeDocument/2006/relationships/image" Target="../media/image8.png"/><Relationship Id="rId56" Type="http://schemas.openxmlformats.org/officeDocument/2006/relationships/image" Target="../media/image29.png"/><Relationship Id="rId317" Type="http://schemas.openxmlformats.org/officeDocument/2006/relationships/customXml" Target="../ink/ink159.xml"/><Relationship Id="rId359" Type="http://schemas.openxmlformats.org/officeDocument/2006/relationships/customXml" Target="../ink/ink180.xml"/><Relationship Id="rId98" Type="http://schemas.openxmlformats.org/officeDocument/2006/relationships/image" Target="../media/image50.png"/><Relationship Id="rId121" Type="http://schemas.openxmlformats.org/officeDocument/2006/relationships/customXml" Target="../ink/ink61.xml"/><Relationship Id="rId163" Type="http://schemas.openxmlformats.org/officeDocument/2006/relationships/customXml" Target="../ink/ink82.xml"/><Relationship Id="rId219" Type="http://schemas.openxmlformats.org/officeDocument/2006/relationships/customXml" Target="../ink/ink110.xml"/><Relationship Id="rId370" Type="http://schemas.openxmlformats.org/officeDocument/2006/relationships/customXml" Target="../ink/ink186.xml"/><Relationship Id="rId426" Type="http://schemas.openxmlformats.org/officeDocument/2006/relationships/customXml" Target="../ink/ink215.xml"/><Relationship Id="rId230" Type="http://schemas.openxmlformats.org/officeDocument/2006/relationships/image" Target="../media/image116.png"/><Relationship Id="rId25" Type="http://schemas.openxmlformats.org/officeDocument/2006/relationships/customXml" Target="../ink/ink13.xml"/><Relationship Id="rId67" Type="http://schemas.openxmlformats.org/officeDocument/2006/relationships/customXml" Target="../ink/ink34.xml"/><Relationship Id="rId272" Type="http://schemas.openxmlformats.org/officeDocument/2006/relationships/image" Target="../media/image137.png"/><Relationship Id="rId328" Type="http://schemas.openxmlformats.org/officeDocument/2006/relationships/image" Target="../media/image165.png"/><Relationship Id="rId132" Type="http://schemas.openxmlformats.org/officeDocument/2006/relationships/image" Target="../media/image67.png"/><Relationship Id="rId174" Type="http://schemas.openxmlformats.org/officeDocument/2006/relationships/image" Target="../media/image88.png"/><Relationship Id="rId381" Type="http://schemas.openxmlformats.org/officeDocument/2006/relationships/image" Target="../media/image191.png"/><Relationship Id="rId241" Type="http://schemas.openxmlformats.org/officeDocument/2006/relationships/customXml" Target="../ink/ink121.xml"/><Relationship Id="rId36" Type="http://schemas.openxmlformats.org/officeDocument/2006/relationships/image" Target="../media/image19.png"/><Relationship Id="rId283" Type="http://schemas.openxmlformats.org/officeDocument/2006/relationships/customXml" Target="../ink/ink142.xml"/><Relationship Id="rId339" Type="http://schemas.openxmlformats.org/officeDocument/2006/relationships/customXml" Target="../ink/ink170.xml"/><Relationship Id="rId78" Type="http://schemas.openxmlformats.org/officeDocument/2006/relationships/image" Target="../media/image40.png"/><Relationship Id="rId101" Type="http://schemas.openxmlformats.org/officeDocument/2006/relationships/customXml" Target="../ink/ink51.xml"/><Relationship Id="rId143" Type="http://schemas.openxmlformats.org/officeDocument/2006/relationships/customXml" Target="../ink/ink72.xml"/><Relationship Id="rId185" Type="http://schemas.openxmlformats.org/officeDocument/2006/relationships/customXml" Target="../ink/ink93.xml"/><Relationship Id="rId350" Type="http://schemas.openxmlformats.org/officeDocument/2006/relationships/image" Target="../media/image176.png"/><Relationship Id="rId406" Type="http://schemas.openxmlformats.org/officeDocument/2006/relationships/customXml" Target="../ink/ink205.xml"/><Relationship Id="rId9" Type="http://schemas.openxmlformats.org/officeDocument/2006/relationships/customXml" Target="../ink/ink5.xml"/><Relationship Id="rId210" Type="http://schemas.openxmlformats.org/officeDocument/2006/relationships/image" Target="../media/image106.png"/><Relationship Id="rId392" Type="http://schemas.openxmlformats.org/officeDocument/2006/relationships/image" Target="../media/image196.png"/><Relationship Id="rId252" Type="http://schemas.openxmlformats.org/officeDocument/2006/relationships/image" Target="../media/image127.png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47" Type="http://schemas.openxmlformats.org/officeDocument/2006/relationships/customXml" Target="../ink/ink24.xml"/><Relationship Id="rId89" Type="http://schemas.openxmlformats.org/officeDocument/2006/relationships/customXml" Target="../ink/ink45.xml"/><Relationship Id="rId112" Type="http://schemas.openxmlformats.org/officeDocument/2006/relationships/image" Target="../media/image57.png"/><Relationship Id="rId154" Type="http://schemas.openxmlformats.org/officeDocument/2006/relationships/image" Target="../media/image78.png"/><Relationship Id="rId361" Type="http://schemas.openxmlformats.org/officeDocument/2006/relationships/customXml" Target="../ink/ink181.xml"/><Relationship Id="rId196" Type="http://schemas.openxmlformats.org/officeDocument/2006/relationships/image" Target="../media/image99.png"/><Relationship Id="rId417" Type="http://schemas.openxmlformats.org/officeDocument/2006/relationships/image" Target="../media/image208.png"/><Relationship Id="rId16" Type="http://schemas.openxmlformats.org/officeDocument/2006/relationships/image" Target="../media/image9.png"/><Relationship Id="rId221" Type="http://schemas.openxmlformats.org/officeDocument/2006/relationships/customXml" Target="../ink/ink111.xml"/><Relationship Id="rId263" Type="http://schemas.openxmlformats.org/officeDocument/2006/relationships/customXml" Target="../ink/ink132.xml"/><Relationship Id="rId319" Type="http://schemas.openxmlformats.org/officeDocument/2006/relationships/customXml" Target="../ink/ink160.xml"/><Relationship Id="rId58" Type="http://schemas.openxmlformats.org/officeDocument/2006/relationships/image" Target="../media/image30.png"/><Relationship Id="rId123" Type="http://schemas.openxmlformats.org/officeDocument/2006/relationships/customXml" Target="../ink/ink62.xml"/><Relationship Id="rId330" Type="http://schemas.openxmlformats.org/officeDocument/2006/relationships/image" Target="../media/image166.png"/><Relationship Id="rId165" Type="http://schemas.openxmlformats.org/officeDocument/2006/relationships/customXml" Target="../ink/ink83.xml"/><Relationship Id="rId372" Type="http://schemas.openxmlformats.org/officeDocument/2006/relationships/customXml" Target="../ink/ink187.xml"/><Relationship Id="rId428" Type="http://schemas.openxmlformats.org/officeDocument/2006/relationships/customXml" Target="../ink/ink216.xml"/><Relationship Id="rId232" Type="http://schemas.openxmlformats.org/officeDocument/2006/relationships/image" Target="../media/image117.png"/><Relationship Id="rId274" Type="http://schemas.openxmlformats.org/officeDocument/2006/relationships/image" Target="../media/image138.png"/><Relationship Id="rId27" Type="http://schemas.openxmlformats.org/officeDocument/2006/relationships/customXml" Target="../ink/ink14.xml"/><Relationship Id="rId69" Type="http://schemas.openxmlformats.org/officeDocument/2006/relationships/customXml" Target="../ink/ink35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76" Type="http://schemas.openxmlformats.org/officeDocument/2006/relationships/image" Target="../media/image89.png"/><Relationship Id="rId341" Type="http://schemas.openxmlformats.org/officeDocument/2006/relationships/customXml" Target="../ink/ink171.xml"/><Relationship Id="rId383" Type="http://schemas.openxmlformats.org/officeDocument/2006/relationships/image" Target="../media/image192.png"/><Relationship Id="rId201" Type="http://schemas.openxmlformats.org/officeDocument/2006/relationships/customXml" Target="../ink/ink101.xml"/><Relationship Id="rId243" Type="http://schemas.openxmlformats.org/officeDocument/2006/relationships/customXml" Target="../ink/ink122.xml"/><Relationship Id="rId285" Type="http://schemas.openxmlformats.org/officeDocument/2006/relationships/customXml" Target="../ink/ink143.xml"/><Relationship Id="rId38" Type="http://schemas.openxmlformats.org/officeDocument/2006/relationships/image" Target="../media/image20.png"/><Relationship Id="rId103" Type="http://schemas.openxmlformats.org/officeDocument/2006/relationships/customXml" Target="../ink/ink52.xml"/><Relationship Id="rId310" Type="http://schemas.openxmlformats.org/officeDocument/2006/relationships/image" Target="../media/image156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87" Type="http://schemas.openxmlformats.org/officeDocument/2006/relationships/customXml" Target="../ink/ink94.xml"/><Relationship Id="rId352" Type="http://schemas.openxmlformats.org/officeDocument/2006/relationships/image" Target="../media/image177.png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7.png"/><Relationship Id="rId233" Type="http://schemas.openxmlformats.org/officeDocument/2006/relationships/customXml" Target="../ink/ink117.xml"/><Relationship Id="rId254" Type="http://schemas.openxmlformats.org/officeDocument/2006/relationships/image" Target="../media/image128.png"/><Relationship Id="rId28" Type="http://schemas.openxmlformats.org/officeDocument/2006/relationships/image" Target="../media/image15.png"/><Relationship Id="rId49" Type="http://schemas.openxmlformats.org/officeDocument/2006/relationships/customXml" Target="../ink/ink25.xml"/><Relationship Id="rId114" Type="http://schemas.openxmlformats.org/officeDocument/2006/relationships/image" Target="../media/image58.png"/><Relationship Id="rId275" Type="http://schemas.openxmlformats.org/officeDocument/2006/relationships/customXml" Target="../ink/ink138.xml"/><Relationship Id="rId296" Type="http://schemas.openxmlformats.org/officeDocument/2006/relationships/image" Target="../media/image149.png"/><Relationship Id="rId300" Type="http://schemas.openxmlformats.org/officeDocument/2006/relationships/image" Target="../media/image151.png"/><Relationship Id="rId60" Type="http://schemas.openxmlformats.org/officeDocument/2006/relationships/image" Target="../media/image31.png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.png"/><Relationship Id="rId321" Type="http://schemas.openxmlformats.org/officeDocument/2006/relationships/customXml" Target="../ink/ink161.xml"/><Relationship Id="rId342" Type="http://schemas.openxmlformats.org/officeDocument/2006/relationships/image" Target="../media/image172.png"/><Relationship Id="rId363" Type="http://schemas.openxmlformats.org/officeDocument/2006/relationships/customXml" Target="../ink/ink182.xml"/><Relationship Id="rId384" Type="http://schemas.openxmlformats.org/officeDocument/2006/relationships/customXml" Target="../ink/ink193.xml"/><Relationship Id="rId419" Type="http://schemas.openxmlformats.org/officeDocument/2006/relationships/image" Target="../media/image209.png"/><Relationship Id="rId202" Type="http://schemas.openxmlformats.org/officeDocument/2006/relationships/image" Target="../media/image102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image" Target="../media/image10.png"/><Relationship Id="rId39" Type="http://schemas.openxmlformats.org/officeDocument/2006/relationships/customXml" Target="../ink/ink20.xml"/><Relationship Id="rId265" Type="http://schemas.openxmlformats.org/officeDocument/2006/relationships/customXml" Target="../ink/ink133.xml"/><Relationship Id="rId286" Type="http://schemas.openxmlformats.org/officeDocument/2006/relationships/image" Target="../media/image144.png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25" Type="http://schemas.openxmlformats.org/officeDocument/2006/relationships/customXml" Target="../ink/ink63.xml"/><Relationship Id="rId146" Type="http://schemas.openxmlformats.org/officeDocument/2006/relationships/image" Target="../media/image74.png"/><Relationship Id="rId167" Type="http://schemas.openxmlformats.org/officeDocument/2006/relationships/customXml" Target="../ink/ink84.xml"/><Relationship Id="rId188" Type="http://schemas.openxmlformats.org/officeDocument/2006/relationships/image" Target="../media/image95.png"/><Relationship Id="rId311" Type="http://schemas.openxmlformats.org/officeDocument/2006/relationships/customXml" Target="../ink/ink156.xml"/><Relationship Id="rId332" Type="http://schemas.openxmlformats.org/officeDocument/2006/relationships/image" Target="../media/image167.png"/><Relationship Id="rId353" Type="http://schemas.openxmlformats.org/officeDocument/2006/relationships/customXml" Target="../ink/ink177.xml"/><Relationship Id="rId374" Type="http://schemas.openxmlformats.org/officeDocument/2006/relationships/customXml" Target="../ink/ink188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71" Type="http://schemas.openxmlformats.org/officeDocument/2006/relationships/customXml" Target="../ink/ink36.xml"/><Relationship Id="rId92" Type="http://schemas.openxmlformats.org/officeDocument/2006/relationships/image" Target="../media/image47.png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420" Type="http://schemas.openxmlformats.org/officeDocument/2006/relationships/customXml" Target="../ink/ink212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5.xml"/><Relationship Id="rId255" Type="http://schemas.openxmlformats.org/officeDocument/2006/relationships/customXml" Target="../ink/ink128.xml"/><Relationship Id="rId276" Type="http://schemas.openxmlformats.org/officeDocument/2006/relationships/image" Target="../media/image139.png"/><Relationship Id="rId297" Type="http://schemas.openxmlformats.org/officeDocument/2006/relationships/customXml" Target="../ink/ink149.xml"/><Relationship Id="rId40" Type="http://schemas.openxmlformats.org/officeDocument/2006/relationships/image" Target="../media/image21.png"/><Relationship Id="rId115" Type="http://schemas.openxmlformats.org/officeDocument/2006/relationships/customXml" Target="../ink/ink58.xml"/><Relationship Id="rId136" Type="http://schemas.openxmlformats.org/officeDocument/2006/relationships/image" Target="../media/image69.png"/><Relationship Id="rId157" Type="http://schemas.openxmlformats.org/officeDocument/2006/relationships/customXml" Target="../ink/ink79.xml"/><Relationship Id="rId178" Type="http://schemas.openxmlformats.org/officeDocument/2006/relationships/image" Target="../media/image90.png"/><Relationship Id="rId301" Type="http://schemas.openxmlformats.org/officeDocument/2006/relationships/customXml" Target="../ink/ink151.xml"/><Relationship Id="rId322" Type="http://schemas.openxmlformats.org/officeDocument/2006/relationships/image" Target="../media/image162.png"/><Relationship Id="rId343" Type="http://schemas.openxmlformats.org/officeDocument/2006/relationships/customXml" Target="../ink/ink172.xml"/><Relationship Id="rId364" Type="http://schemas.openxmlformats.org/officeDocument/2006/relationships/image" Target="../media/image183.png"/><Relationship Id="rId61" Type="http://schemas.openxmlformats.org/officeDocument/2006/relationships/customXml" Target="../ink/ink31.xml"/><Relationship Id="rId82" Type="http://schemas.openxmlformats.org/officeDocument/2006/relationships/image" Target="../media/image42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385" Type="http://schemas.openxmlformats.org/officeDocument/2006/relationships/image" Target="../media/image193.png"/><Relationship Id="rId19" Type="http://schemas.openxmlformats.org/officeDocument/2006/relationships/customXml" Target="../ink/ink10.xml"/><Relationship Id="rId224" Type="http://schemas.openxmlformats.org/officeDocument/2006/relationships/image" Target="../media/image113.png"/><Relationship Id="rId245" Type="http://schemas.openxmlformats.org/officeDocument/2006/relationships/customXml" Target="../ink/ink123.xml"/><Relationship Id="rId266" Type="http://schemas.openxmlformats.org/officeDocument/2006/relationships/image" Target="../media/image134.png"/><Relationship Id="rId287" Type="http://schemas.openxmlformats.org/officeDocument/2006/relationships/customXml" Target="../ink/ink144.xml"/><Relationship Id="rId410" Type="http://schemas.openxmlformats.org/officeDocument/2006/relationships/customXml" Target="../ink/ink207.xml"/><Relationship Id="rId30" Type="http://schemas.openxmlformats.org/officeDocument/2006/relationships/image" Target="../media/image16.png"/><Relationship Id="rId105" Type="http://schemas.openxmlformats.org/officeDocument/2006/relationships/customXml" Target="../ink/ink53.xml"/><Relationship Id="rId126" Type="http://schemas.openxmlformats.org/officeDocument/2006/relationships/image" Target="../media/image64.png"/><Relationship Id="rId147" Type="http://schemas.openxmlformats.org/officeDocument/2006/relationships/customXml" Target="../ink/ink74.xml"/><Relationship Id="rId168" Type="http://schemas.openxmlformats.org/officeDocument/2006/relationships/image" Target="../media/image85.png"/><Relationship Id="rId312" Type="http://schemas.openxmlformats.org/officeDocument/2006/relationships/image" Target="../media/image157.png"/><Relationship Id="rId333" Type="http://schemas.openxmlformats.org/officeDocument/2006/relationships/customXml" Target="../ink/ink167.xml"/><Relationship Id="rId354" Type="http://schemas.openxmlformats.org/officeDocument/2006/relationships/image" Target="../media/image178.png"/><Relationship Id="rId51" Type="http://schemas.openxmlformats.org/officeDocument/2006/relationships/customXml" Target="../ink/ink26.xml"/><Relationship Id="rId72" Type="http://schemas.openxmlformats.org/officeDocument/2006/relationships/image" Target="../media/image37.png"/><Relationship Id="rId93" Type="http://schemas.openxmlformats.org/officeDocument/2006/relationships/customXml" Target="../ink/ink47.xml"/><Relationship Id="rId189" Type="http://schemas.openxmlformats.org/officeDocument/2006/relationships/customXml" Target="../ink/ink95.xml"/><Relationship Id="rId375" Type="http://schemas.openxmlformats.org/officeDocument/2006/relationships/image" Target="../media/image188.png"/><Relationship Id="rId396" Type="http://schemas.openxmlformats.org/officeDocument/2006/relationships/customXml" Target="../ink/ink200.xml"/><Relationship Id="rId3" Type="http://schemas.openxmlformats.org/officeDocument/2006/relationships/customXml" Target="../ink/ink2.xml"/><Relationship Id="rId214" Type="http://schemas.openxmlformats.org/officeDocument/2006/relationships/image" Target="../media/image108.png"/><Relationship Id="rId235" Type="http://schemas.openxmlformats.org/officeDocument/2006/relationships/customXml" Target="../ink/ink118.xml"/><Relationship Id="rId256" Type="http://schemas.openxmlformats.org/officeDocument/2006/relationships/image" Target="../media/image129.png"/><Relationship Id="rId277" Type="http://schemas.openxmlformats.org/officeDocument/2006/relationships/customXml" Target="../ink/ink139.xml"/><Relationship Id="rId298" Type="http://schemas.openxmlformats.org/officeDocument/2006/relationships/image" Target="../media/image150.png"/><Relationship Id="rId400" Type="http://schemas.openxmlformats.org/officeDocument/2006/relationships/customXml" Target="../ink/ink202.xml"/><Relationship Id="rId421" Type="http://schemas.openxmlformats.org/officeDocument/2006/relationships/image" Target="../media/image210.png"/><Relationship Id="rId116" Type="http://schemas.openxmlformats.org/officeDocument/2006/relationships/image" Target="../media/image59.png"/><Relationship Id="rId137" Type="http://schemas.openxmlformats.org/officeDocument/2006/relationships/customXml" Target="../ink/ink69.xml"/><Relationship Id="rId158" Type="http://schemas.openxmlformats.org/officeDocument/2006/relationships/image" Target="../media/image80.png"/><Relationship Id="rId302" Type="http://schemas.openxmlformats.org/officeDocument/2006/relationships/image" Target="../media/image152.png"/><Relationship Id="rId323" Type="http://schemas.openxmlformats.org/officeDocument/2006/relationships/customXml" Target="../ink/ink162.xml"/><Relationship Id="rId344" Type="http://schemas.openxmlformats.org/officeDocument/2006/relationships/image" Target="../media/image173.png"/><Relationship Id="rId20" Type="http://schemas.openxmlformats.org/officeDocument/2006/relationships/image" Target="../media/image11.png"/><Relationship Id="rId41" Type="http://schemas.openxmlformats.org/officeDocument/2006/relationships/customXml" Target="../ink/ink21.xml"/><Relationship Id="rId62" Type="http://schemas.openxmlformats.org/officeDocument/2006/relationships/image" Target="../media/image32.png"/><Relationship Id="rId83" Type="http://schemas.openxmlformats.org/officeDocument/2006/relationships/customXml" Target="../ink/ink42.xml"/><Relationship Id="rId179" Type="http://schemas.openxmlformats.org/officeDocument/2006/relationships/customXml" Target="../ink/ink90.xml"/><Relationship Id="rId365" Type="http://schemas.openxmlformats.org/officeDocument/2006/relationships/customXml" Target="../ink/ink183.xml"/><Relationship Id="rId386" Type="http://schemas.openxmlformats.org/officeDocument/2006/relationships/customXml" Target="../ink/ink194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267" Type="http://schemas.openxmlformats.org/officeDocument/2006/relationships/customXml" Target="../ink/ink134.xml"/><Relationship Id="rId288" Type="http://schemas.openxmlformats.org/officeDocument/2006/relationships/image" Target="../media/image145.png"/><Relationship Id="rId411" Type="http://schemas.openxmlformats.org/officeDocument/2006/relationships/image" Target="../media/image205.png"/><Relationship Id="rId106" Type="http://schemas.openxmlformats.org/officeDocument/2006/relationships/image" Target="../media/image54.png"/><Relationship Id="rId127" Type="http://schemas.openxmlformats.org/officeDocument/2006/relationships/customXml" Target="../ink/ink64.xml"/><Relationship Id="rId313" Type="http://schemas.openxmlformats.org/officeDocument/2006/relationships/customXml" Target="../ink/ink157.xml"/><Relationship Id="rId10" Type="http://schemas.openxmlformats.org/officeDocument/2006/relationships/image" Target="../media/image6.png"/><Relationship Id="rId31" Type="http://schemas.openxmlformats.org/officeDocument/2006/relationships/customXml" Target="../ink/ink16.xml"/><Relationship Id="rId52" Type="http://schemas.openxmlformats.org/officeDocument/2006/relationships/image" Target="../media/image27.png"/><Relationship Id="rId73" Type="http://schemas.openxmlformats.org/officeDocument/2006/relationships/customXml" Target="../ink/ink37.xml"/><Relationship Id="rId94" Type="http://schemas.openxmlformats.org/officeDocument/2006/relationships/image" Target="../media/image48.png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Relationship Id="rId334" Type="http://schemas.openxmlformats.org/officeDocument/2006/relationships/image" Target="../media/image168.png"/><Relationship Id="rId355" Type="http://schemas.openxmlformats.org/officeDocument/2006/relationships/customXml" Target="../ink/ink178.xml"/><Relationship Id="rId376" Type="http://schemas.openxmlformats.org/officeDocument/2006/relationships/customXml" Target="../ink/ink189.xml"/><Relationship Id="rId397" Type="http://schemas.openxmlformats.org/officeDocument/2006/relationships/image" Target="../media/image198.png"/><Relationship Id="rId4" Type="http://schemas.openxmlformats.org/officeDocument/2006/relationships/image" Target="../media/image3.png"/><Relationship Id="rId180" Type="http://schemas.openxmlformats.org/officeDocument/2006/relationships/image" Target="../media/image91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57" Type="http://schemas.openxmlformats.org/officeDocument/2006/relationships/customXml" Target="../ink/ink129.xml"/><Relationship Id="rId278" Type="http://schemas.openxmlformats.org/officeDocument/2006/relationships/image" Target="../media/image140.png"/><Relationship Id="rId401" Type="http://schemas.openxmlformats.org/officeDocument/2006/relationships/image" Target="../media/image200.png"/><Relationship Id="rId422" Type="http://schemas.openxmlformats.org/officeDocument/2006/relationships/customXml" Target="../ink/ink213.xml"/><Relationship Id="rId303" Type="http://schemas.openxmlformats.org/officeDocument/2006/relationships/customXml" Target="../ink/ink152.xml"/><Relationship Id="rId42" Type="http://schemas.openxmlformats.org/officeDocument/2006/relationships/image" Target="../media/image22.png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345" Type="http://schemas.openxmlformats.org/officeDocument/2006/relationships/customXml" Target="../ink/ink173.xml"/><Relationship Id="rId387" Type="http://schemas.openxmlformats.org/officeDocument/2006/relationships/customXml" Target="../ink/ink195.xml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customXml" Target="../ink/ink124.xml"/><Relationship Id="rId412" Type="http://schemas.openxmlformats.org/officeDocument/2006/relationships/customXml" Target="../ink/ink208.xml"/><Relationship Id="rId107" Type="http://schemas.openxmlformats.org/officeDocument/2006/relationships/customXml" Target="../ink/ink54.xml"/><Relationship Id="rId289" Type="http://schemas.openxmlformats.org/officeDocument/2006/relationships/customXml" Target="../ink/ink145.xml"/><Relationship Id="rId11" Type="http://schemas.openxmlformats.org/officeDocument/2006/relationships/customXml" Target="../ink/ink6.xml"/><Relationship Id="rId53" Type="http://schemas.openxmlformats.org/officeDocument/2006/relationships/customXml" Target="../ink/ink27.xml"/><Relationship Id="rId149" Type="http://schemas.openxmlformats.org/officeDocument/2006/relationships/customXml" Target="../ink/ink75.xml"/><Relationship Id="rId314" Type="http://schemas.openxmlformats.org/officeDocument/2006/relationships/image" Target="../media/image158.png"/><Relationship Id="rId356" Type="http://schemas.openxmlformats.org/officeDocument/2006/relationships/image" Target="../media/image179.png"/><Relationship Id="rId398" Type="http://schemas.openxmlformats.org/officeDocument/2006/relationships/customXml" Target="../ink/ink201.xml"/><Relationship Id="rId95" Type="http://schemas.openxmlformats.org/officeDocument/2006/relationships/customXml" Target="../ink/ink48.xml"/><Relationship Id="rId160" Type="http://schemas.openxmlformats.org/officeDocument/2006/relationships/image" Target="../media/image81.png"/><Relationship Id="rId216" Type="http://schemas.openxmlformats.org/officeDocument/2006/relationships/image" Target="../media/image109.png"/><Relationship Id="rId423" Type="http://schemas.openxmlformats.org/officeDocument/2006/relationships/image" Target="../media/image211.png"/><Relationship Id="rId258" Type="http://schemas.openxmlformats.org/officeDocument/2006/relationships/image" Target="../media/image130.png"/><Relationship Id="rId22" Type="http://schemas.openxmlformats.org/officeDocument/2006/relationships/image" Target="../media/image12.png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325" Type="http://schemas.openxmlformats.org/officeDocument/2006/relationships/customXml" Target="../ink/ink163.xml"/><Relationship Id="rId367" Type="http://schemas.openxmlformats.org/officeDocument/2006/relationships/customXml" Target="../ink/ink184.xml"/><Relationship Id="rId171" Type="http://schemas.openxmlformats.org/officeDocument/2006/relationships/customXml" Target="../ink/ink86.xml"/><Relationship Id="rId227" Type="http://schemas.openxmlformats.org/officeDocument/2006/relationships/customXml" Target="../ink/ink114.xml"/><Relationship Id="rId269" Type="http://schemas.openxmlformats.org/officeDocument/2006/relationships/customXml" Target="../ink/ink135.xml"/><Relationship Id="rId33" Type="http://schemas.openxmlformats.org/officeDocument/2006/relationships/customXml" Target="../ink/ink17.xml"/><Relationship Id="rId129" Type="http://schemas.openxmlformats.org/officeDocument/2006/relationships/customXml" Target="../ink/ink65.xml"/><Relationship Id="rId280" Type="http://schemas.openxmlformats.org/officeDocument/2006/relationships/image" Target="../media/image141.png"/><Relationship Id="rId336" Type="http://schemas.openxmlformats.org/officeDocument/2006/relationships/image" Target="../media/image169.png"/><Relationship Id="rId75" Type="http://schemas.openxmlformats.org/officeDocument/2006/relationships/customXml" Target="../ink/ink38.xml"/><Relationship Id="rId140" Type="http://schemas.openxmlformats.org/officeDocument/2006/relationships/image" Target="../media/image71.png"/><Relationship Id="rId182" Type="http://schemas.openxmlformats.org/officeDocument/2006/relationships/image" Target="../media/image92.png"/><Relationship Id="rId378" Type="http://schemas.openxmlformats.org/officeDocument/2006/relationships/customXml" Target="../ink/ink190.xml"/><Relationship Id="rId403" Type="http://schemas.openxmlformats.org/officeDocument/2006/relationships/image" Target="../media/image201.png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347" Type="http://schemas.openxmlformats.org/officeDocument/2006/relationships/customXml" Target="../ink/ink174.xml"/><Relationship Id="rId44" Type="http://schemas.openxmlformats.org/officeDocument/2006/relationships/image" Target="../media/image23.png"/><Relationship Id="rId86" Type="http://schemas.openxmlformats.org/officeDocument/2006/relationships/image" Target="../media/image44.png"/><Relationship Id="rId151" Type="http://schemas.openxmlformats.org/officeDocument/2006/relationships/customXml" Target="../ink/ink76.xml"/><Relationship Id="rId389" Type="http://schemas.openxmlformats.org/officeDocument/2006/relationships/customXml" Target="../ink/ink196.xml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49" Type="http://schemas.openxmlformats.org/officeDocument/2006/relationships/customXml" Target="../ink/ink125.xml"/><Relationship Id="rId414" Type="http://schemas.openxmlformats.org/officeDocument/2006/relationships/customXml" Target="../ink/ink209.xml"/><Relationship Id="rId13" Type="http://schemas.openxmlformats.org/officeDocument/2006/relationships/customXml" Target="../ink/ink7.xml"/><Relationship Id="rId109" Type="http://schemas.openxmlformats.org/officeDocument/2006/relationships/customXml" Target="../ink/ink55.xml"/><Relationship Id="rId260" Type="http://schemas.openxmlformats.org/officeDocument/2006/relationships/image" Target="../media/image131.png"/><Relationship Id="rId316" Type="http://schemas.openxmlformats.org/officeDocument/2006/relationships/image" Target="../media/image159.png"/><Relationship Id="rId55" Type="http://schemas.openxmlformats.org/officeDocument/2006/relationships/customXml" Target="../ink/ink28.xml"/><Relationship Id="rId97" Type="http://schemas.openxmlformats.org/officeDocument/2006/relationships/customXml" Target="../ink/ink49.xml"/><Relationship Id="rId120" Type="http://schemas.openxmlformats.org/officeDocument/2006/relationships/image" Target="../media/image61.png"/><Relationship Id="rId358" Type="http://schemas.openxmlformats.org/officeDocument/2006/relationships/image" Target="../media/image180.png"/><Relationship Id="rId162" Type="http://schemas.openxmlformats.org/officeDocument/2006/relationships/image" Target="../media/image82.png"/><Relationship Id="rId218" Type="http://schemas.openxmlformats.org/officeDocument/2006/relationships/image" Target="../media/image110.png"/><Relationship Id="rId425" Type="http://schemas.openxmlformats.org/officeDocument/2006/relationships/image" Target="../media/image212.png"/><Relationship Id="rId271" Type="http://schemas.openxmlformats.org/officeDocument/2006/relationships/customXml" Target="../ink/ink136.xml"/><Relationship Id="rId24" Type="http://schemas.openxmlformats.org/officeDocument/2006/relationships/image" Target="../media/image13.png"/><Relationship Id="rId66" Type="http://schemas.openxmlformats.org/officeDocument/2006/relationships/image" Target="../media/image34.png"/><Relationship Id="rId131" Type="http://schemas.openxmlformats.org/officeDocument/2006/relationships/customXml" Target="../ink/ink66.xml"/><Relationship Id="rId327" Type="http://schemas.openxmlformats.org/officeDocument/2006/relationships/customXml" Target="../ink/ink164.xml"/><Relationship Id="rId369" Type="http://schemas.openxmlformats.org/officeDocument/2006/relationships/customXml" Target="../ink/ink185.xml"/><Relationship Id="rId173" Type="http://schemas.openxmlformats.org/officeDocument/2006/relationships/customXml" Target="../ink/ink87.xml"/><Relationship Id="rId229" Type="http://schemas.openxmlformats.org/officeDocument/2006/relationships/customXml" Target="../ink/ink115.xml"/><Relationship Id="rId380" Type="http://schemas.openxmlformats.org/officeDocument/2006/relationships/customXml" Target="../ink/ink191.xml"/><Relationship Id="rId240" Type="http://schemas.openxmlformats.org/officeDocument/2006/relationships/image" Target="../media/image121.png"/><Relationship Id="rId35" Type="http://schemas.openxmlformats.org/officeDocument/2006/relationships/customXml" Target="../ink/ink18.xml"/><Relationship Id="rId77" Type="http://schemas.openxmlformats.org/officeDocument/2006/relationships/customXml" Target="../ink/ink39.xml"/><Relationship Id="rId100" Type="http://schemas.openxmlformats.org/officeDocument/2006/relationships/image" Target="../media/image51.png"/><Relationship Id="rId282" Type="http://schemas.openxmlformats.org/officeDocument/2006/relationships/image" Target="../media/image142.png"/><Relationship Id="rId338" Type="http://schemas.openxmlformats.org/officeDocument/2006/relationships/image" Target="../media/image170.png"/><Relationship Id="rId8" Type="http://schemas.openxmlformats.org/officeDocument/2006/relationships/image" Target="../media/image5.png"/><Relationship Id="rId142" Type="http://schemas.openxmlformats.org/officeDocument/2006/relationships/image" Target="../media/image72.png"/><Relationship Id="rId184" Type="http://schemas.openxmlformats.org/officeDocument/2006/relationships/image" Target="../media/image93.png"/><Relationship Id="rId391" Type="http://schemas.openxmlformats.org/officeDocument/2006/relationships/customXml" Target="../ink/ink197.xml"/><Relationship Id="rId405" Type="http://schemas.openxmlformats.org/officeDocument/2006/relationships/image" Target="../media/image202.png"/><Relationship Id="rId251" Type="http://schemas.openxmlformats.org/officeDocument/2006/relationships/customXml" Target="../ink/ink126.xml"/><Relationship Id="rId46" Type="http://schemas.openxmlformats.org/officeDocument/2006/relationships/image" Target="../media/image24.png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349" Type="http://schemas.openxmlformats.org/officeDocument/2006/relationships/customXml" Target="../ink/ink175.xml"/><Relationship Id="rId88" Type="http://schemas.openxmlformats.org/officeDocument/2006/relationships/image" Target="../media/image45.png"/><Relationship Id="rId111" Type="http://schemas.openxmlformats.org/officeDocument/2006/relationships/customXml" Target="../ink/ink56.xml"/><Relationship Id="rId153" Type="http://schemas.openxmlformats.org/officeDocument/2006/relationships/customXml" Target="../ink/ink77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360" Type="http://schemas.openxmlformats.org/officeDocument/2006/relationships/image" Target="../media/image181.png"/><Relationship Id="rId416" Type="http://schemas.openxmlformats.org/officeDocument/2006/relationships/customXml" Target="../ink/ink210.xml"/><Relationship Id="rId220" Type="http://schemas.openxmlformats.org/officeDocument/2006/relationships/image" Target="../media/image111.png"/><Relationship Id="rId15" Type="http://schemas.openxmlformats.org/officeDocument/2006/relationships/customXml" Target="../ink/ink8.xml"/><Relationship Id="rId57" Type="http://schemas.openxmlformats.org/officeDocument/2006/relationships/customXml" Target="../ink/ink29.xml"/><Relationship Id="rId262" Type="http://schemas.openxmlformats.org/officeDocument/2006/relationships/image" Target="../media/image132.png"/><Relationship Id="rId318" Type="http://schemas.openxmlformats.org/officeDocument/2006/relationships/image" Target="../media/image160.png"/><Relationship Id="rId99" Type="http://schemas.openxmlformats.org/officeDocument/2006/relationships/customXml" Target="../ink/ink50.xml"/><Relationship Id="rId122" Type="http://schemas.openxmlformats.org/officeDocument/2006/relationships/image" Target="../media/image62.png"/><Relationship Id="rId164" Type="http://schemas.openxmlformats.org/officeDocument/2006/relationships/image" Target="../media/image83.png"/><Relationship Id="rId371" Type="http://schemas.openxmlformats.org/officeDocument/2006/relationships/image" Target="../media/image186.png"/><Relationship Id="rId427" Type="http://schemas.openxmlformats.org/officeDocument/2006/relationships/image" Target="../media/image213.png"/><Relationship Id="rId26" Type="http://schemas.openxmlformats.org/officeDocument/2006/relationships/image" Target="../media/image14.png"/><Relationship Id="rId231" Type="http://schemas.openxmlformats.org/officeDocument/2006/relationships/customXml" Target="../ink/ink116.xml"/><Relationship Id="rId273" Type="http://schemas.openxmlformats.org/officeDocument/2006/relationships/customXml" Target="../ink/ink137.xml"/><Relationship Id="rId329" Type="http://schemas.openxmlformats.org/officeDocument/2006/relationships/customXml" Target="../ink/ink165.xml"/><Relationship Id="rId68" Type="http://schemas.openxmlformats.org/officeDocument/2006/relationships/image" Target="../media/image35.png"/><Relationship Id="rId133" Type="http://schemas.openxmlformats.org/officeDocument/2006/relationships/customXml" Target="../ink/ink67.xml"/><Relationship Id="rId175" Type="http://schemas.openxmlformats.org/officeDocument/2006/relationships/customXml" Target="../ink/ink88.xml"/><Relationship Id="rId340" Type="http://schemas.openxmlformats.org/officeDocument/2006/relationships/image" Target="../media/image171.png"/><Relationship Id="rId200" Type="http://schemas.openxmlformats.org/officeDocument/2006/relationships/image" Target="../media/image101.png"/><Relationship Id="rId382" Type="http://schemas.openxmlformats.org/officeDocument/2006/relationships/customXml" Target="../ink/ink192.xml"/><Relationship Id="rId242" Type="http://schemas.openxmlformats.org/officeDocument/2006/relationships/image" Target="../media/image122.png"/><Relationship Id="rId284" Type="http://schemas.openxmlformats.org/officeDocument/2006/relationships/image" Target="../media/image143.png"/><Relationship Id="rId37" Type="http://schemas.openxmlformats.org/officeDocument/2006/relationships/customXml" Target="../ink/ink19.xml"/><Relationship Id="rId79" Type="http://schemas.openxmlformats.org/officeDocument/2006/relationships/customXml" Target="../ink/ink40.xml"/><Relationship Id="rId102" Type="http://schemas.openxmlformats.org/officeDocument/2006/relationships/image" Target="../media/image52.png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86" Type="http://schemas.openxmlformats.org/officeDocument/2006/relationships/image" Target="../media/image94.png"/><Relationship Id="rId351" Type="http://schemas.openxmlformats.org/officeDocument/2006/relationships/customXml" Target="../ink/ink176.xml"/><Relationship Id="rId393" Type="http://schemas.openxmlformats.org/officeDocument/2006/relationships/customXml" Target="../ink/ink198.xml"/><Relationship Id="rId407" Type="http://schemas.openxmlformats.org/officeDocument/2006/relationships/image" Target="../media/image203.png"/><Relationship Id="rId211" Type="http://schemas.openxmlformats.org/officeDocument/2006/relationships/customXml" Target="../ink/ink106.xml"/><Relationship Id="rId253" Type="http://schemas.openxmlformats.org/officeDocument/2006/relationships/customXml" Target="../ink/ink127.xml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48" Type="http://schemas.openxmlformats.org/officeDocument/2006/relationships/image" Target="../media/image25.png"/><Relationship Id="rId113" Type="http://schemas.openxmlformats.org/officeDocument/2006/relationships/customXml" Target="../ink/ink57.xml"/><Relationship Id="rId320" Type="http://schemas.openxmlformats.org/officeDocument/2006/relationships/image" Target="../media/image161.png"/><Relationship Id="rId155" Type="http://schemas.openxmlformats.org/officeDocument/2006/relationships/customXml" Target="../ink/ink78.xml"/><Relationship Id="rId197" Type="http://schemas.openxmlformats.org/officeDocument/2006/relationships/customXml" Target="../ink/ink99.xml"/><Relationship Id="rId362" Type="http://schemas.openxmlformats.org/officeDocument/2006/relationships/image" Target="../media/image182.png"/><Relationship Id="rId418" Type="http://schemas.openxmlformats.org/officeDocument/2006/relationships/customXml" Target="../ink/ink211.xml"/><Relationship Id="rId222" Type="http://schemas.openxmlformats.org/officeDocument/2006/relationships/image" Target="../media/image112.png"/><Relationship Id="rId264" Type="http://schemas.openxmlformats.org/officeDocument/2006/relationships/image" Target="../media/image133.png"/><Relationship Id="rId17" Type="http://schemas.openxmlformats.org/officeDocument/2006/relationships/customXml" Target="../ink/ink9.xml"/><Relationship Id="rId59" Type="http://schemas.openxmlformats.org/officeDocument/2006/relationships/customXml" Target="../ink/ink30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166" Type="http://schemas.openxmlformats.org/officeDocument/2006/relationships/image" Target="../media/image84.png"/><Relationship Id="rId331" Type="http://schemas.openxmlformats.org/officeDocument/2006/relationships/customXml" Target="../ink/ink166.xml"/><Relationship Id="rId373" Type="http://schemas.openxmlformats.org/officeDocument/2006/relationships/image" Target="../media/image187.png"/><Relationship Id="rId429" Type="http://schemas.openxmlformats.org/officeDocument/2006/relationships/image" Target="../media/image2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BmYhP91Vs&amp;feature=youtu.b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671" Type="http://schemas.openxmlformats.org/officeDocument/2006/relationships/customXml" Target="../ink/ink554.xml"/><Relationship Id="rId769" Type="http://schemas.openxmlformats.org/officeDocument/2006/relationships/customXml" Target="../ink/ink603.xml"/><Relationship Id="rId21" Type="http://schemas.openxmlformats.org/officeDocument/2006/relationships/customXml" Target="../ink/ink226.xml"/><Relationship Id="rId324" Type="http://schemas.openxmlformats.org/officeDocument/2006/relationships/customXml" Target="../ink/ink379.xml"/><Relationship Id="rId531" Type="http://schemas.openxmlformats.org/officeDocument/2006/relationships/customXml" Target="../ink/ink484.xml"/><Relationship Id="rId629" Type="http://schemas.openxmlformats.org/officeDocument/2006/relationships/customXml" Target="../ink/ink533.xml"/><Relationship Id="rId170" Type="http://schemas.openxmlformats.org/officeDocument/2006/relationships/image" Target="../media/image297.png"/><Relationship Id="rId268" Type="http://schemas.openxmlformats.org/officeDocument/2006/relationships/image" Target="../media/image346.png"/><Relationship Id="rId475" Type="http://schemas.openxmlformats.org/officeDocument/2006/relationships/image" Target="../media/image447.png"/><Relationship Id="rId682" Type="http://schemas.openxmlformats.org/officeDocument/2006/relationships/image" Target="../media/image550.png"/><Relationship Id="rId32" Type="http://schemas.openxmlformats.org/officeDocument/2006/relationships/image" Target="../media/image229.png"/><Relationship Id="rId128" Type="http://schemas.openxmlformats.org/officeDocument/2006/relationships/image" Target="../media/image276.png"/><Relationship Id="rId335" Type="http://schemas.openxmlformats.org/officeDocument/2006/relationships/image" Target="../media/image378.png"/><Relationship Id="rId542" Type="http://schemas.openxmlformats.org/officeDocument/2006/relationships/image" Target="../media/image480.png"/><Relationship Id="rId181" Type="http://schemas.openxmlformats.org/officeDocument/2006/relationships/customXml" Target="../ink/ink306.xml"/><Relationship Id="rId402" Type="http://schemas.openxmlformats.org/officeDocument/2006/relationships/image" Target="../media/image411.png"/><Relationship Id="rId279" Type="http://schemas.openxmlformats.org/officeDocument/2006/relationships/customXml" Target="../ink/ink355.xml"/><Relationship Id="rId486" Type="http://schemas.openxmlformats.org/officeDocument/2006/relationships/customXml" Target="../ink/ink461.xml"/><Relationship Id="rId693" Type="http://schemas.openxmlformats.org/officeDocument/2006/relationships/customXml" Target="../ink/ink565.xml"/><Relationship Id="rId707" Type="http://schemas.openxmlformats.org/officeDocument/2006/relationships/customXml" Target="../ink/ink572.xml"/><Relationship Id="rId43" Type="http://schemas.openxmlformats.org/officeDocument/2006/relationships/customXml" Target="../ink/ink237.xml"/><Relationship Id="rId139" Type="http://schemas.openxmlformats.org/officeDocument/2006/relationships/customXml" Target="../ink/ink285.xml"/><Relationship Id="rId346" Type="http://schemas.openxmlformats.org/officeDocument/2006/relationships/customXml" Target="../ink/ink390.xml"/><Relationship Id="rId553" Type="http://schemas.openxmlformats.org/officeDocument/2006/relationships/customXml" Target="../ink/ink495.xml"/><Relationship Id="rId760" Type="http://schemas.openxmlformats.org/officeDocument/2006/relationships/image" Target="../media/image589.png"/><Relationship Id="rId192" Type="http://schemas.openxmlformats.org/officeDocument/2006/relationships/image" Target="../media/image308.png"/><Relationship Id="rId206" Type="http://schemas.openxmlformats.org/officeDocument/2006/relationships/image" Target="../media/image315.png"/><Relationship Id="rId413" Type="http://schemas.openxmlformats.org/officeDocument/2006/relationships/customXml" Target="../ink/ink424.xml"/><Relationship Id="rId497" Type="http://schemas.openxmlformats.org/officeDocument/2006/relationships/image" Target="../media/image458.png"/><Relationship Id="rId620" Type="http://schemas.openxmlformats.org/officeDocument/2006/relationships/image" Target="../media/image519.png"/><Relationship Id="rId718" Type="http://schemas.openxmlformats.org/officeDocument/2006/relationships/image" Target="../media/image568.png"/><Relationship Id="rId357" Type="http://schemas.openxmlformats.org/officeDocument/2006/relationships/customXml" Target="../ink/ink396.xml"/><Relationship Id="rId54" Type="http://schemas.openxmlformats.org/officeDocument/2006/relationships/image" Target="../media/image240.png"/><Relationship Id="rId217" Type="http://schemas.openxmlformats.org/officeDocument/2006/relationships/customXml" Target="../ink/ink324.xml"/><Relationship Id="rId564" Type="http://schemas.openxmlformats.org/officeDocument/2006/relationships/image" Target="../media/image491.png"/><Relationship Id="rId424" Type="http://schemas.openxmlformats.org/officeDocument/2006/relationships/image" Target="../media/image422.png"/><Relationship Id="rId631" Type="http://schemas.openxmlformats.org/officeDocument/2006/relationships/customXml" Target="../ink/ink534.xml"/><Relationship Id="rId729" Type="http://schemas.openxmlformats.org/officeDocument/2006/relationships/customXml" Target="../ink/ink583.xml"/><Relationship Id="rId270" Type="http://schemas.openxmlformats.org/officeDocument/2006/relationships/image" Target="../media/image347.png"/><Relationship Id="rId65" Type="http://schemas.openxmlformats.org/officeDocument/2006/relationships/customXml" Target="../ink/ink248.xml"/><Relationship Id="rId130" Type="http://schemas.openxmlformats.org/officeDocument/2006/relationships/image" Target="../media/image277.png"/><Relationship Id="rId368" Type="http://schemas.openxmlformats.org/officeDocument/2006/relationships/image" Target="../media/image394.png"/><Relationship Id="rId575" Type="http://schemas.openxmlformats.org/officeDocument/2006/relationships/customXml" Target="../ink/ink506.xml"/><Relationship Id="rId228" Type="http://schemas.openxmlformats.org/officeDocument/2006/relationships/image" Target="../media/image326.png"/><Relationship Id="rId435" Type="http://schemas.openxmlformats.org/officeDocument/2006/relationships/image" Target="../media/image427.png"/><Relationship Id="rId642" Type="http://schemas.openxmlformats.org/officeDocument/2006/relationships/image" Target="../media/image530.png"/><Relationship Id="rId281" Type="http://schemas.openxmlformats.org/officeDocument/2006/relationships/customXml" Target="../ink/ink356.xml"/><Relationship Id="rId502" Type="http://schemas.openxmlformats.org/officeDocument/2006/relationships/customXml" Target="../ink/ink469.xml"/><Relationship Id="rId76" Type="http://schemas.openxmlformats.org/officeDocument/2006/relationships/image" Target="../media/image250.png"/><Relationship Id="rId141" Type="http://schemas.openxmlformats.org/officeDocument/2006/relationships/customXml" Target="../ink/ink286.xml"/><Relationship Id="rId379" Type="http://schemas.openxmlformats.org/officeDocument/2006/relationships/customXml" Target="../ink/ink407.xml"/><Relationship Id="rId586" Type="http://schemas.openxmlformats.org/officeDocument/2006/relationships/image" Target="../media/image502.png"/><Relationship Id="rId7" Type="http://schemas.openxmlformats.org/officeDocument/2006/relationships/customXml" Target="../ink/ink219.xml"/><Relationship Id="rId239" Type="http://schemas.openxmlformats.org/officeDocument/2006/relationships/customXml" Target="../ink/ink335.xml"/><Relationship Id="rId446" Type="http://schemas.openxmlformats.org/officeDocument/2006/relationships/customXml" Target="../ink/ink441.xml"/><Relationship Id="rId653" Type="http://schemas.openxmlformats.org/officeDocument/2006/relationships/customXml" Target="../ink/ink545.xml"/><Relationship Id="rId292" Type="http://schemas.openxmlformats.org/officeDocument/2006/relationships/customXml" Target="../ink/ink362.xml"/><Relationship Id="rId306" Type="http://schemas.openxmlformats.org/officeDocument/2006/relationships/image" Target="../media/image364.png"/><Relationship Id="rId87" Type="http://schemas.openxmlformats.org/officeDocument/2006/relationships/customXml" Target="../ink/ink259.xml"/><Relationship Id="rId513" Type="http://schemas.openxmlformats.org/officeDocument/2006/relationships/image" Target="../media/image466.png"/><Relationship Id="rId597" Type="http://schemas.openxmlformats.org/officeDocument/2006/relationships/customXml" Target="../ink/ink517.xml"/><Relationship Id="rId720" Type="http://schemas.openxmlformats.org/officeDocument/2006/relationships/image" Target="../media/image569.png"/><Relationship Id="rId152" Type="http://schemas.openxmlformats.org/officeDocument/2006/relationships/image" Target="../media/image288.png"/><Relationship Id="rId457" Type="http://schemas.openxmlformats.org/officeDocument/2006/relationships/image" Target="../media/image438.png"/><Relationship Id="rId664" Type="http://schemas.openxmlformats.org/officeDocument/2006/relationships/image" Target="../media/image541.png"/><Relationship Id="rId14" Type="http://schemas.openxmlformats.org/officeDocument/2006/relationships/image" Target="../media/image220.png"/><Relationship Id="rId317" Type="http://schemas.openxmlformats.org/officeDocument/2006/relationships/image" Target="../media/image369.png"/><Relationship Id="rId524" Type="http://schemas.openxmlformats.org/officeDocument/2006/relationships/customXml" Target="../ink/ink480.xml"/><Relationship Id="rId731" Type="http://schemas.openxmlformats.org/officeDocument/2006/relationships/customXml" Target="../ink/ink584.xml"/><Relationship Id="rId98" Type="http://schemas.openxmlformats.org/officeDocument/2006/relationships/image" Target="../media/image261.png"/><Relationship Id="rId163" Type="http://schemas.openxmlformats.org/officeDocument/2006/relationships/customXml" Target="../ink/ink297.xml"/><Relationship Id="rId370" Type="http://schemas.openxmlformats.org/officeDocument/2006/relationships/image" Target="../media/image395.png"/><Relationship Id="rId230" Type="http://schemas.openxmlformats.org/officeDocument/2006/relationships/image" Target="../media/image327.png"/><Relationship Id="rId468" Type="http://schemas.openxmlformats.org/officeDocument/2006/relationships/customXml" Target="../ink/ink452.xml"/><Relationship Id="rId675" Type="http://schemas.openxmlformats.org/officeDocument/2006/relationships/customXml" Target="../ink/ink556.xml"/><Relationship Id="rId25" Type="http://schemas.openxmlformats.org/officeDocument/2006/relationships/customXml" Target="../ink/ink228.xml"/><Relationship Id="rId328" Type="http://schemas.openxmlformats.org/officeDocument/2006/relationships/customXml" Target="../ink/ink381.xml"/><Relationship Id="rId535" Type="http://schemas.openxmlformats.org/officeDocument/2006/relationships/customXml" Target="../ink/ink486.xml"/><Relationship Id="rId742" Type="http://schemas.openxmlformats.org/officeDocument/2006/relationships/image" Target="../media/image580.png"/><Relationship Id="rId174" Type="http://schemas.openxmlformats.org/officeDocument/2006/relationships/image" Target="../media/image299.png"/><Relationship Id="rId381" Type="http://schemas.openxmlformats.org/officeDocument/2006/relationships/customXml" Target="../ink/ink408.xml"/><Relationship Id="rId602" Type="http://schemas.openxmlformats.org/officeDocument/2006/relationships/image" Target="../media/image510.png"/><Relationship Id="rId241" Type="http://schemas.openxmlformats.org/officeDocument/2006/relationships/customXml" Target="../ink/ink336.xml"/><Relationship Id="rId479" Type="http://schemas.openxmlformats.org/officeDocument/2006/relationships/image" Target="../media/image449.png"/><Relationship Id="rId686" Type="http://schemas.openxmlformats.org/officeDocument/2006/relationships/image" Target="../media/image552.png"/><Relationship Id="rId36" Type="http://schemas.openxmlformats.org/officeDocument/2006/relationships/image" Target="../media/image231.png"/><Relationship Id="rId339" Type="http://schemas.openxmlformats.org/officeDocument/2006/relationships/image" Target="../media/image380.png"/><Relationship Id="rId546" Type="http://schemas.openxmlformats.org/officeDocument/2006/relationships/image" Target="../media/image482.png"/><Relationship Id="rId753" Type="http://schemas.openxmlformats.org/officeDocument/2006/relationships/customXml" Target="../ink/ink595.xml"/><Relationship Id="rId101" Type="http://schemas.openxmlformats.org/officeDocument/2006/relationships/customXml" Target="../ink/ink266.xml"/><Relationship Id="rId185" Type="http://schemas.openxmlformats.org/officeDocument/2006/relationships/customXml" Target="../ink/ink308.xml"/><Relationship Id="rId406" Type="http://schemas.openxmlformats.org/officeDocument/2006/relationships/image" Target="../media/image413.png"/><Relationship Id="rId392" Type="http://schemas.openxmlformats.org/officeDocument/2006/relationships/image" Target="../media/image406.png"/><Relationship Id="rId613" Type="http://schemas.openxmlformats.org/officeDocument/2006/relationships/customXml" Target="../ink/ink525.xml"/><Relationship Id="rId697" Type="http://schemas.openxmlformats.org/officeDocument/2006/relationships/customXml" Target="../ink/ink567.xml"/><Relationship Id="rId252" Type="http://schemas.openxmlformats.org/officeDocument/2006/relationships/image" Target="../media/image338.png"/><Relationship Id="rId47" Type="http://schemas.openxmlformats.org/officeDocument/2006/relationships/customXml" Target="../ink/ink239.xml"/><Relationship Id="rId112" Type="http://schemas.openxmlformats.org/officeDocument/2006/relationships/image" Target="../media/image268.png"/><Relationship Id="rId557" Type="http://schemas.openxmlformats.org/officeDocument/2006/relationships/customXml" Target="../ink/ink497.xml"/><Relationship Id="rId764" Type="http://schemas.openxmlformats.org/officeDocument/2006/relationships/image" Target="../media/image591.png"/><Relationship Id="rId196" Type="http://schemas.openxmlformats.org/officeDocument/2006/relationships/image" Target="../media/image310.png"/><Relationship Id="rId417" Type="http://schemas.openxmlformats.org/officeDocument/2006/relationships/customXml" Target="../ink/ink426.xml"/><Relationship Id="rId624" Type="http://schemas.openxmlformats.org/officeDocument/2006/relationships/image" Target="../media/image521.png"/><Relationship Id="rId263" Type="http://schemas.openxmlformats.org/officeDocument/2006/relationships/customXml" Target="../ink/ink347.xml"/><Relationship Id="rId470" Type="http://schemas.openxmlformats.org/officeDocument/2006/relationships/customXml" Target="../ink/ink453.xml"/><Relationship Id="rId58" Type="http://schemas.openxmlformats.org/officeDocument/2006/relationships/image" Target="../media/image242.png"/><Relationship Id="rId123" Type="http://schemas.openxmlformats.org/officeDocument/2006/relationships/customXml" Target="../ink/ink277.xml"/><Relationship Id="rId330" Type="http://schemas.openxmlformats.org/officeDocument/2006/relationships/customXml" Target="../ink/ink382.xml"/><Relationship Id="rId568" Type="http://schemas.openxmlformats.org/officeDocument/2006/relationships/image" Target="../media/image493.png"/><Relationship Id="rId428" Type="http://schemas.openxmlformats.org/officeDocument/2006/relationships/image" Target="../media/image424.png"/><Relationship Id="rId635" Type="http://schemas.openxmlformats.org/officeDocument/2006/relationships/customXml" Target="../ink/ink536.xml"/><Relationship Id="rId274" Type="http://schemas.openxmlformats.org/officeDocument/2006/relationships/image" Target="../media/image349.png"/><Relationship Id="rId481" Type="http://schemas.openxmlformats.org/officeDocument/2006/relationships/image" Target="../media/image450.png"/><Relationship Id="rId702" Type="http://schemas.openxmlformats.org/officeDocument/2006/relationships/image" Target="../media/image560.png"/><Relationship Id="rId69" Type="http://schemas.openxmlformats.org/officeDocument/2006/relationships/customXml" Target="../ink/ink250.xml"/><Relationship Id="rId134" Type="http://schemas.openxmlformats.org/officeDocument/2006/relationships/image" Target="../media/image279.png"/><Relationship Id="rId579" Type="http://schemas.openxmlformats.org/officeDocument/2006/relationships/customXml" Target="../ink/ink508.xml"/><Relationship Id="rId341" Type="http://schemas.openxmlformats.org/officeDocument/2006/relationships/image" Target="../media/image381.png"/><Relationship Id="rId439" Type="http://schemas.openxmlformats.org/officeDocument/2006/relationships/image" Target="../media/image429.png"/><Relationship Id="rId646" Type="http://schemas.openxmlformats.org/officeDocument/2006/relationships/image" Target="../media/image532.png"/><Relationship Id="rId201" Type="http://schemas.openxmlformats.org/officeDocument/2006/relationships/customXml" Target="../ink/ink316.xml"/><Relationship Id="rId285" Type="http://schemas.openxmlformats.org/officeDocument/2006/relationships/customXml" Target="../ink/ink358.xml"/><Relationship Id="rId506" Type="http://schemas.openxmlformats.org/officeDocument/2006/relationships/customXml" Target="../ink/ink471.xml"/><Relationship Id="rId492" Type="http://schemas.openxmlformats.org/officeDocument/2006/relationships/customXml" Target="../ink/ink464.xml"/><Relationship Id="rId713" Type="http://schemas.openxmlformats.org/officeDocument/2006/relationships/customXml" Target="../ink/ink575.xml"/><Relationship Id="rId145" Type="http://schemas.openxmlformats.org/officeDocument/2006/relationships/customXml" Target="../ink/ink288.xml"/><Relationship Id="rId352" Type="http://schemas.openxmlformats.org/officeDocument/2006/relationships/customXml" Target="../ink/ink393.xml"/><Relationship Id="rId212" Type="http://schemas.openxmlformats.org/officeDocument/2006/relationships/image" Target="../media/image318.png"/><Relationship Id="rId657" Type="http://schemas.openxmlformats.org/officeDocument/2006/relationships/customXml" Target="../ink/ink547.xml"/><Relationship Id="rId296" Type="http://schemas.openxmlformats.org/officeDocument/2006/relationships/customXml" Target="../ink/ink364.xml"/><Relationship Id="rId517" Type="http://schemas.openxmlformats.org/officeDocument/2006/relationships/image" Target="../media/image468.png"/><Relationship Id="rId724" Type="http://schemas.openxmlformats.org/officeDocument/2006/relationships/image" Target="../media/image571.png"/><Relationship Id="rId60" Type="http://schemas.openxmlformats.org/officeDocument/2006/relationships/image" Target="../media/image243.png"/><Relationship Id="rId156" Type="http://schemas.openxmlformats.org/officeDocument/2006/relationships/image" Target="../media/image290.png"/><Relationship Id="rId363" Type="http://schemas.openxmlformats.org/officeDocument/2006/relationships/customXml" Target="../ink/ink399.xml"/><Relationship Id="rId570" Type="http://schemas.openxmlformats.org/officeDocument/2006/relationships/image" Target="../media/image494.png"/><Relationship Id="rId223" Type="http://schemas.openxmlformats.org/officeDocument/2006/relationships/customXml" Target="../ink/ink327.xml"/><Relationship Id="rId430" Type="http://schemas.openxmlformats.org/officeDocument/2006/relationships/customXml" Target="../ink/ink433.xml"/><Relationship Id="rId668" Type="http://schemas.openxmlformats.org/officeDocument/2006/relationships/image" Target="../media/image543.png"/><Relationship Id="rId18" Type="http://schemas.openxmlformats.org/officeDocument/2006/relationships/image" Target="../media/image222.png"/><Relationship Id="rId528" Type="http://schemas.openxmlformats.org/officeDocument/2006/relationships/image" Target="../media/image473.png"/><Relationship Id="rId735" Type="http://schemas.openxmlformats.org/officeDocument/2006/relationships/customXml" Target="../ink/ink586.xml"/><Relationship Id="rId167" Type="http://schemas.openxmlformats.org/officeDocument/2006/relationships/customXml" Target="../ink/ink299.xml"/><Relationship Id="rId374" Type="http://schemas.openxmlformats.org/officeDocument/2006/relationships/image" Target="../media/image397.png"/><Relationship Id="rId581" Type="http://schemas.openxmlformats.org/officeDocument/2006/relationships/customXml" Target="../ink/ink509.xml"/><Relationship Id="rId71" Type="http://schemas.openxmlformats.org/officeDocument/2006/relationships/customXml" Target="../ink/ink251.xml"/><Relationship Id="rId234" Type="http://schemas.openxmlformats.org/officeDocument/2006/relationships/image" Target="../media/image329.png"/><Relationship Id="rId679" Type="http://schemas.openxmlformats.org/officeDocument/2006/relationships/customXml" Target="../ink/ink558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30.xml"/><Relationship Id="rId441" Type="http://schemas.openxmlformats.org/officeDocument/2006/relationships/image" Target="../media/image430.png"/><Relationship Id="rId539" Type="http://schemas.openxmlformats.org/officeDocument/2006/relationships/customXml" Target="../ink/ink488.xml"/><Relationship Id="rId746" Type="http://schemas.openxmlformats.org/officeDocument/2006/relationships/image" Target="../media/image582.png"/><Relationship Id="rId178" Type="http://schemas.openxmlformats.org/officeDocument/2006/relationships/image" Target="../media/image301.png"/><Relationship Id="rId301" Type="http://schemas.openxmlformats.org/officeDocument/2006/relationships/image" Target="../media/image362.png"/><Relationship Id="rId82" Type="http://schemas.openxmlformats.org/officeDocument/2006/relationships/image" Target="../media/image253.png"/><Relationship Id="rId385" Type="http://schemas.openxmlformats.org/officeDocument/2006/relationships/customXml" Target="../ink/ink410.xml"/><Relationship Id="rId592" Type="http://schemas.openxmlformats.org/officeDocument/2006/relationships/image" Target="../media/image505.png"/><Relationship Id="rId606" Type="http://schemas.openxmlformats.org/officeDocument/2006/relationships/image" Target="../media/image512.png"/><Relationship Id="rId245" Type="http://schemas.openxmlformats.org/officeDocument/2006/relationships/customXml" Target="../ink/ink338.xml"/><Relationship Id="rId452" Type="http://schemas.openxmlformats.org/officeDocument/2006/relationships/customXml" Target="../ink/ink444.xml"/><Relationship Id="rId105" Type="http://schemas.openxmlformats.org/officeDocument/2006/relationships/customXml" Target="../ink/ink268.xml"/><Relationship Id="rId312" Type="http://schemas.openxmlformats.org/officeDocument/2006/relationships/image" Target="../media/image367.png"/><Relationship Id="rId757" Type="http://schemas.openxmlformats.org/officeDocument/2006/relationships/customXml" Target="../ink/ink597.xml"/><Relationship Id="rId93" Type="http://schemas.openxmlformats.org/officeDocument/2006/relationships/customXml" Target="../ink/ink262.xml"/><Relationship Id="rId189" Type="http://schemas.openxmlformats.org/officeDocument/2006/relationships/customXml" Target="../ink/ink310.xml"/><Relationship Id="rId396" Type="http://schemas.openxmlformats.org/officeDocument/2006/relationships/image" Target="../media/image408.png"/><Relationship Id="rId617" Type="http://schemas.openxmlformats.org/officeDocument/2006/relationships/customXml" Target="../ink/ink527.xml"/><Relationship Id="rId256" Type="http://schemas.openxmlformats.org/officeDocument/2006/relationships/image" Target="../media/image340.png"/><Relationship Id="rId463" Type="http://schemas.openxmlformats.org/officeDocument/2006/relationships/image" Target="../media/image441.png"/><Relationship Id="rId670" Type="http://schemas.openxmlformats.org/officeDocument/2006/relationships/image" Target="../media/image544.png"/><Relationship Id="rId116" Type="http://schemas.openxmlformats.org/officeDocument/2006/relationships/image" Target="../media/image270.png"/><Relationship Id="rId323" Type="http://schemas.openxmlformats.org/officeDocument/2006/relationships/image" Target="../media/image372.png"/><Relationship Id="rId530" Type="http://schemas.openxmlformats.org/officeDocument/2006/relationships/image" Target="../media/image474.png"/><Relationship Id="rId768" Type="http://schemas.openxmlformats.org/officeDocument/2006/relationships/image" Target="../media/image593.png"/><Relationship Id="rId20" Type="http://schemas.openxmlformats.org/officeDocument/2006/relationships/image" Target="../media/image223.png"/><Relationship Id="rId628" Type="http://schemas.openxmlformats.org/officeDocument/2006/relationships/image" Target="../media/image523.png"/><Relationship Id="rId267" Type="http://schemas.openxmlformats.org/officeDocument/2006/relationships/customXml" Target="../ink/ink349.xml"/><Relationship Id="rId474" Type="http://schemas.openxmlformats.org/officeDocument/2006/relationships/customXml" Target="../ink/ink455.xml"/><Relationship Id="rId127" Type="http://schemas.openxmlformats.org/officeDocument/2006/relationships/customXml" Target="../ink/ink279.xml"/><Relationship Id="rId681" Type="http://schemas.openxmlformats.org/officeDocument/2006/relationships/customXml" Target="../ink/ink559.xml"/><Relationship Id="rId31" Type="http://schemas.openxmlformats.org/officeDocument/2006/relationships/customXml" Target="../ink/ink231.xml"/><Relationship Id="rId334" Type="http://schemas.openxmlformats.org/officeDocument/2006/relationships/customXml" Target="../ink/ink384.xml"/><Relationship Id="rId541" Type="http://schemas.openxmlformats.org/officeDocument/2006/relationships/customXml" Target="../ink/ink489.xml"/><Relationship Id="rId639" Type="http://schemas.openxmlformats.org/officeDocument/2006/relationships/customXml" Target="../ink/ink538.xml"/><Relationship Id="rId180" Type="http://schemas.openxmlformats.org/officeDocument/2006/relationships/image" Target="../media/image302.png"/><Relationship Id="rId278" Type="http://schemas.openxmlformats.org/officeDocument/2006/relationships/image" Target="../media/image351.png"/><Relationship Id="rId401" Type="http://schemas.openxmlformats.org/officeDocument/2006/relationships/customXml" Target="../ink/ink418.xml"/><Relationship Id="rId485" Type="http://schemas.openxmlformats.org/officeDocument/2006/relationships/image" Target="../media/image452.png"/><Relationship Id="rId692" Type="http://schemas.openxmlformats.org/officeDocument/2006/relationships/image" Target="../media/image555.png"/><Relationship Id="rId706" Type="http://schemas.openxmlformats.org/officeDocument/2006/relationships/image" Target="../media/image562.png"/><Relationship Id="rId42" Type="http://schemas.openxmlformats.org/officeDocument/2006/relationships/image" Target="../media/image234.png"/><Relationship Id="rId84" Type="http://schemas.openxmlformats.org/officeDocument/2006/relationships/image" Target="../media/image254.png"/><Relationship Id="rId138" Type="http://schemas.openxmlformats.org/officeDocument/2006/relationships/image" Target="../media/image281.png"/><Relationship Id="rId345" Type="http://schemas.openxmlformats.org/officeDocument/2006/relationships/image" Target="../media/image383.png"/><Relationship Id="rId387" Type="http://schemas.openxmlformats.org/officeDocument/2006/relationships/customXml" Target="../ink/ink411.xml"/><Relationship Id="rId510" Type="http://schemas.openxmlformats.org/officeDocument/2006/relationships/customXml" Target="../ink/ink473.xml"/><Relationship Id="rId552" Type="http://schemas.openxmlformats.org/officeDocument/2006/relationships/image" Target="../media/image485.png"/><Relationship Id="rId594" Type="http://schemas.openxmlformats.org/officeDocument/2006/relationships/image" Target="../media/image506.png"/><Relationship Id="rId608" Type="http://schemas.openxmlformats.org/officeDocument/2006/relationships/image" Target="../media/image513.png"/><Relationship Id="rId191" Type="http://schemas.openxmlformats.org/officeDocument/2006/relationships/customXml" Target="../ink/ink311.xml"/><Relationship Id="rId205" Type="http://schemas.openxmlformats.org/officeDocument/2006/relationships/customXml" Target="../ink/ink318.xml"/><Relationship Id="rId247" Type="http://schemas.openxmlformats.org/officeDocument/2006/relationships/customXml" Target="../ink/ink339.xml"/><Relationship Id="rId412" Type="http://schemas.openxmlformats.org/officeDocument/2006/relationships/image" Target="../media/image416.png"/><Relationship Id="rId107" Type="http://schemas.openxmlformats.org/officeDocument/2006/relationships/customXml" Target="../ink/ink269.xml"/><Relationship Id="rId289" Type="http://schemas.openxmlformats.org/officeDocument/2006/relationships/image" Target="../media/image356.png"/><Relationship Id="rId454" Type="http://schemas.openxmlformats.org/officeDocument/2006/relationships/customXml" Target="../ink/ink445.xml"/><Relationship Id="rId496" Type="http://schemas.openxmlformats.org/officeDocument/2006/relationships/customXml" Target="../ink/ink466.xml"/><Relationship Id="rId661" Type="http://schemas.openxmlformats.org/officeDocument/2006/relationships/customXml" Target="../ink/ink549.xml"/><Relationship Id="rId717" Type="http://schemas.openxmlformats.org/officeDocument/2006/relationships/customXml" Target="../ink/ink577.xml"/><Relationship Id="rId759" Type="http://schemas.openxmlformats.org/officeDocument/2006/relationships/customXml" Target="../ink/ink598.xml"/><Relationship Id="rId11" Type="http://schemas.openxmlformats.org/officeDocument/2006/relationships/customXml" Target="../ink/ink221.xml"/><Relationship Id="rId53" Type="http://schemas.openxmlformats.org/officeDocument/2006/relationships/customXml" Target="../ink/ink242.xml"/><Relationship Id="rId149" Type="http://schemas.openxmlformats.org/officeDocument/2006/relationships/customXml" Target="../ink/ink290.xml"/><Relationship Id="rId314" Type="http://schemas.openxmlformats.org/officeDocument/2006/relationships/image" Target="../media/image368.png"/><Relationship Id="rId356" Type="http://schemas.openxmlformats.org/officeDocument/2006/relationships/image" Target="../media/image388.png"/><Relationship Id="rId398" Type="http://schemas.openxmlformats.org/officeDocument/2006/relationships/image" Target="../media/image409.png"/><Relationship Id="rId521" Type="http://schemas.openxmlformats.org/officeDocument/2006/relationships/image" Target="../media/image470.png"/><Relationship Id="rId563" Type="http://schemas.openxmlformats.org/officeDocument/2006/relationships/customXml" Target="../ink/ink500.xml"/><Relationship Id="rId619" Type="http://schemas.openxmlformats.org/officeDocument/2006/relationships/customXml" Target="../ink/ink528.xml"/><Relationship Id="rId770" Type="http://schemas.openxmlformats.org/officeDocument/2006/relationships/image" Target="../media/image594.png"/><Relationship Id="rId95" Type="http://schemas.openxmlformats.org/officeDocument/2006/relationships/customXml" Target="../ink/ink263.xml"/><Relationship Id="rId160" Type="http://schemas.openxmlformats.org/officeDocument/2006/relationships/image" Target="../media/image292.png"/><Relationship Id="rId216" Type="http://schemas.openxmlformats.org/officeDocument/2006/relationships/image" Target="../media/image320.png"/><Relationship Id="rId423" Type="http://schemas.openxmlformats.org/officeDocument/2006/relationships/customXml" Target="../ink/ink429.xml"/><Relationship Id="rId258" Type="http://schemas.openxmlformats.org/officeDocument/2006/relationships/image" Target="../media/image341.png"/><Relationship Id="rId465" Type="http://schemas.openxmlformats.org/officeDocument/2006/relationships/image" Target="../media/image442.png"/><Relationship Id="rId630" Type="http://schemas.openxmlformats.org/officeDocument/2006/relationships/image" Target="../media/image524.png"/><Relationship Id="rId672" Type="http://schemas.openxmlformats.org/officeDocument/2006/relationships/image" Target="../media/image545.png"/><Relationship Id="rId728" Type="http://schemas.openxmlformats.org/officeDocument/2006/relationships/image" Target="../media/image573.png"/><Relationship Id="rId22" Type="http://schemas.openxmlformats.org/officeDocument/2006/relationships/image" Target="../media/image224.png"/><Relationship Id="rId64" Type="http://schemas.openxmlformats.org/officeDocument/2006/relationships/image" Target="../media/image245.png"/><Relationship Id="rId118" Type="http://schemas.openxmlformats.org/officeDocument/2006/relationships/image" Target="../media/image271.png"/><Relationship Id="rId325" Type="http://schemas.openxmlformats.org/officeDocument/2006/relationships/image" Target="../media/image373.png"/><Relationship Id="rId367" Type="http://schemas.openxmlformats.org/officeDocument/2006/relationships/customXml" Target="../ink/ink401.xml"/><Relationship Id="rId532" Type="http://schemas.openxmlformats.org/officeDocument/2006/relationships/image" Target="../media/image475.png"/><Relationship Id="rId574" Type="http://schemas.openxmlformats.org/officeDocument/2006/relationships/image" Target="../media/image496.png"/><Relationship Id="rId171" Type="http://schemas.openxmlformats.org/officeDocument/2006/relationships/customXml" Target="../ink/ink301.xml"/><Relationship Id="rId227" Type="http://schemas.openxmlformats.org/officeDocument/2006/relationships/customXml" Target="../ink/ink329.xml"/><Relationship Id="rId269" Type="http://schemas.openxmlformats.org/officeDocument/2006/relationships/customXml" Target="../ink/ink350.xml"/><Relationship Id="rId434" Type="http://schemas.openxmlformats.org/officeDocument/2006/relationships/customXml" Target="../ink/ink435.xml"/><Relationship Id="rId476" Type="http://schemas.openxmlformats.org/officeDocument/2006/relationships/customXml" Target="../ink/ink456.xml"/><Relationship Id="rId641" Type="http://schemas.openxmlformats.org/officeDocument/2006/relationships/customXml" Target="../ink/ink539.xml"/><Relationship Id="rId683" Type="http://schemas.openxmlformats.org/officeDocument/2006/relationships/customXml" Target="../ink/ink560.xml"/><Relationship Id="rId739" Type="http://schemas.openxmlformats.org/officeDocument/2006/relationships/customXml" Target="../ink/ink588.xml"/><Relationship Id="rId33" Type="http://schemas.openxmlformats.org/officeDocument/2006/relationships/customXml" Target="../ink/ink232.xml"/><Relationship Id="rId129" Type="http://schemas.openxmlformats.org/officeDocument/2006/relationships/customXml" Target="../ink/ink280.xml"/><Relationship Id="rId280" Type="http://schemas.openxmlformats.org/officeDocument/2006/relationships/image" Target="../media/image352.png"/><Relationship Id="rId336" Type="http://schemas.openxmlformats.org/officeDocument/2006/relationships/customXml" Target="../ink/ink385.xml"/><Relationship Id="rId501" Type="http://schemas.openxmlformats.org/officeDocument/2006/relationships/image" Target="../media/image460.png"/><Relationship Id="rId543" Type="http://schemas.openxmlformats.org/officeDocument/2006/relationships/customXml" Target="../ink/ink490.xml"/><Relationship Id="rId75" Type="http://schemas.openxmlformats.org/officeDocument/2006/relationships/customXml" Target="../ink/ink253.xml"/><Relationship Id="rId140" Type="http://schemas.openxmlformats.org/officeDocument/2006/relationships/image" Target="../media/image282.png"/><Relationship Id="rId182" Type="http://schemas.openxmlformats.org/officeDocument/2006/relationships/image" Target="../media/image303.png"/><Relationship Id="rId378" Type="http://schemas.openxmlformats.org/officeDocument/2006/relationships/image" Target="../media/image399.png"/><Relationship Id="rId403" Type="http://schemas.openxmlformats.org/officeDocument/2006/relationships/customXml" Target="../ink/ink419.xml"/><Relationship Id="rId585" Type="http://schemas.openxmlformats.org/officeDocument/2006/relationships/customXml" Target="../ink/ink511.xml"/><Relationship Id="rId750" Type="http://schemas.openxmlformats.org/officeDocument/2006/relationships/image" Target="../media/image584.png"/><Relationship Id="rId6" Type="http://schemas.openxmlformats.org/officeDocument/2006/relationships/image" Target="../media/image216.png"/><Relationship Id="rId238" Type="http://schemas.openxmlformats.org/officeDocument/2006/relationships/image" Target="../media/image331.png"/><Relationship Id="rId445" Type="http://schemas.openxmlformats.org/officeDocument/2006/relationships/image" Target="../media/image432.png"/><Relationship Id="rId487" Type="http://schemas.openxmlformats.org/officeDocument/2006/relationships/image" Target="../media/image453.png"/><Relationship Id="rId610" Type="http://schemas.openxmlformats.org/officeDocument/2006/relationships/image" Target="../media/image514.png"/><Relationship Id="rId652" Type="http://schemas.openxmlformats.org/officeDocument/2006/relationships/image" Target="../media/image535.png"/><Relationship Id="rId694" Type="http://schemas.openxmlformats.org/officeDocument/2006/relationships/image" Target="../media/image556.png"/><Relationship Id="rId708" Type="http://schemas.openxmlformats.org/officeDocument/2006/relationships/image" Target="../media/image563.png"/><Relationship Id="rId291" Type="http://schemas.openxmlformats.org/officeDocument/2006/relationships/image" Target="../media/image357.png"/><Relationship Id="rId305" Type="http://schemas.openxmlformats.org/officeDocument/2006/relationships/customXml" Target="../ink/ink369.xml"/><Relationship Id="rId347" Type="http://schemas.openxmlformats.org/officeDocument/2006/relationships/image" Target="../media/image384.png"/><Relationship Id="rId512" Type="http://schemas.openxmlformats.org/officeDocument/2006/relationships/customXml" Target="../ink/ink474.xml"/><Relationship Id="rId44" Type="http://schemas.openxmlformats.org/officeDocument/2006/relationships/image" Target="../media/image235.png"/><Relationship Id="rId86" Type="http://schemas.openxmlformats.org/officeDocument/2006/relationships/image" Target="../media/image255.png"/><Relationship Id="rId151" Type="http://schemas.openxmlformats.org/officeDocument/2006/relationships/customXml" Target="../ink/ink291.xml"/><Relationship Id="rId389" Type="http://schemas.openxmlformats.org/officeDocument/2006/relationships/customXml" Target="../ink/ink412.xml"/><Relationship Id="rId554" Type="http://schemas.openxmlformats.org/officeDocument/2006/relationships/image" Target="../media/image486.png"/><Relationship Id="rId596" Type="http://schemas.openxmlformats.org/officeDocument/2006/relationships/image" Target="../media/image507.png"/><Relationship Id="rId761" Type="http://schemas.openxmlformats.org/officeDocument/2006/relationships/customXml" Target="../ink/ink599.xml"/><Relationship Id="rId193" Type="http://schemas.openxmlformats.org/officeDocument/2006/relationships/customXml" Target="../ink/ink312.xml"/><Relationship Id="rId207" Type="http://schemas.openxmlformats.org/officeDocument/2006/relationships/customXml" Target="../ink/ink319.xml"/><Relationship Id="rId249" Type="http://schemas.openxmlformats.org/officeDocument/2006/relationships/customXml" Target="../ink/ink340.xml"/><Relationship Id="rId414" Type="http://schemas.openxmlformats.org/officeDocument/2006/relationships/image" Target="../media/image417.png"/><Relationship Id="rId456" Type="http://schemas.openxmlformats.org/officeDocument/2006/relationships/customXml" Target="../ink/ink446.xml"/><Relationship Id="rId498" Type="http://schemas.openxmlformats.org/officeDocument/2006/relationships/customXml" Target="../ink/ink467.xml"/><Relationship Id="rId621" Type="http://schemas.openxmlformats.org/officeDocument/2006/relationships/customXml" Target="../ink/ink529.xml"/><Relationship Id="rId663" Type="http://schemas.openxmlformats.org/officeDocument/2006/relationships/customXml" Target="../ink/ink550.xml"/><Relationship Id="rId13" Type="http://schemas.openxmlformats.org/officeDocument/2006/relationships/customXml" Target="../ink/ink222.xml"/><Relationship Id="rId109" Type="http://schemas.openxmlformats.org/officeDocument/2006/relationships/customXml" Target="../ink/ink270.xml"/><Relationship Id="rId260" Type="http://schemas.openxmlformats.org/officeDocument/2006/relationships/image" Target="../media/image342.png"/><Relationship Id="rId316" Type="http://schemas.openxmlformats.org/officeDocument/2006/relationships/customXml" Target="../ink/ink375.xml"/><Relationship Id="rId523" Type="http://schemas.openxmlformats.org/officeDocument/2006/relationships/image" Target="../media/image471.png"/><Relationship Id="rId719" Type="http://schemas.openxmlformats.org/officeDocument/2006/relationships/customXml" Target="../ink/ink578.xml"/><Relationship Id="rId55" Type="http://schemas.openxmlformats.org/officeDocument/2006/relationships/customXml" Target="../ink/ink243.xml"/><Relationship Id="rId97" Type="http://schemas.openxmlformats.org/officeDocument/2006/relationships/customXml" Target="../ink/ink264.xml"/><Relationship Id="rId120" Type="http://schemas.openxmlformats.org/officeDocument/2006/relationships/image" Target="../media/image272.png"/><Relationship Id="rId358" Type="http://schemas.openxmlformats.org/officeDocument/2006/relationships/image" Target="../media/image389.png"/><Relationship Id="rId565" Type="http://schemas.openxmlformats.org/officeDocument/2006/relationships/customXml" Target="../ink/ink501.xml"/><Relationship Id="rId730" Type="http://schemas.openxmlformats.org/officeDocument/2006/relationships/image" Target="../media/image574.png"/><Relationship Id="rId162" Type="http://schemas.openxmlformats.org/officeDocument/2006/relationships/image" Target="../media/image293.png"/><Relationship Id="rId218" Type="http://schemas.openxmlformats.org/officeDocument/2006/relationships/image" Target="../media/image321.png"/><Relationship Id="rId425" Type="http://schemas.openxmlformats.org/officeDocument/2006/relationships/customXml" Target="../ink/ink430.xml"/><Relationship Id="rId467" Type="http://schemas.openxmlformats.org/officeDocument/2006/relationships/image" Target="../media/image443.png"/><Relationship Id="rId632" Type="http://schemas.openxmlformats.org/officeDocument/2006/relationships/image" Target="../media/image525.png"/><Relationship Id="rId271" Type="http://schemas.openxmlformats.org/officeDocument/2006/relationships/customXml" Target="../ink/ink351.xml"/><Relationship Id="rId674" Type="http://schemas.openxmlformats.org/officeDocument/2006/relationships/image" Target="../media/image546.png"/><Relationship Id="rId24" Type="http://schemas.openxmlformats.org/officeDocument/2006/relationships/image" Target="../media/image225.png"/><Relationship Id="rId66" Type="http://schemas.openxmlformats.org/officeDocument/2006/relationships/image" Target="../media/image45.png"/><Relationship Id="rId131" Type="http://schemas.openxmlformats.org/officeDocument/2006/relationships/customXml" Target="../ink/ink281.xml"/><Relationship Id="rId327" Type="http://schemas.openxmlformats.org/officeDocument/2006/relationships/image" Target="../media/image374.png"/><Relationship Id="rId369" Type="http://schemas.openxmlformats.org/officeDocument/2006/relationships/customXml" Target="../ink/ink402.xml"/><Relationship Id="rId534" Type="http://schemas.openxmlformats.org/officeDocument/2006/relationships/image" Target="../media/image476.png"/><Relationship Id="rId576" Type="http://schemas.openxmlformats.org/officeDocument/2006/relationships/image" Target="../media/image497.png"/><Relationship Id="rId741" Type="http://schemas.openxmlformats.org/officeDocument/2006/relationships/customXml" Target="../ink/ink589.xml"/><Relationship Id="rId173" Type="http://schemas.openxmlformats.org/officeDocument/2006/relationships/customXml" Target="../ink/ink302.xml"/><Relationship Id="rId229" Type="http://schemas.openxmlformats.org/officeDocument/2006/relationships/customXml" Target="../ink/ink330.xml"/><Relationship Id="rId380" Type="http://schemas.openxmlformats.org/officeDocument/2006/relationships/image" Target="../media/image400.png"/><Relationship Id="rId436" Type="http://schemas.openxmlformats.org/officeDocument/2006/relationships/customXml" Target="../ink/ink436.xml"/><Relationship Id="rId601" Type="http://schemas.openxmlformats.org/officeDocument/2006/relationships/customXml" Target="../ink/ink519.xml"/><Relationship Id="rId643" Type="http://schemas.openxmlformats.org/officeDocument/2006/relationships/customXml" Target="../ink/ink540.xml"/><Relationship Id="rId240" Type="http://schemas.openxmlformats.org/officeDocument/2006/relationships/image" Target="../media/image332.png"/><Relationship Id="rId478" Type="http://schemas.openxmlformats.org/officeDocument/2006/relationships/customXml" Target="../ink/ink457.xml"/><Relationship Id="rId685" Type="http://schemas.openxmlformats.org/officeDocument/2006/relationships/customXml" Target="../ink/ink561.xml"/><Relationship Id="rId35" Type="http://schemas.openxmlformats.org/officeDocument/2006/relationships/customXml" Target="../ink/ink233.xml"/><Relationship Id="rId77" Type="http://schemas.openxmlformats.org/officeDocument/2006/relationships/customXml" Target="../ink/ink254.xml"/><Relationship Id="rId100" Type="http://schemas.openxmlformats.org/officeDocument/2006/relationships/image" Target="../media/image262.png"/><Relationship Id="rId282" Type="http://schemas.openxmlformats.org/officeDocument/2006/relationships/image" Target="../media/image353.png"/><Relationship Id="rId338" Type="http://schemas.openxmlformats.org/officeDocument/2006/relationships/customXml" Target="../ink/ink386.xml"/><Relationship Id="rId503" Type="http://schemas.openxmlformats.org/officeDocument/2006/relationships/image" Target="../media/image461.png"/><Relationship Id="rId545" Type="http://schemas.openxmlformats.org/officeDocument/2006/relationships/customXml" Target="../ink/ink491.xml"/><Relationship Id="rId587" Type="http://schemas.openxmlformats.org/officeDocument/2006/relationships/customXml" Target="../ink/ink512.xml"/><Relationship Id="rId710" Type="http://schemas.openxmlformats.org/officeDocument/2006/relationships/image" Target="../media/image564.png"/><Relationship Id="rId752" Type="http://schemas.openxmlformats.org/officeDocument/2006/relationships/image" Target="../media/image585.png"/><Relationship Id="rId8" Type="http://schemas.openxmlformats.org/officeDocument/2006/relationships/image" Target="../media/image217.png"/><Relationship Id="rId142" Type="http://schemas.openxmlformats.org/officeDocument/2006/relationships/image" Target="../media/image283.png"/><Relationship Id="rId184" Type="http://schemas.openxmlformats.org/officeDocument/2006/relationships/image" Target="../media/image304.png"/><Relationship Id="rId391" Type="http://schemas.openxmlformats.org/officeDocument/2006/relationships/customXml" Target="../ink/ink413.xml"/><Relationship Id="rId405" Type="http://schemas.openxmlformats.org/officeDocument/2006/relationships/customXml" Target="../ink/ink420.xml"/><Relationship Id="rId447" Type="http://schemas.openxmlformats.org/officeDocument/2006/relationships/image" Target="../media/image433.png"/><Relationship Id="rId612" Type="http://schemas.openxmlformats.org/officeDocument/2006/relationships/image" Target="../media/image515.png"/><Relationship Id="rId251" Type="http://schemas.openxmlformats.org/officeDocument/2006/relationships/customXml" Target="../ink/ink341.xml"/><Relationship Id="rId489" Type="http://schemas.openxmlformats.org/officeDocument/2006/relationships/image" Target="../media/image454.png"/><Relationship Id="rId654" Type="http://schemas.openxmlformats.org/officeDocument/2006/relationships/image" Target="../media/image536.png"/><Relationship Id="rId696" Type="http://schemas.openxmlformats.org/officeDocument/2006/relationships/image" Target="../media/image557.png"/><Relationship Id="rId46" Type="http://schemas.openxmlformats.org/officeDocument/2006/relationships/image" Target="../media/image236.png"/><Relationship Id="rId293" Type="http://schemas.openxmlformats.org/officeDocument/2006/relationships/image" Target="../media/image358.png"/><Relationship Id="rId307" Type="http://schemas.openxmlformats.org/officeDocument/2006/relationships/customXml" Target="../ink/ink370.xml"/><Relationship Id="rId349" Type="http://schemas.openxmlformats.org/officeDocument/2006/relationships/image" Target="../media/image385.png"/><Relationship Id="rId514" Type="http://schemas.openxmlformats.org/officeDocument/2006/relationships/customXml" Target="../ink/ink475.xml"/><Relationship Id="rId556" Type="http://schemas.openxmlformats.org/officeDocument/2006/relationships/image" Target="../media/image487.png"/><Relationship Id="rId721" Type="http://schemas.openxmlformats.org/officeDocument/2006/relationships/customXml" Target="../ink/ink579.xml"/><Relationship Id="rId763" Type="http://schemas.openxmlformats.org/officeDocument/2006/relationships/customXml" Target="../ink/ink600.xml"/><Relationship Id="rId88" Type="http://schemas.openxmlformats.org/officeDocument/2006/relationships/image" Target="../media/image256.png"/><Relationship Id="rId111" Type="http://schemas.openxmlformats.org/officeDocument/2006/relationships/customXml" Target="../ink/ink271.xml"/><Relationship Id="rId153" Type="http://schemas.openxmlformats.org/officeDocument/2006/relationships/customXml" Target="../ink/ink292.xml"/><Relationship Id="rId195" Type="http://schemas.openxmlformats.org/officeDocument/2006/relationships/customXml" Target="../ink/ink313.xml"/><Relationship Id="rId209" Type="http://schemas.openxmlformats.org/officeDocument/2006/relationships/customXml" Target="../ink/ink320.xml"/><Relationship Id="rId360" Type="http://schemas.openxmlformats.org/officeDocument/2006/relationships/image" Target="../media/image390.png"/><Relationship Id="rId416" Type="http://schemas.openxmlformats.org/officeDocument/2006/relationships/image" Target="../media/image418.png"/><Relationship Id="rId598" Type="http://schemas.openxmlformats.org/officeDocument/2006/relationships/image" Target="../media/image508.png"/><Relationship Id="rId220" Type="http://schemas.openxmlformats.org/officeDocument/2006/relationships/image" Target="../media/image322.png"/><Relationship Id="rId458" Type="http://schemas.openxmlformats.org/officeDocument/2006/relationships/customXml" Target="../ink/ink447.xml"/><Relationship Id="rId623" Type="http://schemas.openxmlformats.org/officeDocument/2006/relationships/customXml" Target="../ink/ink530.xml"/><Relationship Id="rId665" Type="http://schemas.openxmlformats.org/officeDocument/2006/relationships/customXml" Target="../ink/ink551.xml"/><Relationship Id="rId15" Type="http://schemas.openxmlformats.org/officeDocument/2006/relationships/customXml" Target="../ink/ink223.xml"/><Relationship Id="rId57" Type="http://schemas.openxmlformats.org/officeDocument/2006/relationships/customXml" Target="../ink/ink244.xml"/><Relationship Id="rId262" Type="http://schemas.openxmlformats.org/officeDocument/2006/relationships/image" Target="../media/image343.png"/><Relationship Id="rId318" Type="http://schemas.openxmlformats.org/officeDocument/2006/relationships/customXml" Target="../ink/ink376.xml"/><Relationship Id="rId525" Type="http://schemas.openxmlformats.org/officeDocument/2006/relationships/image" Target="../media/image472.png"/><Relationship Id="rId567" Type="http://schemas.openxmlformats.org/officeDocument/2006/relationships/customXml" Target="../ink/ink502.xml"/><Relationship Id="rId732" Type="http://schemas.openxmlformats.org/officeDocument/2006/relationships/image" Target="../media/image575.png"/><Relationship Id="rId99" Type="http://schemas.openxmlformats.org/officeDocument/2006/relationships/customXml" Target="../ink/ink265.xml"/><Relationship Id="rId122" Type="http://schemas.openxmlformats.org/officeDocument/2006/relationships/image" Target="../media/image273.png"/><Relationship Id="rId164" Type="http://schemas.openxmlformats.org/officeDocument/2006/relationships/image" Target="../media/image294.png"/><Relationship Id="rId371" Type="http://schemas.openxmlformats.org/officeDocument/2006/relationships/customXml" Target="../ink/ink403.xml"/><Relationship Id="rId427" Type="http://schemas.openxmlformats.org/officeDocument/2006/relationships/customXml" Target="../ink/ink431.xml"/><Relationship Id="rId469" Type="http://schemas.openxmlformats.org/officeDocument/2006/relationships/image" Target="../media/image444.png"/><Relationship Id="rId634" Type="http://schemas.openxmlformats.org/officeDocument/2006/relationships/image" Target="../media/image526.png"/><Relationship Id="rId676" Type="http://schemas.openxmlformats.org/officeDocument/2006/relationships/image" Target="../media/image547.png"/><Relationship Id="rId26" Type="http://schemas.openxmlformats.org/officeDocument/2006/relationships/image" Target="../media/image226.png"/><Relationship Id="rId231" Type="http://schemas.openxmlformats.org/officeDocument/2006/relationships/customXml" Target="../ink/ink331.xml"/><Relationship Id="rId273" Type="http://schemas.openxmlformats.org/officeDocument/2006/relationships/customXml" Target="../ink/ink352.xml"/><Relationship Id="rId329" Type="http://schemas.openxmlformats.org/officeDocument/2006/relationships/image" Target="../media/image375.png"/><Relationship Id="rId480" Type="http://schemas.openxmlformats.org/officeDocument/2006/relationships/customXml" Target="../ink/ink458.xml"/><Relationship Id="rId536" Type="http://schemas.openxmlformats.org/officeDocument/2006/relationships/image" Target="../media/image477.png"/><Relationship Id="rId701" Type="http://schemas.openxmlformats.org/officeDocument/2006/relationships/customXml" Target="../ink/ink569.xml"/><Relationship Id="rId68" Type="http://schemas.openxmlformats.org/officeDocument/2006/relationships/image" Target="../media/image246.png"/><Relationship Id="rId133" Type="http://schemas.openxmlformats.org/officeDocument/2006/relationships/customXml" Target="../ink/ink282.xml"/><Relationship Id="rId175" Type="http://schemas.openxmlformats.org/officeDocument/2006/relationships/customXml" Target="../ink/ink303.xml"/><Relationship Id="rId340" Type="http://schemas.openxmlformats.org/officeDocument/2006/relationships/customXml" Target="../ink/ink387.xml"/><Relationship Id="rId578" Type="http://schemas.openxmlformats.org/officeDocument/2006/relationships/image" Target="../media/image498.png"/><Relationship Id="rId743" Type="http://schemas.openxmlformats.org/officeDocument/2006/relationships/customXml" Target="../ink/ink590.xml"/><Relationship Id="rId200" Type="http://schemas.openxmlformats.org/officeDocument/2006/relationships/image" Target="../media/image312.png"/><Relationship Id="rId382" Type="http://schemas.openxmlformats.org/officeDocument/2006/relationships/image" Target="../media/image401.png"/><Relationship Id="rId438" Type="http://schemas.openxmlformats.org/officeDocument/2006/relationships/customXml" Target="../ink/ink437.xml"/><Relationship Id="rId603" Type="http://schemas.openxmlformats.org/officeDocument/2006/relationships/customXml" Target="../ink/ink520.xml"/><Relationship Id="rId645" Type="http://schemas.openxmlformats.org/officeDocument/2006/relationships/customXml" Target="../ink/ink541.xml"/><Relationship Id="rId687" Type="http://schemas.openxmlformats.org/officeDocument/2006/relationships/customXml" Target="../ink/ink562.xml"/><Relationship Id="rId242" Type="http://schemas.openxmlformats.org/officeDocument/2006/relationships/image" Target="../media/image333.png"/><Relationship Id="rId284" Type="http://schemas.openxmlformats.org/officeDocument/2006/relationships/image" Target="../media/image354.png"/><Relationship Id="rId491" Type="http://schemas.openxmlformats.org/officeDocument/2006/relationships/image" Target="../media/image455.png"/><Relationship Id="rId505" Type="http://schemas.openxmlformats.org/officeDocument/2006/relationships/image" Target="../media/image462.png"/><Relationship Id="rId712" Type="http://schemas.openxmlformats.org/officeDocument/2006/relationships/image" Target="../media/image565.png"/><Relationship Id="rId37" Type="http://schemas.openxmlformats.org/officeDocument/2006/relationships/customXml" Target="../ink/ink234.xml"/><Relationship Id="rId79" Type="http://schemas.openxmlformats.org/officeDocument/2006/relationships/customXml" Target="../ink/ink255.xml"/><Relationship Id="rId102" Type="http://schemas.openxmlformats.org/officeDocument/2006/relationships/image" Target="../media/image263.png"/><Relationship Id="rId144" Type="http://schemas.openxmlformats.org/officeDocument/2006/relationships/image" Target="../media/image284.png"/><Relationship Id="rId547" Type="http://schemas.openxmlformats.org/officeDocument/2006/relationships/customXml" Target="../ink/ink492.xml"/><Relationship Id="rId589" Type="http://schemas.openxmlformats.org/officeDocument/2006/relationships/customXml" Target="../ink/ink513.xml"/><Relationship Id="rId754" Type="http://schemas.openxmlformats.org/officeDocument/2006/relationships/image" Target="../media/image586.png"/><Relationship Id="rId90" Type="http://schemas.openxmlformats.org/officeDocument/2006/relationships/image" Target="../media/image257.png"/><Relationship Id="rId186" Type="http://schemas.openxmlformats.org/officeDocument/2006/relationships/image" Target="../media/image305.png"/><Relationship Id="rId351" Type="http://schemas.openxmlformats.org/officeDocument/2006/relationships/image" Target="../media/image386.png"/><Relationship Id="rId393" Type="http://schemas.openxmlformats.org/officeDocument/2006/relationships/customXml" Target="../ink/ink414.xml"/><Relationship Id="rId407" Type="http://schemas.openxmlformats.org/officeDocument/2006/relationships/customXml" Target="../ink/ink421.xml"/><Relationship Id="rId449" Type="http://schemas.openxmlformats.org/officeDocument/2006/relationships/image" Target="../media/image434.png"/><Relationship Id="rId614" Type="http://schemas.openxmlformats.org/officeDocument/2006/relationships/image" Target="../media/image516.png"/><Relationship Id="rId656" Type="http://schemas.openxmlformats.org/officeDocument/2006/relationships/image" Target="../media/image537.png"/><Relationship Id="rId211" Type="http://schemas.openxmlformats.org/officeDocument/2006/relationships/customXml" Target="../ink/ink321.xml"/><Relationship Id="rId253" Type="http://schemas.openxmlformats.org/officeDocument/2006/relationships/customXml" Target="../ink/ink342.xml"/><Relationship Id="rId295" Type="http://schemas.openxmlformats.org/officeDocument/2006/relationships/image" Target="../media/image359.png"/><Relationship Id="rId309" Type="http://schemas.openxmlformats.org/officeDocument/2006/relationships/customXml" Target="../ink/ink371.xml"/><Relationship Id="rId460" Type="http://schemas.openxmlformats.org/officeDocument/2006/relationships/customXml" Target="../ink/ink448.xml"/><Relationship Id="rId516" Type="http://schemas.openxmlformats.org/officeDocument/2006/relationships/customXml" Target="../ink/ink476.xml"/><Relationship Id="rId698" Type="http://schemas.openxmlformats.org/officeDocument/2006/relationships/image" Target="../media/image558.png"/><Relationship Id="rId48" Type="http://schemas.openxmlformats.org/officeDocument/2006/relationships/image" Target="../media/image237.png"/><Relationship Id="rId113" Type="http://schemas.openxmlformats.org/officeDocument/2006/relationships/customXml" Target="../ink/ink272.xml"/><Relationship Id="rId320" Type="http://schemas.openxmlformats.org/officeDocument/2006/relationships/customXml" Target="../ink/ink377.xml"/><Relationship Id="rId558" Type="http://schemas.openxmlformats.org/officeDocument/2006/relationships/image" Target="../media/image488.png"/><Relationship Id="rId723" Type="http://schemas.openxmlformats.org/officeDocument/2006/relationships/customXml" Target="../ink/ink580.xml"/><Relationship Id="rId765" Type="http://schemas.openxmlformats.org/officeDocument/2006/relationships/customXml" Target="../ink/ink601.xml"/><Relationship Id="rId155" Type="http://schemas.openxmlformats.org/officeDocument/2006/relationships/customXml" Target="../ink/ink293.xml"/><Relationship Id="rId197" Type="http://schemas.openxmlformats.org/officeDocument/2006/relationships/customXml" Target="../ink/ink314.xml"/><Relationship Id="rId362" Type="http://schemas.openxmlformats.org/officeDocument/2006/relationships/image" Target="../media/image391.png"/><Relationship Id="rId418" Type="http://schemas.openxmlformats.org/officeDocument/2006/relationships/image" Target="../media/image419.png"/><Relationship Id="rId625" Type="http://schemas.openxmlformats.org/officeDocument/2006/relationships/customXml" Target="../ink/ink531.xml"/><Relationship Id="rId222" Type="http://schemas.openxmlformats.org/officeDocument/2006/relationships/image" Target="../media/image323.png"/><Relationship Id="rId264" Type="http://schemas.openxmlformats.org/officeDocument/2006/relationships/image" Target="../media/image344.png"/><Relationship Id="rId471" Type="http://schemas.openxmlformats.org/officeDocument/2006/relationships/image" Target="../media/image445.png"/><Relationship Id="rId667" Type="http://schemas.openxmlformats.org/officeDocument/2006/relationships/customXml" Target="../ink/ink552.xml"/><Relationship Id="rId17" Type="http://schemas.openxmlformats.org/officeDocument/2006/relationships/customXml" Target="../ink/ink224.xml"/><Relationship Id="rId59" Type="http://schemas.openxmlformats.org/officeDocument/2006/relationships/customXml" Target="../ink/ink245.xml"/><Relationship Id="rId124" Type="http://schemas.openxmlformats.org/officeDocument/2006/relationships/image" Target="../media/image274.png"/><Relationship Id="rId527" Type="http://schemas.openxmlformats.org/officeDocument/2006/relationships/customXml" Target="../ink/ink482.xml"/><Relationship Id="rId569" Type="http://schemas.openxmlformats.org/officeDocument/2006/relationships/customXml" Target="../ink/ink503.xml"/><Relationship Id="rId734" Type="http://schemas.openxmlformats.org/officeDocument/2006/relationships/image" Target="../media/image576.png"/><Relationship Id="rId70" Type="http://schemas.openxmlformats.org/officeDocument/2006/relationships/image" Target="../media/image247.png"/><Relationship Id="rId166" Type="http://schemas.openxmlformats.org/officeDocument/2006/relationships/image" Target="../media/image295.png"/><Relationship Id="rId331" Type="http://schemas.openxmlformats.org/officeDocument/2006/relationships/image" Target="../media/image376.png"/><Relationship Id="rId373" Type="http://schemas.openxmlformats.org/officeDocument/2006/relationships/customXml" Target="../ink/ink404.xml"/><Relationship Id="rId429" Type="http://schemas.openxmlformats.org/officeDocument/2006/relationships/customXml" Target="../ink/ink432.xml"/><Relationship Id="rId580" Type="http://schemas.openxmlformats.org/officeDocument/2006/relationships/image" Target="../media/image499.png"/><Relationship Id="rId636" Type="http://schemas.openxmlformats.org/officeDocument/2006/relationships/image" Target="../media/image527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32.xml"/><Relationship Id="rId440" Type="http://schemas.openxmlformats.org/officeDocument/2006/relationships/customXml" Target="../ink/ink438.xml"/><Relationship Id="rId678" Type="http://schemas.openxmlformats.org/officeDocument/2006/relationships/image" Target="../media/image548.png"/><Relationship Id="rId28" Type="http://schemas.openxmlformats.org/officeDocument/2006/relationships/image" Target="../media/image227.png"/><Relationship Id="rId275" Type="http://schemas.openxmlformats.org/officeDocument/2006/relationships/customXml" Target="../ink/ink353.xml"/><Relationship Id="rId300" Type="http://schemas.openxmlformats.org/officeDocument/2006/relationships/customXml" Target="../ink/ink366.xml"/><Relationship Id="rId482" Type="http://schemas.openxmlformats.org/officeDocument/2006/relationships/customXml" Target="../ink/ink459.xml"/><Relationship Id="rId538" Type="http://schemas.openxmlformats.org/officeDocument/2006/relationships/image" Target="../media/image478.png"/><Relationship Id="rId703" Type="http://schemas.openxmlformats.org/officeDocument/2006/relationships/customXml" Target="../ink/ink570.xml"/><Relationship Id="rId745" Type="http://schemas.openxmlformats.org/officeDocument/2006/relationships/customXml" Target="../ink/ink591.xml"/><Relationship Id="rId81" Type="http://schemas.openxmlformats.org/officeDocument/2006/relationships/customXml" Target="../ink/ink256.xml"/><Relationship Id="rId135" Type="http://schemas.openxmlformats.org/officeDocument/2006/relationships/customXml" Target="../ink/ink283.xml"/><Relationship Id="rId177" Type="http://schemas.openxmlformats.org/officeDocument/2006/relationships/customXml" Target="../ink/ink304.xml"/><Relationship Id="rId342" Type="http://schemas.openxmlformats.org/officeDocument/2006/relationships/customXml" Target="../ink/ink388.xml"/><Relationship Id="rId384" Type="http://schemas.openxmlformats.org/officeDocument/2006/relationships/image" Target="../media/image402.png"/><Relationship Id="rId591" Type="http://schemas.openxmlformats.org/officeDocument/2006/relationships/customXml" Target="../ink/ink514.xml"/><Relationship Id="rId605" Type="http://schemas.openxmlformats.org/officeDocument/2006/relationships/customXml" Target="../ink/ink521.xml"/><Relationship Id="rId202" Type="http://schemas.openxmlformats.org/officeDocument/2006/relationships/image" Target="../media/image313.png"/><Relationship Id="rId244" Type="http://schemas.openxmlformats.org/officeDocument/2006/relationships/image" Target="../media/image334.png"/><Relationship Id="rId647" Type="http://schemas.openxmlformats.org/officeDocument/2006/relationships/customXml" Target="../ink/ink542.xml"/><Relationship Id="rId689" Type="http://schemas.openxmlformats.org/officeDocument/2006/relationships/customXml" Target="../ink/ink563.xml"/><Relationship Id="rId39" Type="http://schemas.openxmlformats.org/officeDocument/2006/relationships/customXml" Target="../ink/ink235.xml"/><Relationship Id="rId286" Type="http://schemas.openxmlformats.org/officeDocument/2006/relationships/customXml" Target="../ink/ink359.xml"/><Relationship Id="rId451" Type="http://schemas.openxmlformats.org/officeDocument/2006/relationships/image" Target="../media/image435.png"/><Relationship Id="rId493" Type="http://schemas.openxmlformats.org/officeDocument/2006/relationships/image" Target="../media/image456.png"/><Relationship Id="rId507" Type="http://schemas.openxmlformats.org/officeDocument/2006/relationships/image" Target="../media/image463.png"/><Relationship Id="rId549" Type="http://schemas.openxmlformats.org/officeDocument/2006/relationships/customXml" Target="../ink/ink493.xml"/><Relationship Id="rId714" Type="http://schemas.openxmlformats.org/officeDocument/2006/relationships/image" Target="../media/image566.png"/><Relationship Id="rId756" Type="http://schemas.openxmlformats.org/officeDocument/2006/relationships/image" Target="../media/image587.png"/><Relationship Id="rId50" Type="http://schemas.openxmlformats.org/officeDocument/2006/relationships/image" Target="../media/image238.png"/><Relationship Id="rId104" Type="http://schemas.openxmlformats.org/officeDocument/2006/relationships/image" Target="../media/image264.png"/><Relationship Id="rId146" Type="http://schemas.openxmlformats.org/officeDocument/2006/relationships/image" Target="../media/image285.png"/><Relationship Id="rId188" Type="http://schemas.openxmlformats.org/officeDocument/2006/relationships/image" Target="../media/image306.png"/><Relationship Id="rId311" Type="http://schemas.openxmlformats.org/officeDocument/2006/relationships/customXml" Target="../ink/ink372.xml"/><Relationship Id="rId353" Type="http://schemas.openxmlformats.org/officeDocument/2006/relationships/image" Target="../media/image387.png"/><Relationship Id="rId395" Type="http://schemas.openxmlformats.org/officeDocument/2006/relationships/customXml" Target="../ink/ink415.xml"/><Relationship Id="rId409" Type="http://schemas.openxmlformats.org/officeDocument/2006/relationships/customXml" Target="../ink/ink422.xml"/><Relationship Id="rId560" Type="http://schemas.openxmlformats.org/officeDocument/2006/relationships/image" Target="../media/image489.png"/><Relationship Id="rId92" Type="http://schemas.openxmlformats.org/officeDocument/2006/relationships/image" Target="../media/image258.png"/><Relationship Id="rId213" Type="http://schemas.openxmlformats.org/officeDocument/2006/relationships/customXml" Target="../ink/ink322.xml"/><Relationship Id="rId420" Type="http://schemas.openxmlformats.org/officeDocument/2006/relationships/image" Target="../media/image420.png"/><Relationship Id="rId616" Type="http://schemas.openxmlformats.org/officeDocument/2006/relationships/image" Target="../media/image517.png"/><Relationship Id="rId658" Type="http://schemas.openxmlformats.org/officeDocument/2006/relationships/image" Target="../media/image538.png"/><Relationship Id="rId255" Type="http://schemas.openxmlformats.org/officeDocument/2006/relationships/customXml" Target="../ink/ink343.xml"/><Relationship Id="rId297" Type="http://schemas.openxmlformats.org/officeDocument/2006/relationships/image" Target="../media/image360.png"/><Relationship Id="rId462" Type="http://schemas.openxmlformats.org/officeDocument/2006/relationships/customXml" Target="../ink/ink449.xml"/><Relationship Id="rId518" Type="http://schemas.openxmlformats.org/officeDocument/2006/relationships/customXml" Target="../ink/ink477.xml"/><Relationship Id="rId725" Type="http://schemas.openxmlformats.org/officeDocument/2006/relationships/customXml" Target="../ink/ink581.xml"/><Relationship Id="rId115" Type="http://schemas.openxmlformats.org/officeDocument/2006/relationships/customXml" Target="../ink/ink273.xml"/><Relationship Id="rId157" Type="http://schemas.openxmlformats.org/officeDocument/2006/relationships/customXml" Target="../ink/ink294.xml"/><Relationship Id="rId322" Type="http://schemas.openxmlformats.org/officeDocument/2006/relationships/customXml" Target="../ink/ink378.xml"/><Relationship Id="rId364" Type="http://schemas.openxmlformats.org/officeDocument/2006/relationships/image" Target="../media/image392.png"/><Relationship Id="rId767" Type="http://schemas.openxmlformats.org/officeDocument/2006/relationships/customXml" Target="../ink/ink602.xml"/><Relationship Id="rId61" Type="http://schemas.openxmlformats.org/officeDocument/2006/relationships/customXml" Target="../ink/ink246.xml"/><Relationship Id="rId199" Type="http://schemas.openxmlformats.org/officeDocument/2006/relationships/customXml" Target="../ink/ink315.xml"/><Relationship Id="rId571" Type="http://schemas.openxmlformats.org/officeDocument/2006/relationships/customXml" Target="../ink/ink504.xml"/><Relationship Id="rId627" Type="http://schemas.openxmlformats.org/officeDocument/2006/relationships/customXml" Target="../ink/ink532.xml"/><Relationship Id="rId669" Type="http://schemas.openxmlformats.org/officeDocument/2006/relationships/customXml" Target="../ink/ink553.xml"/><Relationship Id="rId19" Type="http://schemas.openxmlformats.org/officeDocument/2006/relationships/customXml" Target="../ink/ink225.xml"/><Relationship Id="rId224" Type="http://schemas.openxmlformats.org/officeDocument/2006/relationships/image" Target="../media/image324.png"/><Relationship Id="rId266" Type="http://schemas.openxmlformats.org/officeDocument/2006/relationships/image" Target="../media/image345.png"/><Relationship Id="rId431" Type="http://schemas.openxmlformats.org/officeDocument/2006/relationships/image" Target="../media/image425.png"/><Relationship Id="rId473" Type="http://schemas.openxmlformats.org/officeDocument/2006/relationships/image" Target="../media/image446.png"/><Relationship Id="rId529" Type="http://schemas.openxmlformats.org/officeDocument/2006/relationships/customXml" Target="../ink/ink483.xml"/><Relationship Id="rId680" Type="http://schemas.openxmlformats.org/officeDocument/2006/relationships/image" Target="../media/image549.png"/><Relationship Id="rId736" Type="http://schemas.openxmlformats.org/officeDocument/2006/relationships/image" Target="../media/image577.png"/><Relationship Id="rId30" Type="http://schemas.openxmlformats.org/officeDocument/2006/relationships/image" Target="../media/image228.png"/><Relationship Id="rId126" Type="http://schemas.openxmlformats.org/officeDocument/2006/relationships/image" Target="../media/image275.png"/><Relationship Id="rId168" Type="http://schemas.openxmlformats.org/officeDocument/2006/relationships/image" Target="../media/image296.png"/><Relationship Id="rId333" Type="http://schemas.openxmlformats.org/officeDocument/2006/relationships/image" Target="../media/image377.png"/><Relationship Id="rId540" Type="http://schemas.openxmlformats.org/officeDocument/2006/relationships/image" Target="../media/image479.png"/><Relationship Id="rId72" Type="http://schemas.openxmlformats.org/officeDocument/2006/relationships/image" Target="../media/image248.png"/><Relationship Id="rId375" Type="http://schemas.openxmlformats.org/officeDocument/2006/relationships/customXml" Target="../ink/ink405.xml"/><Relationship Id="rId582" Type="http://schemas.openxmlformats.org/officeDocument/2006/relationships/image" Target="../media/image500.png"/><Relationship Id="rId638" Type="http://schemas.openxmlformats.org/officeDocument/2006/relationships/image" Target="../media/image528.png"/><Relationship Id="rId3" Type="http://schemas.openxmlformats.org/officeDocument/2006/relationships/customXml" Target="../ink/ink217.xml"/><Relationship Id="rId235" Type="http://schemas.openxmlformats.org/officeDocument/2006/relationships/customXml" Target="../ink/ink333.xml"/><Relationship Id="rId277" Type="http://schemas.openxmlformats.org/officeDocument/2006/relationships/customXml" Target="../ink/ink354.xml"/><Relationship Id="rId400" Type="http://schemas.openxmlformats.org/officeDocument/2006/relationships/image" Target="../media/image410.png"/><Relationship Id="rId442" Type="http://schemas.openxmlformats.org/officeDocument/2006/relationships/customXml" Target="../ink/ink439.xml"/><Relationship Id="rId484" Type="http://schemas.openxmlformats.org/officeDocument/2006/relationships/customXml" Target="../ink/ink460.xml"/><Relationship Id="rId705" Type="http://schemas.openxmlformats.org/officeDocument/2006/relationships/customXml" Target="../ink/ink571.xml"/><Relationship Id="rId137" Type="http://schemas.openxmlformats.org/officeDocument/2006/relationships/customXml" Target="../ink/ink284.xml"/><Relationship Id="rId302" Type="http://schemas.openxmlformats.org/officeDocument/2006/relationships/customXml" Target="../ink/ink367.xml"/><Relationship Id="rId344" Type="http://schemas.openxmlformats.org/officeDocument/2006/relationships/customXml" Target="../ink/ink389.xml"/><Relationship Id="rId691" Type="http://schemas.openxmlformats.org/officeDocument/2006/relationships/customXml" Target="../ink/ink564.xml"/><Relationship Id="rId747" Type="http://schemas.openxmlformats.org/officeDocument/2006/relationships/customXml" Target="../ink/ink592.xml"/><Relationship Id="rId41" Type="http://schemas.openxmlformats.org/officeDocument/2006/relationships/customXml" Target="../ink/ink236.xml"/><Relationship Id="rId83" Type="http://schemas.openxmlformats.org/officeDocument/2006/relationships/customXml" Target="../ink/ink257.xml"/><Relationship Id="rId179" Type="http://schemas.openxmlformats.org/officeDocument/2006/relationships/customXml" Target="../ink/ink305.xml"/><Relationship Id="rId386" Type="http://schemas.openxmlformats.org/officeDocument/2006/relationships/image" Target="../media/image403.png"/><Relationship Id="rId551" Type="http://schemas.openxmlformats.org/officeDocument/2006/relationships/customXml" Target="../ink/ink494.xml"/><Relationship Id="rId593" Type="http://schemas.openxmlformats.org/officeDocument/2006/relationships/customXml" Target="../ink/ink515.xml"/><Relationship Id="rId607" Type="http://schemas.openxmlformats.org/officeDocument/2006/relationships/customXml" Target="../ink/ink522.xml"/><Relationship Id="rId649" Type="http://schemas.openxmlformats.org/officeDocument/2006/relationships/customXml" Target="../ink/ink543.xml"/><Relationship Id="rId190" Type="http://schemas.openxmlformats.org/officeDocument/2006/relationships/image" Target="../media/image307.png"/><Relationship Id="rId204" Type="http://schemas.openxmlformats.org/officeDocument/2006/relationships/image" Target="../media/image314.png"/><Relationship Id="rId246" Type="http://schemas.openxmlformats.org/officeDocument/2006/relationships/image" Target="../media/image335.png"/><Relationship Id="rId288" Type="http://schemas.openxmlformats.org/officeDocument/2006/relationships/customXml" Target="../ink/ink360.xml"/><Relationship Id="rId411" Type="http://schemas.openxmlformats.org/officeDocument/2006/relationships/customXml" Target="../ink/ink423.xml"/><Relationship Id="rId453" Type="http://schemas.openxmlformats.org/officeDocument/2006/relationships/image" Target="../media/image436.png"/><Relationship Id="rId509" Type="http://schemas.openxmlformats.org/officeDocument/2006/relationships/image" Target="../media/image464.png"/><Relationship Id="rId660" Type="http://schemas.openxmlformats.org/officeDocument/2006/relationships/image" Target="../media/image539.png"/><Relationship Id="rId106" Type="http://schemas.openxmlformats.org/officeDocument/2006/relationships/image" Target="../media/image265.png"/><Relationship Id="rId313" Type="http://schemas.openxmlformats.org/officeDocument/2006/relationships/customXml" Target="../ink/ink373.xml"/><Relationship Id="rId495" Type="http://schemas.openxmlformats.org/officeDocument/2006/relationships/image" Target="../media/image457.png"/><Relationship Id="rId716" Type="http://schemas.openxmlformats.org/officeDocument/2006/relationships/image" Target="../media/image567.png"/><Relationship Id="rId758" Type="http://schemas.openxmlformats.org/officeDocument/2006/relationships/image" Target="../media/image588.png"/><Relationship Id="rId10" Type="http://schemas.openxmlformats.org/officeDocument/2006/relationships/image" Target="../media/image218.png"/><Relationship Id="rId52" Type="http://schemas.openxmlformats.org/officeDocument/2006/relationships/image" Target="../media/image239.png"/><Relationship Id="rId94" Type="http://schemas.openxmlformats.org/officeDocument/2006/relationships/image" Target="../media/image259.png"/><Relationship Id="rId148" Type="http://schemas.openxmlformats.org/officeDocument/2006/relationships/image" Target="../media/image286.png"/><Relationship Id="rId355" Type="http://schemas.openxmlformats.org/officeDocument/2006/relationships/customXml" Target="../ink/ink395.xml"/><Relationship Id="rId397" Type="http://schemas.openxmlformats.org/officeDocument/2006/relationships/customXml" Target="../ink/ink416.xml"/><Relationship Id="rId520" Type="http://schemas.openxmlformats.org/officeDocument/2006/relationships/customXml" Target="../ink/ink478.xml"/><Relationship Id="rId562" Type="http://schemas.openxmlformats.org/officeDocument/2006/relationships/image" Target="../media/image490.png"/><Relationship Id="rId618" Type="http://schemas.openxmlformats.org/officeDocument/2006/relationships/image" Target="../media/image518.png"/><Relationship Id="rId215" Type="http://schemas.openxmlformats.org/officeDocument/2006/relationships/customXml" Target="../ink/ink323.xml"/><Relationship Id="rId257" Type="http://schemas.openxmlformats.org/officeDocument/2006/relationships/customXml" Target="../ink/ink344.xml"/><Relationship Id="rId422" Type="http://schemas.openxmlformats.org/officeDocument/2006/relationships/image" Target="../media/image421.png"/><Relationship Id="rId464" Type="http://schemas.openxmlformats.org/officeDocument/2006/relationships/customXml" Target="../ink/ink450.xml"/><Relationship Id="rId299" Type="http://schemas.openxmlformats.org/officeDocument/2006/relationships/image" Target="../media/image361.png"/><Relationship Id="rId727" Type="http://schemas.openxmlformats.org/officeDocument/2006/relationships/customXml" Target="../ink/ink582.xml"/><Relationship Id="rId63" Type="http://schemas.openxmlformats.org/officeDocument/2006/relationships/customXml" Target="../ink/ink247.xml"/><Relationship Id="rId159" Type="http://schemas.openxmlformats.org/officeDocument/2006/relationships/customXml" Target="../ink/ink295.xml"/><Relationship Id="rId366" Type="http://schemas.openxmlformats.org/officeDocument/2006/relationships/image" Target="../media/image393.png"/><Relationship Id="rId573" Type="http://schemas.openxmlformats.org/officeDocument/2006/relationships/customXml" Target="../ink/ink505.xml"/><Relationship Id="rId226" Type="http://schemas.openxmlformats.org/officeDocument/2006/relationships/image" Target="../media/image325.png"/><Relationship Id="rId433" Type="http://schemas.openxmlformats.org/officeDocument/2006/relationships/image" Target="../media/image426.png"/><Relationship Id="rId640" Type="http://schemas.openxmlformats.org/officeDocument/2006/relationships/image" Target="../media/image529.png"/><Relationship Id="rId738" Type="http://schemas.openxmlformats.org/officeDocument/2006/relationships/image" Target="../media/image578.png"/><Relationship Id="rId74" Type="http://schemas.openxmlformats.org/officeDocument/2006/relationships/image" Target="../media/image249.png"/><Relationship Id="rId377" Type="http://schemas.openxmlformats.org/officeDocument/2006/relationships/customXml" Target="../ink/ink406.xml"/><Relationship Id="rId500" Type="http://schemas.openxmlformats.org/officeDocument/2006/relationships/customXml" Target="../ink/ink468.xml"/><Relationship Id="rId584" Type="http://schemas.openxmlformats.org/officeDocument/2006/relationships/image" Target="../media/image501.png"/><Relationship Id="rId5" Type="http://schemas.openxmlformats.org/officeDocument/2006/relationships/customXml" Target="../ink/ink218.xml"/><Relationship Id="rId237" Type="http://schemas.openxmlformats.org/officeDocument/2006/relationships/customXml" Target="../ink/ink334.xml"/><Relationship Id="rId444" Type="http://schemas.openxmlformats.org/officeDocument/2006/relationships/customXml" Target="../ink/ink440.xml"/><Relationship Id="rId651" Type="http://schemas.openxmlformats.org/officeDocument/2006/relationships/customXml" Target="../ink/ink544.xml"/><Relationship Id="rId749" Type="http://schemas.openxmlformats.org/officeDocument/2006/relationships/customXml" Target="../ink/ink593.xml"/><Relationship Id="rId290" Type="http://schemas.openxmlformats.org/officeDocument/2006/relationships/customXml" Target="../ink/ink361.xml"/><Relationship Id="rId304" Type="http://schemas.openxmlformats.org/officeDocument/2006/relationships/customXml" Target="../ink/ink368.xml"/><Relationship Id="rId388" Type="http://schemas.openxmlformats.org/officeDocument/2006/relationships/image" Target="../media/image404.png"/><Relationship Id="rId511" Type="http://schemas.openxmlformats.org/officeDocument/2006/relationships/image" Target="../media/image465.png"/><Relationship Id="rId609" Type="http://schemas.openxmlformats.org/officeDocument/2006/relationships/customXml" Target="../ink/ink523.xml"/><Relationship Id="rId85" Type="http://schemas.openxmlformats.org/officeDocument/2006/relationships/customXml" Target="../ink/ink258.xml"/><Relationship Id="rId150" Type="http://schemas.openxmlformats.org/officeDocument/2006/relationships/image" Target="../media/image287.png"/><Relationship Id="rId595" Type="http://schemas.openxmlformats.org/officeDocument/2006/relationships/customXml" Target="../ink/ink516.xml"/><Relationship Id="rId248" Type="http://schemas.openxmlformats.org/officeDocument/2006/relationships/image" Target="../media/image336.png"/><Relationship Id="rId455" Type="http://schemas.openxmlformats.org/officeDocument/2006/relationships/image" Target="../media/image437.png"/><Relationship Id="rId662" Type="http://schemas.openxmlformats.org/officeDocument/2006/relationships/image" Target="../media/image540.png"/><Relationship Id="rId12" Type="http://schemas.openxmlformats.org/officeDocument/2006/relationships/image" Target="../media/image219.png"/><Relationship Id="rId108" Type="http://schemas.openxmlformats.org/officeDocument/2006/relationships/image" Target="../media/image266.png"/><Relationship Id="rId315" Type="http://schemas.openxmlformats.org/officeDocument/2006/relationships/customXml" Target="../ink/ink374.xml"/><Relationship Id="rId522" Type="http://schemas.openxmlformats.org/officeDocument/2006/relationships/customXml" Target="../ink/ink479.xml"/><Relationship Id="rId96" Type="http://schemas.openxmlformats.org/officeDocument/2006/relationships/image" Target="../media/image260.png"/><Relationship Id="rId161" Type="http://schemas.openxmlformats.org/officeDocument/2006/relationships/customXml" Target="../ink/ink296.xml"/><Relationship Id="rId399" Type="http://schemas.openxmlformats.org/officeDocument/2006/relationships/customXml" Target="../ink/ink417.xml"/><Relationship Id="rId259" Type="http://schemas.openxmlformats.org/officeDocument/2006/relationships/customXml" Target="../ink/ink345.xml"/><Relationship Id="rId466" Type="http://schemas.openxmlformats.org/officeDocument/2006/relationships/customXml" Target="../ink/ink451.xml"/><Relationship Id="rId673" Type="http://schemas.openxmlformats.org/officeDocument/2006/relationships/customXml" Target="../ink/ink555.xml"/><Relationship Id="rId23" Type="http://schemas.openxmlformats.org/officeDocument/2006/relationships/customXml" Target="../ink/ink227.xml"/><Relationship Id="rId119" Type="http://schemas.openxmlformats.org/officeDocument/2006/relationships/customXml" Target="../ink/ink275.xml"/><Relationship Id="rId326" Type="http://schemas.openxmlformats.org/officeDocument/2006/relationships/customXml" Target="../ink/ink380.xml"/><Relationship Id="rId533" Type="http://schemas.openxmlformats.org/officeDocument/2006/relationships/customXml" Target="../ink/ink485.xml"/><Relationship Id="rId740" Type="http://schemas.openxmlformats.org/officeDocument/2006/relationships/image" Target="../media/image579.png"/><Relationship Id="rId172" Type="http://schemas.openxmlformats.org/officeDocument/2006/relationships/image" Target="../media/image298.png"/><Relationship Id="rId477" Type="http://schemas.openxmlformats.org/officeDocument/2006/relationships/image" Target="../media/image448.png"/><Relationship Id="rId600" Type="http://schemas.openxmlformats.org/officeDocument/2006/relationships/image" Target="../media/image509.png"/><Relationship Id="rId684" Type="http://schemas.openxmlformats.org/officeDocument/2006/relationships/image" Target="../media/image551.png"/><Relationship Id="rId337" Type="http://schemas.openxmlformats.org/officeDocument/2006/relationships/image" Target="../media/image379.png"/><Relationship Id="rId34" Type="http://schemas.openxmlformats.org/officeDocument/2006/relationships/image" Target="../media/image230.png"/><Relationship Id="rId544" Type="http://schemas.openxmlformats.org/officeDocument/2006/relationships/image" Target="../media/image481.png"/><Relationship Id="rId751" Type="http://schemas.openxmlformats.org/officeDocument/2006/relationships/customXml" Target="../ink/ink594.xml"/><Relationship Id="rId183" Type="http://schemas.openxmlformats.org/officeDocument/2006/relationships/customXml" Target="../ink/ink307.xml"/><Relationship Id="rId390" Type="http://schemas.openxmlformats.org/officeDocument/2006/relationships/image" Target="../media/image405.png"/><Relationship Id="rId404" Type="http://schemas.openxmlformats.org/officeDocument/2006/relationships/image" Target="../media/image412.png"/><Relationship Id="rId611" Type="http://schemas.openxmlformats.org/officeDocument/2006/relationships/customXml" Target="../ink/ink524.xml"/><Relationship Id="rId250" Type="http://schemas.openxmlformats.org/officeDocument/2006/relationships/image" Target="../media/image337.png"/><Relationship Id="rId488" Type="http://schemas.openxmlformats.org/officeDocument/2006/relationships/customXml" Target="../ink/ink462.xml"/><Relationship Id="rId695" Type="http://schemas.openxmlformats.org/officeDocument/2006/relationships/customXml" Target="../ink/ink566.xml"/><Relationship Id="rId709" Type="http://schemas.openxmlformats.org/officeDocument/2006/relationships/customXml" Target="../ink/ink573.xml"/><Relationship Id="rId45" Type="http://schemas.openxmlformats.org/officeDocument/2006/relationships/customXml" Target="../ink/ink238.xml"/><Relationship Id="rId110" Type="http://schemas.openxmlformats.org/officeDocument/2006/relationships/image" Target="../media/image267.png"/><Relationship Id="rId348" Type="http://schemas.openxmlformats.org/officeDocument/2006/relationships/customXml" Target="../ink/ink391.xml"/><Relationship Id="rId555" Type="http://schemas.openxmlformats.org/officeDocument/2006/relationships/customXml" Target="../ink/ink496.xml"/><Relationship Id="rId762" Type="http://schemas.openxmlformats.org/officeDocument/2006/relationships/image" Target="../media/image590.png"/><Relationship Id="rId194" Type="http://schemas.openxmlformats.org/officeDocument/2006/relationships/image" Target="../media/image309.png"/><Relationship Id="rId208" Type="http://schemas.openxmlformats.org/officeDocument/2006/relationships/image" Target="../media/image316.png"/><Relationship Id="rId415" Type="http://schemas.openxmlformats.org/officeDocument/2006/relationships/customXml" Target="../ink/ink425.xml"/><Relationship Id="rId622" Type="http://schemas.openxmlformats.org/officeDocument/2006/relationships/image" Target="../media/image520.png"/><Relationship Id="rId261" Type="http://schemas.openxmlformats.org/officeDocument/2006/relationships/customXml" Target="../ink/ink346.xml"/><Relationship Id="rId499" Type="http://schemas.openxmlformats.org/officeDocument/2006/relationships/image" Target="../media/image459.png"/><Relationship Id="rId56" Type="http://schemas.openxmlformats.org/officeDocument/2006/relationships/image" Target="../media/image241.png"/><Relationship Id="rId359" Type="http://schemas.openxmlformats.org/officeDocument/2006/relationships/customXml" Target="../ink/ink397.xml"/><Relationship Id="rId566" Type="http://schemas.openxmlformats.org/officeDocument/2006/relationships/image" Target="../media/image492.png"/><Relationship Id="rId121" Type="http://schemas.openxmlformats.org/officeDocument/2006/relationships/customXml" Target="../ink/ink276.xml"/><Relationship Id="rId219" Type="http://schemas.openxmlformats.org/officeDocument/2006/relationships/customXml" Target="../ink/ink325.xml"/><Relationship Id="rId426" Type="http://schemas.openxmlformats.org/officeDocument/2006/relationships/image" Target="../media/image423.png"/><Relationship Id="rId633" Type="http://schemas.openxmlformats.org/officeDocument/2006/relationships/customXml" Target="../ink/ink535.xml"/><Relationship Id="rId67" Type="http://schemas.openxmlformats.org/officeDocument/2006/relationships/customXml" Target="../ink/ink249.xml"/><Relationship Id="rId272" Type="http://schemas.openxmlformats.org/officeDocument/2006/relationships/image" Target="../media/image348.png"/><Relationship Id="rId577" Type="http://schemas.openxmlformats.org/officeDocument/2006/relationships/customXml" Target="../ink/ink507.xml"/><Relationship Id="rId700" Type="http://schemas.openxmlformats.org/officeDocument/2006/relationships/image" Target="../media/image559.png"/><Relationship Id="rId132" Type="http://schemas.openxmlformats.org/officeDocument/2006/relationships/image" Target="../media/image278.png"/><Relationship Id="rId437" Type="http://schemas.openxmlformats.org/officeDocument/2006/relationships/image" Target="../media/image428.png"/><Relationship Id="rId644" Type="http://schemas.openxmlformats.org/officeDocument/2006/relationships/image" Target="../media/image531.png"/><Relationship Id="rId283" Type="http://schemas.openxmlformats.org/officeDocument/2006/relationships/customXml" Target="../ink/ink357.xml"/><Relationship Id="rId490" Type="http://schemas.openxmlformats.org/officeDocument/2006/relationships/customXml" Target="../ink/ink463.xml"/><Relationship Id="rId504" Type="http://schemas.openxmlformats.org/officeDocument/2006/relationships/customXml" Target="../ink/ink470.xml"/><Relationship Id="rId711" Type="http://schemas.openxmlformats.org/officeDocument/2006/relationships/customXml" Target="../ink/ink574.xml"/><Relationship Id="rId78" Type="http://schemas.openxmlformats.org/officeDocument/2006/relationships/image" Target="../media/image251.png"/><Relationship Id="rId143" Type="http://schemas.openxmlformats.org/officeDocument/2006/relationships/customXml" Target="../ink/ink287.xml"/><Relationship Id="rId350" Type="http://schemas.openxmlformats.org/officeDocument/2006/relationships/customXml" Target="../ink/ink392.xml"/><Relationship Id="rId588" Type="http://schemas.openxmlformats.org/officeDocument/2006/relationships/image" Target="../media/image503.png"/><Relationship Id="rId9" Type="http://schemas.openxmlformats.org/officeDocument/2006/relationships/customXml" Target="../ink/ink220.xml"/><Relationship Id="rId210" Type="http://schemas.openxmlformats.org/officeDocument/2006/relationships/image" Target="../media/image317.png"/><Relationship Id="rId448" Type="http://schemas.openxmlformats.org/officeDocument/2006/relationships/customXml" Target="../ink/ink442.xml"/><Relationship Id="rId655" Type="http://schemas.openxmlformats.org/officeDocument/2006/relationships/customXml" Target="../ink/ink546.xml"/><Relationship Id="rId294" Type="http://schemas.openxmlformats.org/officeDocument/2006/relationships/customXml" Target="../ink/ink363.xml"/><Relationship Id="rId308" Type="http://schemas.openxmlformats.org/officeDocument/2006/relationships/image" Target="../media/image365.png"/><Relationship Id="rId515" Type="http://schemas.openxmlformats.org/officeDocument/2006/relationships/image" Target="../media/image467.png"/><Relationship Id="rId722" Type="http://schemas.openxmlformats.org/officeDocument/2006/relationships/image" Target="../media/image570.png"/><Relationship Id="rId89" Type="http://schemas.openxmlformats.org/officeDocument/2006/relationships/customXml" Target="../ink/ink260.xml"/><Relationship Id="rId154" Type="http://schemas.openxmlformats.org/officeDocument/2006/relationships/image" Target="../media/image289.png"/><Relationship Id="rId361" Type="http://schemas.openxmlformats.org/officeDocument/2006/relationships/customXml" Target="../ink/ink398.xml"/><Relationship Id="rId599" Type="http://schemas.openxmlformats.org/officeDocument/2006/relationships/customXml" Target="../ink/ink518.xml"/><Relationship Id="rId459" Type="http://schemas.openxmlformats.org/officeDocument/2006/relationships/image" Target="../media/image439.png"/><Relationship Id="rId666" Type="http://schemas.openxmlformats.org/officeDocument/2006/relationships/image" Target="../media/image542.png"/><Relationship Id="rId16" Type="http://schemas.openxmlformats.org/officeDocument/2006/relationships/image" Target="../media/image221.png"/><Relationship Id="rId221" Type="http://schemas.openxmlformats.org/officeDocument/2006/relationships/customXml" Target="../ink/ink326.xml"/><Relationship Id="rId319" Type="http://schemas.openxmlformats.org/officeDocument/2006/relationships/image" Target="../media/image370.png"/><Relationship Id="rId526" Type="http://schemas.openxmlformats.org/officeDocument/2006/relationships/customXml" Target="../ink/ink481.xml"/><Relationship Id="rId733" Type="http://schemas.openxmlformats.org/officeDocument/2006/relationships/customXml" Target="../ink/ink585.xml"/><Relationship Id="rId165" Type="http://schemas.openxmlformats.org/officeDocument/2006/relationships/customXml" Target="../ink/ink298.xml"/><Relationship Id="rId372" Type="http://schemas.openxmlformats.org/officeDocument/2006/relationships/image" Target="../media/image396.png"/><Relationship Id="rId677" Type="http://schemas.openxmlformats.org/officeDocument/2006/relationships/customXml" Target="../ink/ink557.xml"/><Relationship Id="rId232" Type="http://schemas.openxmlformats.org/officeDocument/2006/relationships/image" Target="../media/image328.png"/><Relationship Id="rId27" Type="http://schemas.openxmlformats.org/officeDocument/2006/relationships/customXml" Target="../ink/ink229.xml"/><Relationship Id="rId537" Type="http://schemas.openxmlformats.org/officeDocument/2006/relationships/customXml" Target="../ink/ink487.xml"/><Relationship Id="rId744" Type="http://schemas.openxmlformats.org/officeDocument/2006/relationships/image" Target="../media/image581.png"/><Relationship Id="rId80" Type="http://schemas.openxmlformats.org/officeDocument/2006/relationships/image" Target="../media/image252.png"/><Relationship Id="rId176" Type="http://schemas.openxmlformats.org/officeDocument/2006/relationships/image" Target="../media/image300.png"/><Relationship Id="rId383" Type="http://schemas.openxmlformats.org/officeDocument/2006/relationships/customXml" Target="../ink/ink409.xml"/><Relationship Id="rId590" Type="http://schemas.openxmlformats.org/officeDocument/2006/relationships/image" Target="../media/image504.png"/><Relationship Id="rId604" Type="http://schemas.openxmlformats.org/officeDocument/2006/relationships/image" Target="../media/image511.png"/><Relationship Id="rId243" Type="http://schemas.openxmlformats.org/officeDocument/2006/relationships/customXml" Target="../ink/ink337.xml"/><Relationship Id="rId450" Type="http://schemas.openxmlformats.org/officeDocument/2006/relationships/customXml" Target="../ink/ink443.xml"/><Relationship Id="rId688" Type="http://schemas.openxmlformats.org/officeDocument/2006/relationships/image" Target="../media/image553.png"/><Relationship Id="rId38" Type="http://schemas.openxmlformats.org/officeDocument/2006/relationships/image" Target="../media/image232.png"/><Relationship Id="rId103" Type="http://schemas.openxmlformats.org/officeDocument/2006/relationships/customXml" Target="../ink/ink267.xml"/><Relationship Id="rId310" Type="http://schemas.openxmlformats.org/officeDocument/2006/relationships/image" Target="../media/image366.png"/><Relationship Id="rId548" Type="http://schemas.openxmlformats.org/officeDocument/2006/relationships/image" Target="../media/image483.png"/><Relationship Id="rId755" Type="http://schemas.openxmlformats.org/officeDocument/2006/relationships/customXml" Target="../ink/ink596.xml"/><Relationship Id="rId91" Type="http://schemas.openxmlformats.org/officeDocument/2006/relationships/customXml" Target="../ink/ink261.xml"/><Relationship Id="rId187" Type="http://schemas.openxmlformats.org/officeDocument/2006/relationships/customXml" Target="../ink/ink309.xml"/><Relationship Id="rId394" Type="http://schemas.openxmlformats.org/officeDocument/2006/relationships/image" Target="../media/image407.png"/><Relationship Id="rId408" Type="http://schemas.openxmlformats.org/officeDocument/2006/relationships/image" Target="../media/image414.png"/><Relationship Id="rId615" Type="http://schemas.openxmlformats.org/officeDocument/2006/relationships/customXml" Target="../ink/ink526.xml"/><Relationship Id="rId254" Type="http://schemas.openxmlformats.org/officeDocument/2006/relationships/image" Target="../media/image339.png"/><Relationship Id="rId699" Type="http://schemas.openxmlformats.org/officeDocument/2006/relationships/customXml" Target="../ink/ink568.xml"/><Relationship Id="rId49" Type="http://schemas.openxmlformats.org/officeDocument/2006/relationships/customXml" Target="../ink/ink240.xml"/><Relationship Id="rId114" Type="http://schemas.openxmlformats.org/officeDocument/2006/relationships/image" Target="../media/image269.png"/><Relationship Id="rId461" Type="http://schemas.openxmlformats.org/officeDocument/2006/relationships/image" Target="../media/image440.png"/><Relationship Id="rId559" Type="http://schemas.openxmlformats.org/officeDocument/2006/relationships/customXml" Target="../ink/ink498.xml"/><Relationship Id="rId766" Type="http://schemas.openxmlformats.org/officeDocument/2006/relationships/image" Target="../media/image592.png"/><Relationship Id="rId198" Type="http://schemas.openxmlformats.org/officeDocument/2006/relationships/image" Target="../media/image311.png"/><Relationship Id="rId321" Type="http://schemas.openxmlformats.org/officeDocument/2006/relationships/image" Target="../media/image371.png"/><Relationship Id="rId419" Type="http://schemas.openxmlformats.org/officeDocument/2006/relationships/customXml" Target="../ink/ink427.xml"/><Relationship Id="rId626" Type="http://schemas.openxmlformats.org/officeDocument/2006/relationships/image" Target="../media/image522.png"/><Relationship Id="rId265" Type="http://schemas.openxmlformats.org/officeDocument/2006/relationships/customXml" Target="../ink/ink348.xml"/><Relationship Id="rId472" Type="http://schemas.openxmlformats.org/officeDocument/2006/relationships/customXml" Target="../ink/ink454.xml"/><Relationship Id="rId125" Type="http://schemas.openxmlformats.org/officeDocument/2006/relationships/customXml" Target="../ink/ink278.xml"/><Relationship Id="rId332" Type="http://schemas.openxmlformats.org/officeDocument/2006/relationships/customXml" Target="../ink/ink383.xml"/><Relationship Id="rId637" Type="http://schemas.openxmlformats.org/officeDocument/2006/relationships/customXml" Target="../ink/ink537.xml"/><Relationship Id="rId276" Type="http://schemas.openxmlformats.org/officeDocument/2006/relationships/image" Target="../media/image350.png"/><Relationship Id="rId483" Type="http://schemas.openxmlformats.org/officeDocument/2006/relationships/image" Target="../media/image451.png"/><Relationship Id="rId690" Type="http://schemas.openxmlformats.org/officeDocument/2006/relationships/image" Target="../media/image554.png"/><Relationship Id="rId704" Type="http://schemas.openxmlformats.org/officeDocument/2006/relationships/image" Target="../media/image561.png"/><Relationship Id="rId40" Type="http://schemas.openxmlformats.org/officeDocument/2006/relationships/image" Target="../media/image233.png"/><Relationship Id="rId136" Type="http://schemas.openxmlformats.org/officeDocument/2006/relationships/image" Target="../media/image280.png"/><Relationship Id="rId343" Type="http://schemas.openxmlformats.org/officeDocument/2006/relationships/image" Target="../media/image382.png"/><Relationship Id="rId550" Type="http://schemas.openxmlformats.org/officeDocument/2006/relationships/image" Target="../media/image484.png"/><Relationship Id="rId203" Type="http://schemas.openxmlformats.org/officeDocument/2006/relationships/customXml" Target="../ink/ink317.xml"/><Relationship Id="rId648" Type="http://schemas.openxmlformats.org/officeDocument/2006/relationships/image" Target="../media/image533.png"/><Relationship Id="rId287" Type="http://schemas.openxmlformats.org/officeDocument/2006/relationships/image" Target="../media/image355.png"/><Relationship Id="rId410" Type="http://schemas.openxmlformats.org/officeDocument/2006/relationships/image" Target="../media/image415.png"/><Relationship Id="rId494" Type="http://schemas.openxmlformats.org/officeDocument/2006/relationships/customXml" Target="../ink/ink465.xml"/><Relationship Id="rId508" Type="http://schemas.openxmlformats.org/officeDocument/2006/relationships/customXml" Target="../ink/ink472.xml"/><Relationship Id="rId715" Type="http://schemas.openxmlformats.org/officeDocument/2006/relationships/customXml" Target="../ink/ink576.xml"/><Relationship Id="rId147" Type="http://schemas.openxmlformats.org/officeDocument/2006/relationships/customXml" Target="../ink/ink289.xml"/><Relationship Id="rId354" Type="http://schemas.openxmlformats.org/officeDocument/2006/relationships/customXml" Target="../ink/ink394.xml"/><Relationship Id="rId51" Type="http://schemas.openxmlformats.org/officeDocument/2006/relationships/customXml" Target="../ink/ink241.xml"/><Relationship Id="rId561" Type="http://schemas.openxmlformats.org/officeDocument/2006/relationships/customXml" Target="../ink/ink499.xml"/><Relationship Id="rId659" Type="http://schemas.openxmlformats.org/officeDocument/2006/relationships/customXml" Target="../ink/ink548.xml"/><Relationship Id="rId214" Type="http://schemas.openxmlformats.org/officeDocument/2006/relationships/image" Target="../media/image319.png"/><Relationship Id="rId298" Type="http://schemas.openxmlformats.org/officeDocument/2006/relationships/customXml" Target="../ink/ink365.xml"/><Relationship Id="rId421" Type="http://schemas.openxmlformats.org/officeDocument/2006/relationships/customXml" Target="../ink/ink428.xml"/><Relationship Id="rId519" Type="http://schemas.openxmlformats.org/officeDocument/2006/relationships/image" Target="../media/image469.png"/><Relationship Id="rId158" Type="http://schemas.openxmlformats.org/officeDocument/2006/relationships/image" Target="../media/image291.png"/><Relationship Id="rId726" Type="http://schemas.openxmlformats.org/officeDocument/2006/relationships/image" Target="../media/image572.png"/><Relationship Id="rId62" Type="http://schemas.openxmlformats.org/officeDocument/2006/relationships/image" Target="../media/image244.png"/><Relationship Id="rId365" Type="http://schemas.openxmlformats.org/officeDocument/2006/relationships/customXml" Target="../ink/ink400.xml"/><Relationship Id="rId572" Type="http://schemas.openxmlformats.org/officeDocument/2006/relationships/image" Target="../media/image495.png"/><Relationship Id="rId225" Type="http://schemas.openxmlformats.org/officeDocument/2006/relationships/customXml" Target="../ink/ink328.xml"/><Relationship Id="rId432" Type="http://schemas.openxmlformats.org/officeDocument/2006/relationships/customXml" Target="../ink/ink434.xml"/><Relationship Id="rId737" Type="http://schemas.openxmlformats.org/officeDocument/2006/relationships/customXml" Target="../ink/ink587.xml"/><Relationship Id="rId73" Type="http://schemas.openxmlformats.org/officeDocument/2006/relationships/customXml" Target="../ink/ink252.xml"/><Relationship Id="rId169" Type="http://schemas.openxmlformats.org/officeDocument/2006/relationships/customXml" Target="../ink/ink300.xml"/><Relationship Id="rId376" Type="http://schemas.openxmlformats.org/officeDocument/2006/relationships/image" Target="../media/image398.png"/><Relationship Id="rId583" Type="http://schemas.openxmlformats.org/officeDocument/2006/relationships/customXml" Target="../ink/ink510.xml"/><Relationship Id="rId4" Type="http://schemas.openxmlformats.org/officeDocument/2006/relationships/image" Target="../media/image215.png"/><Relationship Id="rId236" Type="http://schemas.openxmlformats.org/officeDocument/2006/relationships/image" Target="../media/image330.png"/><Relationship Id="rId443" Type="http://schemas.openxmlformats.org/officeDocument/2006/relationships/image" Target="../media/image431.png"/><Relationship Id="rId650" Type="http://schemas.openxmlformats.org/officeDocument/2006/relationships/image" Target="../media/image534.png"/><Relationship Id="rId303" Type="http://schemas.openxmlformats.org/officeDocument/2006/relationships/image" Target="../media/image363.png"/><Relationship Id="rId748" Type="http://schemas.openxmlformats.org/officeDocument/2006/relationships/image" Target="../media/image58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5.png"/><Relationship Id="rId117" Type="http://schemas.openxmlformats.org/officeDocument/2006/relationships/customXml" Target="../ink/ink661.xml"/><Relationship Id="rId21" Type="http://schemas.openxmlformats.org/officeDocument/2006/relationships/customXml" Target="../ink/ink613.xml"/><Relationship Id="rId42" Type="http://schemas.openxmlformats.org/officeDocument/2006/relationships/image" Target="../media/image613.png"/><Relationship Id="rId47" Type="http://schemas.openxmlformats.org/officeDocument/2006/relationships/customXml" Target="../ink/ink626.xml"/><Relationship Id="rId63" Type="http://schemas.openxmlformats.org/officeDocument/2006/relationships/customXml" Target="../ink/ink634.xml"/><Relationship Id="rId68" Type="http://schemas.openxmlformats.org/officeDocument/2006/relationships/image" Target="../media/image626.png"/><Relationship Id="rId84" Type="http://schemas.openxmlformats.org/officeDocument/2006/relationships/image" Target="../media/image634.png"/><Relationship Id="rId89" Type="http://schemas.openxmlformats.org/officeDocument/2006/relationships/customXml" Target="../ink/ink647.xml"/><Relationship Id="rId112" Type="http://schemas.openxmlformats.org/officeDocument/2006/relationships/image" Target="../media/image648.png"/><Relationship Id="rId16" Type="http://schemas.openxmlformats.org/officeDocument/2006/relationships/image" Target="../media/image601.png"/><Relationship Id="rId107" Type="http://schemas.openxmlformats.org/officeDocument/2006/relationships/customXml" Target="../ink/ink656.xml"/><Relationship Id="rId11" Type="http://schemas.openxmlformats.org/officeDocument/2006/relationships/customXml" Target="../ink/ink608.xml"/><Relationship Id="rId32" Type="http://schemas.openxmlformats.org/officeDocument/2006/relationships/image" Target="../media/image608.png"/><Relationship Id="rId37" Type="http://schemas.openxmlformats.org/officeDocument/2006/relationships/customXml" Target="../ink/ink621.xml"/><Relationship Id="rId53" Type="http://schemas.openxmlformats.org/officeDocument/2006/relationships/customXml" Target="../ink/ink629.xml"/><Relationship Id="rId58" Type="http://schemas.openxmlformats.org/officeDocument/2006/relationships/image" Target="../media/image621.png"/><Relationship Id="rId74" Type="http://schemas.openxmlformats.org/officeDocument/2006/relationships/image" Target="../media/image629.png"/><Relationship Id="rId79" Type="http://schemas.openxmlformats.org/officeDocument/2006/relationships/customXml" Target="../ink/ink642.xml"/><Relationship Id="rId102" Type="http://schemas.openxmlformats.org/officeDocument/2006/relationships/image" Target="../media/image643.png"/><Relationship Id="rId5" Type="http://schemas.openxmlformats.org/officeDocument/2006/relationships/customXml" Target="../ink/ink605.xml"/><Relationship Id="rId90" Type="http://schemas.openxmlformats.org/officeDocument/2006/relationships/image" Target="../media/image637.png"/><Relationship Id="rId95" Type="http://schemas.openxmlformats.org/officeDocument/2006/relationships/customXml" Target="../ink/ink650.xml"/><Relationship Id="rId22" Type="http://schemas.openxmlformats.org/officeDocument/2006/relationships/image" Target="../media/image604.png"/><Relationship Id="rId27" Type="http://schemas.openxmlformats.org/officeDocument/2006/relationships/customXml" Target="../ink/ink616.xml"/><Relationship Id="rId43" Type="http://schemas.openxmlformats.org/officeDocument/2006/relationships/customXml" Target="../ink/ink624.xml"/><Relationship Id="rId48" Type="http://schemas.openxmlformats.org/officeDocument/2006/relationships/image" Target="../media/image616.png"/><Relationship Id="rId64" Type="http://schemas.openxmlformats.org/officeDocument/2006/relationships/image" Target="../media/image624.png"/><Relationship Id="rId69" Type="http://schemas.openxmlformats.org/officeDocument/2006/relationships/customXml" Target="../ink/ink637.xml"/><Relationship Id="rId113" Type="http://schemas.openxmlformats.org/officeDocument/2006/relationships/customXml" Target="../ink/ink659.xml"/><Relationship Id="rId118" Type="http://schemas.openxmlformats.org/officeDocument/2006/relationships/image" Target="../media/image651.png"/><Relationship Id="rId80" Type="http://schemas.openxmlformats.org/officeDocument/2006/relationships/image" Target="../media/image632.png"/><Relationship Id="rId85" Type="http://schemas.openxmlformats.org/officeDocument/2006/relationships/customXml" Target="../ink/ink645.xml"/><Relationship Id="rId12" Type="http://schemas.openxmlformats.org/officeDocument/2006/relationships/image" Target="../media/image599.png"/><Relationship Id="rId17" Type="http://schemas.openxmlformats.org/officeDocument/2006/relationships/customXml" Target="../ink/ink611.xml"/><Relationship Id="rId33" Type="http://schemas.openxmlformats.org/officeDocument/2006/relationships/customXml" Target="../ink/ink619.xml"/><Relationship Id="rId38" Type="http://schemas.openxmlformats.org/officeDocument/2006/relationships/image" Target="../media/image611.png"/><Relationship Id="rId59" Type="http://schemas.openxmlformats.org/officeDocument/2006/relationships/customXml" Target="../ink/ink632.xml"/><Relationship Id="rId103" Type="http://schemas.openxmlformats.org/officeDocument/2006/relationships/customXml" Target="../ink/ink654.xml"/><Relationship Id="rId108" Type="http://schemas.openxmlformats.org/officeDocument/2006/relationships/image" Target="../media/image646.png"/><Relationship Id="rId54" Type="http://schemas.openxmlformats.org/officeDocument/2006/relationships/image" Target="../media/image619.png"/><Relationship Id="rId70" Type="http://schemas.openxmlformats.org/officeDocument/2006/relationships/image" Target="../media/image627.png"/><Relationship Id="rId75" Type="http://schemas.openxmlformats.org/officeDocument/2006/relationships/customXml" Target="../ink/ink640.xml"/><Relationship Id="rId91" Type="http://schemas.openxmlformats.org/officeDocument/2006/relationships/customXml" Target="../ink/ink648.xml"/><Relationship Id="rId96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6.png"/><Relationship Id="rId23" Type="http://schemas.openxmlformats.org/officeDocument/2006/relationships/customXml" Target="../ink/ink614.xml"/><Relationship Id="rId28" Type="http://schemas.openxmlformats.org/officeDocument/2006/relationships/image" Target="../media/image606.png"/><Relationship Id="rId49" Type="http://schemas.openxmlformats.org/officeDocument/2006/relationships/customXml" Target="../ink/ink627.xml"/><Relationship Id="rId114" Type="http://schemas.openxmlformats.org/officeDocument/2006/relationships/image" Target="../media/image649.png"/><Relationship Id="rId10" Type="http://schemas.openxmlformats.org/officeDocument/2006/relationships/image" Target="../media/image598.png"/><Relationship Id="rId31" Type="http://schemas.openxmlformats.org/officeDocument/2006/relationships/customXml" Target="../ink/ink618.xml"/><Relationship Id="rId44" Type="http://schemas.openxmlformats.org/officeDocument/2006/relationships/image" Target="../media/image614.png"/><Relationship Id="rId52" Type="http://schemas.openxmlformats.org/officeDocument/2006/relationships/image" Target="../media/image618.png"/><Relationship Id="rId60" Type="http://schemas.openxmlformats.org/officeDocument/2006/relationships/image" Target="../media/image622.png"/><Relationship Id="rId65" Type="http://schemas.openxmlformats.org/officeDocument/2006/relationships/customXml" Target="../ink/ink635.xml"/><Relationship Id="rId73" Type="http://schemas.openxmlformats.org/officeDocument/2006/relationships/customXml" Target="../ink/ink639.xml"/><Relationship Id="rId78" Type="http://schemas.openxmlformats.org/officeDocument/2006/relationships/image" Target="../media/image631.png"/><Relationship Id="rId81" Type="http://schemas.openxmlformats.org/officeDocument/2006/relationships/customXml" Target="../ink/ink643.xml"/><Relationship Id="rId86" Type="http://schemas.openxmlformats.org/officeDocument/2006/relationships/image" Target="../media/image635.png"/><Relationship Id="rId94" Type="http://schemas.openxmlformats.org/officeDocument/2006/relationships/image" Target="../media/image639.png"/><Relationship Id="rId99" Type="http://schemas.openxmlformats.org/officeDocument/2006/relationships/customXml" Target="../ink/ink652.xml"/><Relationship Id="rId101" Type="http://schemas.openxmlformats.org/officeDocument/2006/relationships/customXml" Target="../ink/ink653.xml"/><Relationship Id="rId4" Type="http://schemas.openxmlformats.org/officeDocument/2006/relationships/image" Target="../media/image595.png"/><Relationship Id="rId9" Type="http://schemas.openxmlformats.org/officeDocument/2006/relationships/customXml" Target="../ink/ink607.xml"/><Relationship Id="rId13" Type="http://schemas.openxmlformats.org/officeDocument/2006/relationships/customXml" Target="../ink/ink609.xml"/><Relationship Id="rId18" Type="http://schemas.openxmlformats.org/officeDocument/2006/relationships/image" Target="../media/image602.png"/><Relationship Id="rId39" Type="http://schemas.openxmlformats.org/officeDocument/2006/relationships/customXml" Target="../ink/ink622.xml"/><Relationship Id="rId109" Type="http://schemas.openxmlformats.org/officeDocument/2006/relationships/customXml" Target="../ink/ink657.xml"/><Relationship Id="rId34" Type="http://schemas.openxmlformats.org/officeDocument/2006/relationships/image" Target="../media/image609.png"/><Relationship Id="rId50" Type="http://schemas.openxmlformats.org/officeDocument/2006/relationships/image" Target="../media/image617.png"/><Relationship Id="rId55" Type="http://schemas.openxmlformats.org/officeDocument/2006/relationships/customXml" Target="../ink/ink630.xml"/><Relationship Id="rId76" Type="http://schemas.openxmlformats.org/officeDocument/2006/relationships/image" Target="../media/image630.png"/><Relationship Id="rId97" Type="http://schemas.openxmlformats.org/officeDocument/2006/relationships/customXml" Target="../ink/ink651.xml"/><Relationship Id="rId104" Type="http://schemas.openxmlformats.org/officeDocument/2006/relationships/image" Target="../media/image644.png"/><Relationship Id="rId7" Type="http://schemas.openxmlformats.org/officeDocument/2006/relationships/customXml" Target="../ink/ink606.xml"/><Relationship Id="rId71" Type="http://schemas.openxmlformats.org/officeDocument/2006/relationships/customXml" Target="../ink/ink638.xml"/><Relationship Id="rId92" Type="http://schemas.openxmlformats.org/officeDocument/2006/relationships/image" Target="../media/image638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17.xml"/><Relationship Id="rId24" Type="http://schemas.openxmlformats.org/officeDocument/2006/relationships/image" Target="../media/image45.png"/><Relationship Id="rId40" Type="http://schemas.openxmlformats.org/officeDocument/2006/relationships/image" Target="../media/image612.png"/><Relationship Id="rId45" Type="http://schemas.openxmlformats.org/officeDocument/2006/relationships/customXml" Target="../ink/ink625.xml"/><Relationship Id="rId66" Type="http://schemas.openxmlformats.org/officeDocument/2006/relationships/image" Target="../media/image625.png"/><Relationship Id="rId87" Type="http://schemas.openxmlformats.org/officeDocument/2006/relationships/customXml" Target="../ink/ink646.xml"/><Relationship Id="rId110" Type="http://schemas.openxmlformats.org/officeDocument/2006/relationships/image" Target="../media/image647.png"/><Relationship Id="rId115" Type="http://schemas.openxmlformats.org/officeDocument/2006/relationships/customXml" Target="../ink/ink660.xml"/><Relationship Id="rId61" Type="http://schemas.openxmlformats.org/officeDocument/2006/relationships/customXml" Target="../ink/ink633.xml"/><Relationship Id="rId82" Type="http://schemas.openxmlformats.org/officeDocument/2006/relationships/image" Target="../media/image633.png"/><Relationship Id="rId19" Type="http://schemas.openxmlformats.org/officeDocument/2006/relationships/customXml" Target="../ink/ink612.xml"/><Relationship Id="rId14" Type="http://schemas.openxmlformats.org/officeDocument/2006/relationships/image" Target="../media/image600.png"/><Relationship Id="rId30" Type="http://schemas.openxmlformats.org/officeDocument/2006/relationships/image" Target="../media/image607.png"/><Relationship Id="rId35" Type="http://schemas.openxmlformats.org/officeDocument/2006/relationships/customXml" Target="../ink/ink620.xml"/><Relationship Id="rId56" Type="http://schemas.openxmlformats.org/officeDocument/2006/relationships/image" Target="../media/image620.png"/><Relationship Id="rId77" Type="http://schemas.openxmlformats.org/officeDocument/2006/relationships/customXml" Target="../ink/ink641.xml"/><Relationship Id="rId100" Type="http://schemas.openxmlformats.org/officeDocument/2006/relationships/image" Target="../media/image642.png"/><Relationship Id="rId105" Type="http://schemas.openxmlformats.org/officeDocument/2006/relationships/customXml" Target="../ink/ink655.xml"/><Relationship Id="rId8" Type="http://schemas.openxmlformats.org/officeDocument/2006/relationships/image" Target="../media/image597.png"/><Relationship Id="rId51" Type="http://schemas.openxmlformats.org/officeDocument/2006/relationships/customXml" Target="../ink/ink628.xml"/><Relationship Id="rId72" Type="http://schemas.openxmlformats.org/officeDocument/2006/relationships/image" Target="../media/image628.png"/><Relationship Id="rId93" Type="http://schemas.openxmlformats.org/officeDocument/2006/relationships/customXml" Target="../ink/ink649.xml"/><Relationship Id="rId98" Type="http://schemas.openxmlformats.org/officeDocument/2006/relationships/image" Target="../media/image641.png"/><Relationship Id="rId3" Type="http://schemas.openxmlformats.org/officeDocument/2006/relationships/customXml" Target="../ink/ink604.xml"/><Relationship Id="rId25" Type="http://schemas.openxmlformats.org/officeDocument/2006/relationships/customXml" Target="../ink/ink615.xml"/><Relationship Id="rId46" Type="http://schemas.openxmlformats.org/officeDocument/2006/relationships/image" Target="../media/image615.png"/><Relationship Id="rId67" Type="http://schemas.openxmlformats.org/officeDocument/2006/relationships/customXml" Target="../ink/ink636.xml"/><Relationship Id="rId116" Type="http://schemas.openxmlformats.org/officeDocument/2006/relationships/image" Target="../media/image650.png"/><Relationship Id="rId20" Type="http://schemas.openxmlformats.org/officeDocument/2006/relationships/image" Target="../media/image603.png"/><Relationship Id="rId41" Type="http://schemas.openxmlformats.org/officeDocument/2006/relationships/customXml" Target="../ink/ink623.xml"/><Relationship Id="rId62" Type="http://schemas.openxmlformats.org/officeDocument/2006/relationships/image" Target="../media/image623.png"/><Relationship Id="rId83" Type="http://schemas.openxmlformats.org/officeDocument/2006/relationships/customXml" Target="../ink/ink644.xml"/><Relationship Id="rId88" Type="http://schemas.openxmlformats.org/officeDocument/2006/relationships/image" Target="../media/image636.png"/><Relationship Id="rId111" Type="http://schemas.openxmlformats.org/officeDocument/2006/relationships/customXml" Target="../ink/ink658.xml"/><Relationship Id="rId15" Type="http://schemas.openxmlformats.org/officeDocument/2006/relationships/customXml" Target="../ink/ink610.xml"/><Relationship Id="rId36" Type="http://schemas.openxmlformats.org/officeDocument/2006/relationships/image" Target="../media/image610.png"/><Relationship Id="rId57" Type="http://schemas.openxmlformats.org/officeDocument/2006/relationships/customXml" Target="../ink/ink631.xml"/><Relationship Id="rId106" Type="http://schemas.openxmlformats.org/officeDocument/2006/relationships/image" Target="../media/image64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3.png"/><Relationship Id="rId21" Type="http://schemas.openxmlformats.org/officeDocument/2006/relationships/customXml" Target="../ink/ink671.xml"/><Relationship Id="rId34" Type="http://schemas.openxmlformats.org/officeDocument/2006/relationships/image" Target="../media/image667.png"/><Relationship Id="rId42" Type="http://schemas.openxmlformats.org/officeDocument/2006/relationships/image" Target="../media/image671.png"/><Relationship Id="rId47" Type="http://schemas.openxmlformats.org/officeDocument/2006/relationships/customXml" Target="../ink/ink684.xml"/><Relationship Id="rId50" Type="http://schemas.openxmlformats.org/officeDocument/2006/relationships/image" Target="../media/image675.png"/><Relationship Id="rId55" Type="http://schemas.openxmlformats.org/officeDocument/2006/relationships/customXml" Target="../ink/ink688.xml"/><Relationship Id="rId63" Type="http://schemas.openxmlformats.org/officeDocument/2006/relationships/customXml" Target="../ink/ink692.xml"/><Relationship Id="rId7" Type="http://schemas.openxmlformats.org/officeDocument/2006/relationships/customXml" Target="../ink/ink66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8.png"/><Relationship Id="rId29" Type="http://schemas.openxmlformats.org/officeDocument/2006/relationships/customXml" Target="../ink/ink675.xml"/><Relationship Id="rId11" Type="http://schemas.openxmlformats.org/officeDocument/2006/relationships/customXml" Target="../ink/ink666.xml"/><Relationship Id="rId24" Type="http://schemas.openxmlformats.org/officeDocument/2006/relationships/image" Target="../media/image662.png"/><Relationship Id="rId32" Type="http://schemas.openxmlformats.org/officeDocument/2006/relationships/image" Target="../media/image666.png"/><Relationship Id="rId37" Type="http://schemas.openxmlformats.org/officeDocument/2006/relationships/customXml" Target="../ink/ink679.xml"/><Relationship Id="rId40" Type="http://schemas.openxmlformats.org/officeDocument/2006/relationships/image" Target="../media/image670.png"/><Relationship Id="rId45" Type="http://schemas.openxmlformats.org/officeDocument/2006/relationships/customXml" Target="../ink/ink683.xml"/><Relationship Id="rId53" Type="http://schemas.openxmlformats.org/officeDocument/2006/relationships/customXml" Target="../ink/ink687.xml"/><Relationship Id="rId58" Type="http://schemas.openxmlformats.org/officeDocument/2006/relationships/image" Target="../media/image679.png"/><Relationship Id="rId66" Type="http://schemas.openxmlformats.org/officeDocument/2006/relationships/image" Target="../media/image683.png"/><Relationship Id="rId5" Type="http://schemas.openxmlformats.org/officeDocument/2006/relationships/customXml" Target="../ink/ink663.xml"/><Relationship Id="rId61" Type="http://schemas.openxmlformats.org/officeDocument/2006/relationships/customXml" Target="../ink/ink691.xml"/><Relationship Id="rId19" Type="http://schemas.openxmlformats.org/officeDocument/2006/relationships/customXml" Target="../ink/ink670.xml"/><Relationship Id="rId14" Type="http://schemas.openxmlformats.org/officeDocument/2006/relationships/image" Target="../media/image657.png"/><Relationship Id="rId22" Type="http://schemas.openxmlformats.org/officeDocument/2006/relationships/image" Target="../media/image661.png"/><Relationship Id="rId27" Type="http://schemas.openxmlformats.org/officeDocument/2006/relationships/customXml" Target="../ink/ink674.xml"/><Relationship Id="rId30" Type="http://schemas.openxmlformats.org/officeDocument/2006/relationships/image" Target="../media/image665.png"/><Relationship Id="rId35" Type="http://schemas.openxmlformats.org/officeDocument/2006/relationships/customXml" Target="../ink/ink678.xml"/><Relationship Id="rId43" Type="http://schemas.openxmlformats.org/officeDocument/2006/relationships/customXml" Target="../ink/ink682.xml"/><Relationship Id="rId48" Type="http://schemas.openxmlformats.org/officeDocument/2006/relationships/image" Target="../media/image674.png"/><Relationship Id="rId56" Type="http://schemas.openxmlformats.org/officeDocument/2006/relationships/image" Target="../media/image678.png"/><Relationship Id="rId64" Type="http://schemas.openxmlformats.org/officeDocument/2006/relationships/image" Target="../media/image682.png"/><Relationship Id="rId8" Type="http://schemas.openxmlformats.org/officeDocument/2006/relationships/image" Target="../media/image654.png"/><Relationship Id="rId51" Type="http://schemas.openxmlformats.org/officeDocument/2006/relationships/customXml" Target="../ink/ink686.xml"/><Relationship Id="rId3" Type="http://schemas.openxmlformats.org/officeDocument/2006/relationships/customXml" Target="../ink/ink662.xml"/><Relationship Id="rId12" Type="http://schemas.openxmlformats.org/officeDocument/2006/relationships/image" Target="../media/image656.png"/><Relationship Id="rId17" Type="http://schemas.openxmlformats.org/officeDocument/2006/relationships/customXml" Target="../ink/ink669.xml"/><Relationship Id="rId25" Type="http://schemas.openxmlformats.org/officeDocument/2006/relationships/customXml" Target="../ink/ink673.xml"/><Relationship Id="rId33" Type="http://schemas.openxmlformats.org/officeDocument/2006/relationships/customXml" Target="../ink/ink677.xml"/><Relationship Id="rId38" Type="http://schemas.openxmlformats.org/officeDocument/2006/relationships/image" Target="../media/image669.png"/><Relationship Id="rId46" Type="http://schemas.openxmlformats.org/officeDocument/2006/relationships/image" Target="../media/image673.png"/><Relationship Id="rId59" Type="http://schemas.openxmlformats.org/officeDocument/2006/relationships/customXml" Target="../ink/ink690.xml"/><Relationship Id="rId20" Type="http://schemas.openxmlformats.org/officeDocument/2006/relationships/image" Target="../media/image660.png"/><Relationship Id="rId41" Type="http://schemas.openxmlformats.org/officeDocument/2006/relationships/customXml" Target="../ink/ink681.xml"/><Relationship Id="rId54" Type="http://schemas.openxmlformats.org/officeDocument/2006/relationships/image" Target="../media/image677.png"/><Relationship Id="rId62" Type="http://schemas.openxmlformats.org/officeDocument/2006/relationships/image" Target="../media/image6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3.png"/><Relationship Id="rId15" Type="http://schemas.openxmlformats.org/officeDocument/2006/relationships/customXml" Target="../ink/ink668.xml"/><Relationship Id="rId23" Type="http://schemas.openxmlformats.org/officeDocument/2006/relationships/customXml" Target="../ink/ink672.xml"/><Relationship Id="rId28" Type="http://schemas.openxmlformats.org/officeDocument/2006/relationships/image" Target="../media/image664.png"/><Relationship Id="rId36" Type="http://schemas.openxmlformats.org/officeDocument/2006/relationships/image" Target="../media/image668.png"/><Relationship Id="rId49" Type="http://schemas.openxmlformats.org/officeDocument/2006/relationships/customXml" Target="../ink/ink685.xml"/><Relationship Id="rId57" Type="http://schemas.openxmlformats.org/officeDocument/2006/relationships/customXml" Target="../ink/ink689.xml"/><Relationship Id="rId10" Type="http://schemas.openxmlformats.org/officeDocument/2006/relationships/image" Target="../media/image655.png"/><Relationship Id="rId31" Type="http://schemas.openxmlformats.org/officeDocument/2006/relationships/customXml" Target="../ink/ink676.xml"/><Relationship Id="rId44" Type="http://schemas.openxmlformats.org/officeDocument/2006/relationships/image" Target="../media/image672.png"/><Relationship Id="rId52" Type="http://schemas.openxmlformats.org/officeDocument/2006/relationships/image" Target="../media/image676.png"/><Relationship Id="rId60" Type="http://schemas.openxmlformats.org/officeDocument/2006/relationships/image" Target="../media/image680.png"/><Relationship Id="rId65" Type="http://schemas.openxmlformats.org/officeDocument/2006/relationships/customXml" Target="../ink/ink693.xml"/><Relationship Id="rId4" Type="http://schemas.openxmlformats.org/officeDocument/2006/relationships/image" Target="../media/image652.png"/><Relationship Id="rId9" Type="http://schemas.openxmlformats.org/officeDocument/2006/relationships/customXml" Target="../ink/ink665.xml"/><Relationship Id="rId13" Type="http://schemas.openxmlformats.org/officeDocument/2006/relationships/customXml" Target="../ink/ink667.xml"/><Relationship Id="rId18" Type="http://schemas.openxmlformats.org/officeDocument/2006/relationships/image" Target="../media/image659.png"/><Relationship Id="rId39" Type="http://schemas.openxmlformats.org/officeDocument/2006/relationships/customXml" Target="../ink/ink68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1.xml"/><Relationship Id="rId299" Type="http://schemas.openxmlformats.org/officeDocument/2006/relationships/customXml" Target="../ink/ink842.xml"/><Relationship Id="rId21" Type="http://schemas.openxmlformats.org/officeDocument/2006/relationships/customXml" Target="../ink/ink703.xml"/><Relationship Id="rId63" Type="http://schemas.openxmlformats.org/officeDocument/2006/relationships/customXml" Target="../ink/ink724.xml"/><Relationship Id="rId159" Type="http://schemas.openxmlformats.org/officeDocument/2006/relationships/customXml" Target="../ink/ink772.xml"/><Relationship Id="rId324" Type="http://schemas.openxmlformats.org/officeDocument/2006/relationships/image" Target="../media/image844.png"/><Relationship Id="rId366" Type="http://schemas.openxmlformats.org/officeDocument/2006/relationships/image" Target="../media/image865.png"/><Relationship Id="rId170" Type="http://schemas.openxmlformats.org/officeDocument/2006/relationships/image" Target="../media/image767.png"/><Relationship Id="rId226" Type="http://schemas.openxmlformats.org/officeDocument/2006/relationships/image" Target="../media/image795.png"/><Relationship Id="rId433" Type="http://schemas.openxmlformats.org/officeDocument/2006/relationships/customXml" Target="../ink/ink909.xml"/><Relationship Id="rId268" Type="http://schemas.openxmlformats.org/officeDocument/2006/relationships/image" Target="../media/image816.png"/><Relationship Id="rId475" Type="http://schemas.openxmlformats.org/officeDocument/2006/relationships/customXml" Target="../ink/ink930.xml"/><Relationship Id="rId32" Type="http://schemas.openxmlformats.org/officeDocument/2006/relationships/image" Target="../media/image698.png"/><Relationship Id="rId74" Type="http://schemas.openxmlformats.org/officeDocument/2006/relationships/image" Target="../media/image719.png"/><Relationship Id="rId128" Type="http://schemas.openxmlformats.org/officeDocument/2006/relationships/image" Target="../media/image746.png"/><Relationship Id="rId335" Type="http://schemas.openxmlformats.org/officeDocument/2006/relationships/customXml" Target="../ink/ink860.xml"/><Relationship Id="rId377" Type="http://schemas.openxmlformats.org/officeDocument/2006/relationships/customXml" Target="../ink/ink881.xml"/><Relationship Id="rId500" Type="http://schemas.openxmlformats.org/officeDocument/2006/relationships/image" Target="../media/image932.png"/><Relationship Id="rId5" Type="http://schemas.openxmlformats.org/officeDocument/2006/relationships/customXml" Target="../ink/ink695.xml"/><Relationship Id="rId181" Type="http://schemas.openxmlformats.org/officeDocument/2006/relationships/customXml" Target="../ink/ink783.xml"/><Relationship Id="rId237" Type="http://schemas.openxmlformats.org/officeDocument/2006/relationships/customXml" Target="../ink/ink811.xml"/><Relationship Id="rId402" Type="http://schemas.openxmlformats.org/officeDocument/2006/relationships/image" Target="../media/image883.png"/><Relationship Id="rId279" Type="http://schemas.openxmlformats.org/officeDocument/2006/relationships/customXml" Target="../ink/ink832.xml"/><Relationship Id="rId444" Type="http://schemas.openxmlformats.org/officeDocument/2006/relationships/image" Target="../media/image904.png"/><Relationship Id="rId486" Type="http://schemas.openxmlformats.org/officeDocument/2006/relationships/image" Target="../media/image925.png"/><Relationship Id="rId43" Type="http://schemas.openxmlformats.org/officeDocument/2006/relationships/customXml" Target="../ink/ink714.xml"/><Relationship Id="rId139" Type="http://schemas.openxmlformats.org/officeDocument/2006/relationships/customXml" Target="../ink/ink762.xml"/><Relationship Id="rId290" Type="http://schemas.openxmlformats.org/officeDocument/2006/relationships/image" Target="../media/image827.png"/><Relationship Id="rId304" Type="http://schemas.openxmlformats.org/officeDocument/2006/relationships/image" Target="../media/image834.png"/><Relationship Id="rId346" Type="http://schemas.openxmlformats.org/officeDocument/2006/relationships/image" Target="../media/image855.png"/><Relationship Id="rId388" Type="http://schemas.openxmlformats.org/officeDocument/2006/relationships/image" Target="../media/image876.png"/><Relationship Id="rId85" Type="http://schemas.openxmlformats.org/officeDocument/2006/relationships/customXml" Target="../ink/ink735.xml"/><Relationship Id="rId150" Type="http://schemas.openxmlformats.org/officeDocument/2006/relationships/image" Target="../media/image757.png"/><Relationship Id="rId192" Type="http://schemas.openxmlformats.org/officeDocument/2006/relationships/image" Target="../media/image778.png"/><Relationship Id="rId206" Type="http://schemas.openxmlformats.org/officeDocument/2006/relationships/image" Target="../media/image785.png"/><Relationship Id="rId413" Type="http://schemas.openxmlformats.org/officeDocument/2006/relationships/customXml" Target="../ink/ink899.xml"/><Relationship Id="rId248" Type="http://schemas.openxmlformats.org/officeDocument/2006/relationships/image" Target="../media/image806.png"/><Relationship Id="rId455" Type="http://schemas.openxmlformats.org/officeDocument/2006/relationships/customXml" Target="../ink/ink920.xml"/><Relationship Id="rId497" Type="http://schemas.openxmlformats.org/officeDocument/2006/relationships/customXml" Target="../ink/ink941.xml"/><Relationship Id="rId12" Type="http://schemas.openxmlformats.org/officeDocument/2006/relationships/image" Target="../media/image688.png"/><Relationship Id="rId108" Type="http://schemas.openxmlformats.org/officeDocument/2006/relationships/image" Target="../media/image736.png"/><Relationship Id="rId315" Type="http://schemas.openxmlformats.org/officeDocument/2006/relationships/customXml" Target="../ink/ink850.xml"/><Relationship Id="rId357" Type="http://schemas.openxmlformats.org/officeDocument/2006/relationships/customXml" Target="../ink/ink871.xml"/><Relationship Id="rId54" Type="http://schemas.openxmlformats.org/officeDocument/2006/relationships/image" Target="../media/image709.png"/><Relationship Id="rId96" Type="http://schemas.openxmlformats.org/officeDocument/2006/relationships/image" Target="../media/image730.png"/><Relationship Id="rId161" Type="http://schemas.openxmlformats.org/officeDocument/2006/relationships/customXml" Target="../ink/ink773.xml"/><Relationship Id="rId217" Type="http://schemas.openxmlformats.org/officeDocument/2006/relationships/customXml" Target="../ink/ink801.xml"/><Relationship Id="rId399" Type="http://schemas.openxmlformats.org/officeDocument/2006/relationships/customXml" Target="../ink/ink892.xml"/><Relationship Id="rId259" Type="http://schemas.openxmlformats.org/officeDocument/2006/relationships/customXml" Target="../ink/ink822.xml"/><Relationship Id="rId424" Type="http://schemas.openxmlformats.org/officeDocument/2006/relationships/image" Target="../media/image894.png"/><Relationship Id="rId466" Type="http://schemas.openxmlformats.org/officeDocument/2006/relationships/image" Target="../media/image915.png"/><Relationship Id="rId23" Type="http://schemas.openxmlformats.org/officeDocument/2006/relationships/customXml" Target="../ink/ink704.xml"/><Relationship Id="rId119" Type="http://schemas.openxmlformats.org/officeDocument/2006/relationships/customXml" Target="../ink/ink752.xml"/><Relationship Id="rId270" Type="http://schemas.openxmlformats.org/officeDocument/2006/relationships/image" Target="../media/image817.png"/><Relationship Id="rId326" Type="http://schemas.openxmlformats.org/officeDocument/2006/relationships/image" Target="../media/image845.png"/><Relationship Id="rId65" Type="http://schemas.openxmlformats.org/officeDocument/2006/relationships/customXml" Target="../ink/ink725.xml"/><Relationship Id="rId130" Type="http://schemas.openxmlformats.org/officeDocument/2006/relationships/image" Target="../media/image747.png"/><Relationship Id="rId368" Type="http://schemas.openxmlformats.org/officeDocument/2006/relationships/image" Target="../media/image866.png"/><Relationship Id="rId172" Type="http://schemas.openxmlformats.org/officeDocument/2006/relationships/image" Target="../media/image768.png"/><Relationship Id="rId228" Type="http://schemas.openxmlformats.org/officeDocument/2006/relationships/image" Target="../media/image796.png"/><Relationship Id="rId435" Type="http://schemas.openxmlformats.org/officeDocument/2006/relationships/customXml" Target="../ink/ink910.xml"/><Relationship Id="rId477" Type="http://schemas.openxmlformats.org/officeDocument/2006/relationships/customXml" Target="../ink/ink931.xml"/><Relationship Id="rId281" Type="http://schemas.openxmlformats.org/officeDocument/2006/relationships/customXml" Target="../ink/ink833.xml"/><Relationship Id="rId337" Type="http://schemas.openxmlformats.org/officeDocument/2006/relationships/customXml" Target="../ink/ink861.xml"/><Relationship Id="rId502" Type="http://schemas.openxmlformats.org/officeDocument/2006/relationships/image" Target="../media/image933.png"/><Relationship Id="rId34" Type="http://schemas.openxmlformats.org/officeDocument/2006/relationships/image" Target="../media/image699.png"/><Relationship Id="rId76" Type="http://schemas.openxmlformats.org/officeDocument/2006/relationships/image" Target="../media/image720.png"/><Relationship Id="rId141" Type="http://schemas.openxmlformats.org/officeDocument/2006/relationships/customXml" Target="../ink/ink763.xml"/><Relationship Id="rId379" Type="http://schemas.openxmlformats.org/officeDocument/2006/relationships/customXml" Target="../ink/ink882.xml"/><Relationship Id="rId7" Type="http://schemas.openxmlformats.org/officeDocument/2006/relationships/customXml" Target="../ink/ink696.xml"/><Relationship Id="rId183" Type="http://schemas.openxmlformats.org/officeDocument/2006/relationships/customXml" Target="../ink/ink784.xml"/><Relationship Id="rId239" Type="http://schemas.openxmlformats.org/officeDocument/2006/relationships/customXml" Target="../ink/ink812.xml"/><Relationship Id="rId390" Type="http://schemas.openxmlformats.org/officeDocument/2006/relationships/image" Target="../media/image877.png"/><Relationship Id="rId404" Type="http://schemas.openxmlformats.org/officeDocument/2006/relationships/image" Target="../media/image884.png"/><Relationship Id="rId446" Type="http://schemas.openxmlformats.org/officeDocument/2006/relationships/image" Target="../media/image905.png"/><Relationship Id="rId250" Type="http://schemas.openxmlformats.org/officeDocument/2006/relationships/image" Target="../media/image807.png"/><Relationship Id="rId292" Type="http://schemas.openxmlformats.org/officeDocument/2006/relationships/image" Target="../media/image828.png"/><Relationship Id="rId306" Type="http://schemas.openxmlformats.org/officeDocument/2006/relationships/image" Target="../media/image835.png"/><Relationship Id="rId488" Type="http://schemas.openxmlformats.org/officeDocument/2006/relationships/image" Target="../media/image926.png"/><Relationship Id="rId45" Type="http://schemas.openxmlformats.org/officeDocument/2006/relationships/customXml" Target="../ink/ink715.xml"/><Relationship Id="rId87" Type="http://schemas.openxmlformats.org/officeDocument/2006/relationships/customXml" Target="../ink/ink736.xml"/><Relationship Id="rId110" Type="http://schemas.openxmlformats.org/officeDocument/2006/relationships/image" Target="../media/image737.png"/><Relationship Id="rId348" Type="http://schemas.openxmlformats.org/officeDocument/2006/relationships/image" Target="../media/image856.png"/><Relationship Id="rId152" Type="http://schemas.openxmlformats.org/officeDocument/2006/relationships/image" Target="../media/image758.png"/><Relationship Id="rId194" Type="http://schemas.openxmlformats.org/officeDocument/2006/relationships/image" Target="../media/image779.png"/><Relationship Id="rId208" Type="http://schemas.openxmlformats.org/officeDocument/2006/relationships/image" Target="../media/image786.png"/><Relationship Id="rId415" Type="http://schemas.openxmlformats.org/officeDocument/2006/relationships/customXml" Target="../ink/ink900.xml"/><Relationship Id="rId457" Type="http://schemas.openxmlformats.org/officeDocument/2006/relationships/customXml" Target="../ink/ink921.xml"/><Relationship Id="rId261" Type="http://schemas.openxmlformats.org/officeDocument/2006/relationships/customXml" Target="../ink/ink823.xml"/><Relationship Id="rId499" Type="http://schemas.openxmlformats.org/officeDocument/2006/relationships/customXml" Target="../ink/ink942.xml"/><Relationship Id="rId14" Type="http://schemas.openxmlformats.org/officeDocument/2006/relationships/image" Target="../media/image689.png"/><Relationship Id="rId56" Type="http://schemas.openxmlformats.org/officeDocument/2006/relationships/image" Target="../media/image710.png"/><Relationship Id="rId317" Type="http://schemas.openxmlformats.org/officeDocument/2006/relationships/customXml" Target="../ink/ink851.xml"/><Relationship Id="rId359" Type="http://schemas.openxmlformats.org/officeDocument/2006/relationships/customXml" Target="../ink/ink872.xml"/><Relationship Id="rId98" Type="http://schemas.openxmlformats.org/officeDocument/2006/relationships/image" Target="../media/image731.png"/><Relationship Id="rId121" Type="http://schemas.openxmlformats.org/officeDocument/2006/relationships/customXml" Target="../ink/ink753.xml"/><Relationship Id="rId163" Type="http://schemas.openxmlformats.org/officeDocument/2006/relationships/customXml" Target="../ink/ink774.xml"/><Relationship Id="rId219" Type="http://schemas.openxmlformats.org/officeDocument/2006/relationships/customXml" Target="../ink/ink802.xml"/><Relationship Id="rId370" Type="http://schemas.openxmlformats.org/officeDocument/2006/relationships/image" Target="../media/image867.png"/><Relationship Id="rId426" Type="http://schemas.openxmlformats.org/officeDocument/2006/relationships/image" Target="../media/image895.png"/><Relationship Id="rId230" Type="http://schemas.openxmlformats.org/officeDocument/2006/relationships/image" Target="../media/image797.png"/><Relationship Id="rId468" Type="http://schemas.openxmlformats.org/officeDocument/2006/relationships/image" Target="../media/image916.png"/><Relationship Id="rId25" Type="http://schemas.openxmlformats.org/officeDocument/2006/relationships/customXml" Target="../ink/ink705.xml"/><Relationship Id="rId67" Type="http://schemas.openxmlformats.org/officeDocument/2006/relationships/customXml" Target="../ink/ink726.xml"/><Relationship Id="rId272" Type="http://schemas.openxmlformats.org/officeDocument/2006/relationships/image" Target="../media/image818.png"/><Relationship Id="rId328" Type="http://schemas.openxmlformats.org/officeDocument/2006/relationships/image" Target="../media/image846.png"/><Relationship Id="rId132" Type="http://schemas.openxmlformats.org/officeDocument/2006/relationships/image" Target="../media/image748.png"/><Relationship Id="rId174" Type="http://schemas.openxmlformats.org/officeDocument/2006/relationships/image" Target="../media/image769.png"/><Relationship Id="rId381" Type="http://schemas.openxmlformats.org/officeDocument/2006/relationships/customXml" Target="../ink/ink883.xml"/><Relationship Id="rId241" Type="http://schemas.openxmlformats.org/officeDocument/2006/relationships/customXml" Target="../ink/ink813.xml"/><Relationship Id="rId437" Type="http://schemas.openxmlformats.org/officeDocument/2006/relationships/customXml" Target="../ink/ink911.xml"/><Relationship Id="rId479" Type="http://schemas.openxmlformats.org/officeDocument/2006/relationships/customXml" Target="../ink/ink932.xml"/><Relationship Id="rId36" Type="http://schemas.openxmlformats.org/officeDocument/2006/relationships/image" Target="../media/image700.png"/><Relationship Id="rId283" Type="http://schemas.openxmlformats.org/officeDocument/2006/relationships/customXml" Target="../ink/ink834.xml"/><Relationship Id="rId339" Type="http://schemas.openxmlformats.org/officeDocument/2006/relationships/customXml" Target="../ink/ink862.xml"/><Relationship Id="rId490" Type="http://schemas.openxmlformats.org/officeDocument/2006/relationships/image" Target="../media/image927.png"/><Relationship Id="rId78" Type="http://schemas.openxmlformats.org/officeDocument/2006/relationships/image" Target="../media/image721.png"/><Relationship Id="rId101" Type="http://schemas.openxmlformats.org/officeDocument/2006/relationships/customXml" Target="../ink/ink743.xml"/><Relationship Id="rId143" Type="http://schemas.openxmlformats.org/officeDocument/2006/relationships/customXml" Target="../ink/ink764.xml"/><Relationship Id="rId185" Type="http://schemas.openxmlformats.org/officeDocument/2006/relationships/customXml" Target="../ink/ink785.xml"/><Relationship Id="rId350" Type="http://schemas.openxmlformats.org/officeDocument/2006/relationships/image" Target="../media/image857.png"/><Relationship Id="rId406" Type="http://schemas.openxmlformats.org/officeDocument/2006/relationships/image" Target="../media/image885.png"/><Relationship Id="rId9" Type="http://schemas.openxmlformats.org/officeDocument/2006/relationships/customXml" Target="../ink/ink697.xml"/><Relationship Id="rId210" Type="http://schemas.openxmlformats.org/officeDocument/2006/relationships/image" Target="../media/image787.png"/><Relationship Id="rId392" Type="http://schemas.openxmlformats.org/officeDocument/2006/relationships/image" Target="../media/image878.png"/><Relationship Id="rId448" Type="http://schemas.openxmlformats.org/officeDocument/2006/relationships/image" Target="../media/image906.png"/><Relationship Id="rId252" Type="http://schemas.openxmlformats.org/officeDocument/2006/relationships/image" Target="../media/image808.png"/><Relationship Id="rId294" Type="http://schemas.openxmlformats.org/officeDocument/2006/relationships/image" Target="../media/image829.png"/><Relationship Id="rId308" Type="http://schemas.openxmlformats.org/officeDocument/2006/relationships/image" Target="../media/image836.png"/><Relationship Id="rId47" Type="http://schemas.openxmlformats.org/officeDocument/2006/relationships/customXml" Target="../ink/ink716.xml"/><Relationship Id="rId89" Type="http://schemas.openxmlformats.org/officeDocument/2006/relationships/customXml" Target="../ink/ink737.xml"/><Relationship Id="rId112" Type="http://schemas.openxmlformats.org/officeDocument/2006/relationships/image" Target="../media/image738.png"/><Relationship Id="rId154" Type="http://schemas.openxmlformats.org/officeDocument/2006/relationships/image" Target="../media/image759.png"/><Relationship Id="rId361" Type="http://schemas.openxmlformats.org/officeDocument/2006/relationships/customXml" Target="../ink/ink873.xml"/><Relationship Id="rId196" Type="http://schemas.openxmlformats.org/officeDocument/2006/relationships/image" Target="../media/image780.png"/><Relationship Id="rId417" Type="http://schemas.openxmlformats.org/officeDocument/2006/relationships/customXml" Target="../ink/ink901.xml"/><Relationship Id="rId459" Type="http://schemas.openxmlformats.org/officeDocument/2006/relationships/customXml" Target="../ink/ink922.xml"/><Relationship Id="rId16" Type="http://schemas.openxmlformats.org/officeDocument/2006/relationships/image" Target="../media/image690.png"/><Relationship Id="rId221" Type="http://schemas.openxmlformats.org/officeDocument/2006/relationships/customXml" Target="../ink/ink803.xml"/><Relationship Id="rId263" Type="http://schemas.openxmlformats.org/officeDocument/2006/relationships/customXml" Target="../ink/ink824.xml"/><Relationship Id="rId319" Type="http://schemas.openxmlformats.org/officeDocument/2006/relationships/customXml" Target="../ink/ink852.xml"/><Relationship Id="rId470" Type="http://schemas.openxmlformats.org/officeDocument/2006/relationships/image" Target="../media/image917.png"/><Relationship Id="rId58" Type="http://schemas.openxmlformats.org/officeDocument/2006/relationships/image" Target="../media/image711.png"/><Relationship Id="rId123" Type="http://schemas.openxmlformats.org/officeDocument/2006/relationships/customXml" Target="../ink/ink754.xml"/><Relationship Id="rId330" Type="http://schemas.openxmlformats.org/officeDocument/2006/relationships/image" Target="../media/image847.png"/><Relationship Id="rId165" Type="http://schemas.openxmlformats.org/officeDocument/2006/relationships/customXml" Target="../ink/ink775.xml"/><Relationship Id="rId372" Type="http://schemas.openxmlformats.org/officeDocument/2006/relationships/image" Target="../media/image868.png"/><Relationship Id="rId428" Type="http://schemas.openxmlformats.org/officeDocument/2006/relationships/image" Target="../media/image896.png"/><Relationship Id="rId232" Type="http://schemas.openxmlformats.org/officeDocument/2006/relationships/image" Target="../media/image798.png"/><Relationship Id="rId274" Type="http://schemas.openxmlformats.org/officeDocument/2006/relationships/image" Target="../media/image819.png"/><Relationship Id="rId481" Type="http://schemas.openxmlformats.org/officeDocument/2006/relationships/customXml" Target="../ink/ink933.xml"/><Relationship Id="rId27" Type="http://schemas.openxmlformats.org/officeDocument/2006/relationships/customXml" Target="../ink/ink706.xml"/><Relationship Id="rId69" Type="http://schemas.openxmlformats.org/officeDocument/2006/relationships/customXml" Target="../ink/ink727.xml"/><Relationship Id="rId134" Type="http://schemas.openxmlformats.org/officeDocument/2006/relationships/image" Target="../media/image749.png"/><Relationship Id="rId80" Type="http://schemas.openxmlformats.org/officeDocument/2006/relationships/image" Target="../media/image722.png"/><Relationship Id="rId176" Type="http://schemas.openxmlformats.org/officeDocument/2006/relationships/image" Target="../media/image770.png"/><Relationship Id="rId341" Type="http://schemas.openxmlformats.org/officeDocument/2006/relationships/customXml" Target="../ink/ink863.xml"/><Relationship Id="rId383" Type="http://schemas.openxmlformats.org/officeDocument/2006/relationships/customXml" Target="../ink/ink884.xml"/><Relationship Id="rId439" Type="http://schemas.openxmlformats.org/officeDocument/2006/relationships/customXml" Target="../ink/ink912.xml"/><Relationship Id="rId201" Type="http://schemas.openxmlformats.org/officeDocument/2006/relationships/customXml" Target="../ink/ink793.xml"/><Relationship Id="rId243" Type="http://schemas.openxmlformats.org/officeDocument/2006/relationships/customXml" Target="../ink/ink814.xml"/><Relationship Id="rId285" Type="http://schemas.openxmlformats.org/officeDocument/2006/relationships/customXml" Target="../ink/ink835.xml"/><Relationship Id="rId450" Type="http://schemas.openxmlformats.org/officeDocument/2006/relationships/image" Target="../media/image907.png"/><Relationship Id="rId38" Type="http://schemas.openxmlformats.org/officeDocument/2006/relationships/image" Target="../media/image701.png"/><Relationship Id="rId103" Type="http://schemas.openxmlformats.org/officeDocument/2006/relationships/customXml" Target="../ink/ink744.xml"/><Relationship Id="rId310" Type="http://schemas.openxmlformats.org/officeDocument/2006/relationships/image" Target="../media/image837.png"/><Relationship Id="rId492" Type="http://schemas.openxmlformats.org/officeDocument/2006/relationships/image" Target="../media/image928.png"/><Relationship Id="rId91" Type="http://schemas.openxmlformats.org/officeDocument/2006/relationships/customXml" Target="../ink/ink738.xml"/><Relationship Id="rId145" Type="http://schemas.openxmlformats.org/officeDocument/2006/relationships/customXml" Target="../ink/ink765.xml"/><Relationship Id="rId187" Type="http://schemas.openxmlformats.org/officeDocument/2006/relationships/customXml" Target="../ink/ink786.xml"/><Relationship Id="rId352" Type="http://schemas.openxmlformats.org/officeDocument/2006/relationships/image" Target="../media/image858.png"/><Relationship Id="rId394" Type="http://schemas.openxmlformats.org/officeDocument/2006/relationships/image" Target="../media/image879.png"/><Relationship Id="rId408" Type="http://schemas.openxmlformats.org/officeDocument/2006/relationships/image" Target="../media/image886.png"/><Relationship Id="rId212" Type="http://schemas.openxmlformats.org/officeDocument/2006/relationships/image" Target="../media/image788.png"/><Relationship Id="rId254" Type="http://schemas.openxmlformats.org/officeDocument/2006/relationships/image" Target="../media/image809.png"/><Relationship Id="rId49" Type="http://schemas.openxmlformats.org/officeDocument/2006/relationships/customXml" Target="../ink/ink717.xml"/><Relationship Id="rId114" Type="http://schemas.openxmlformats.org/officeDocument/2006/relationships/image" Target="../media/image739.png"/><Relationship Id="rId296" Type="http://schemas.openxmlformats.org/officeDocument/2006/relationships/image" Target="../media/image830.png"/><Relationship Id="rId461" Type="http://schemas.openxmlformats.org/officeDocument/2006/relationships/customXml" Target="../ink/ink923.xml"/><Relationship Id="rId60" Type="http://schemas.openxmlformats.org/officeDocument/2006/relationships/image" Target="../media/image712.png"/><Relationship Id="rId156" Type="http://schemas.openxmlformats.org/officeDocument/2006/relationships/image" Target="../media/image760.png"/><Relationship Id="rId198" Type="http://schemas.openxmlformats.org/officeDocument/2006/relationships/image" Target="../media/image781.png"/><Relationship Id="rId321" Type="http://schemas.openxmlformats.org/officeDocument/2006/relationships/customXml" Target="../ink/ink853.xml"/><Relationship Id="rId363" Type="http://schemas.openxmlformats.org/officeDocument/2006/relationships/customXml" Target="../ink/ink874.xml"/><Relationship Id="rId419" Type="http://schemas.openxmlformats.org/officeDocument/2006/relationships/customXml" Target="../ink/ink902.xml"/><Relationship Id="rId223" Type="http://schemas.openxmlformats.org/officeDocument/2006/relationships/customXml" Target="../ink/ink804.xml"/><Relationship Id="rId430" Type="http://schemas.openxmlformats.org/officeDocument/2006/relationships/image" Target="../media/image897.png"/><Relationship Id="rId18" Type="http://schemas.openxmlformats.org/officeDocument/2006/relationships/image" Target="../media/image691.png"/><Relationship Id="rId265" Type="http://schemas.openxmlformats.org/officeDocument/2006/relationships/customXml" Target="../ink/ink825.xml"/><Relationship Id="rId472" Type="http://schemas.openxmlformats.org/officeDocument/2006/relationships/image" Target="../media/image918.png"/><Relationship Id="rId125" Type="http://schemas.openxmlformats.org/officeDocument/2006/relationships/customXml" Target="../ink/ink755.xml"/><Relationship Id="rId167" Type="http://schemas.openxmlformats.org/officeDocument/2006/relationships/customXml" Target="../ink/ink776.xml"/><Relationship Id="rId332" Type="http://schemas.openxmlformats.org/officeDocument/2006/relationships/image" Target="../media/image848.png"/><Relationship Id="rId374" Type="http://schemas.openxmlformats.org/officeDocument/2006/relationships/image" Target="../media/image869.png"/><Relationship Id="rId71" Type="http://schemas.openxmlformats.org/officeDocument/2006/relationships/customXml" Target="../ink/ink728.xml"/><Relationship Id="rId234" Type="http://schemas.openxmlformats.org/officeDocument/2006/relationships/image" Target="../media/image799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707.xml"/><Relationship Id="rId276" Type="http://schemas.openxmlformats.org/officeDocument/2006/relationships/image" Target="../media/image820.png"/><Relationship Id="rId441" Type="http://schemas.openxmlformats.org/officeDocument/2006/relationships/customXml" Target="../ink/ink913.xml"/><Relationship Id="rId483" Type="http://schemas.openxmlformats.org/officeDocument/2006/relationships/customXml" Target="../ink/ink934.xml"/><Relationship Id="rId40" Type="http://schemas.openxmlformats.org/officeDocument/2006/relationships/image" Target="../media/image702.png"/><Relationship Id="rId136" Type="http://schemas.openxmlformats.org/officeDocument/2006/relationships/image" Target="../media/image750.png"/><Relationship Id="rId178" Type="http://schemas.openxmlformats.org/officeDocument/2006/relationships/image" Target="../media/image771.png"/><Relationship Id="rId301" Type="http://schemas.openxmlformats.org/officeDocument/2006/relationships/customXml" Target="../ink/ink843.xml"/><Relationship Id="rId343" Type="http://schemas.openxmlformats.org/officeDocument/2006/relationships/customXml" Target="../ink/ink864.xml"/><Relationship Id="rId82" Type="http://schemas.openxmlformats.org/officeDocument/2006/relationships/image" Target="../media/image723.png"/><Relationship Id="rId203" Type="http://schemas.openxmlformats.org/officeDocument/2006/relationships/customXml" Target="../ink/ink794.xml"/><Relationship Id="rId385" Type="http://schemas.openxmlformats.org/officeDocument/2006/relationships/customXml" Target="../ink/ink885.xml"/><Relationship Id="rId245" Type="http://schemas.openxmlformats.org/officeDocument/2006/relationships/customXml" Target="../ink/ink815.xml"/><Relationship Id="rId287" Type="http://schemas.openxmlformats.org/officeDocument/2006/relationships/customXml" Target="../ink/ink836.xml"/><Relationship Id="rId410" Type="http://schemas.openxmlformats.org/officeDocument/2006/relationships/image" Target="../media/image887.png"/><Relationship Id="rId452" Type="http://schemas.openxmlformats.org/officeDocument/2006/relationships/image" Target="../media/image908.png"/><Relationship Id="rId494" Type="http://schemas.openxmlformats.org/officeDocument/2006/relationships/image" Target="../media/image929.png"/><Relationship Id="rId105" Type="http://schemas.openxmlformats.org/officeDocument/2006/relationships/customXml" Target="../ink/ink745.xml"/><Relationship Id="rId147" Type="http://schemas.openxmlformats.org/officeDocument/2006/relationships/customXml" Target="../ink/ink766.xml"/><Relationship Id="rId312" Type="http://schemas.openxmlformats.org/officeDocument/2006/relationships/image" Target="../media/image838.png"/><Relationship Id="rId354" Type="http://schemas.openxmlformats.org/officeDocument/2006/relationships/image" Target="../media/image859.png"/><Relationship Id="rId51" Type="http://schemas.openxmlformats.org/officeDocument/2006/relationships/customXml" Target="../ink/ink718.xml"/><Relationship Id="rId93" Type="http://schemas.openxmlformats.org/officeDocument/2006/relationships/customXml" Target="../ink/ink739.xml"/><Relationship Id="rId189" Type="http://schemas.openxmlformats.org/officeDocument/2006/relationships/customXml" Target="../ink/ink787.xml"/><Relationship Id="rId396" Type="http://schemas.openxmlformats.org/officeDocument/2006/relationships/image" Target="../media/image880.png"/><Relationship Id="rId214" Type="http://schemas.openxmlformats.org/officeDocument/2006/relationships/image" Target="../media/image789.png"/><Relationship Id="rId256" Type="http://schemas.openxmlformats.org/officeDocument/2006/relationships/image" Target="../media/image810.png"/><Relationship Id="rId298" Type="http://schemas.openxmlformats.org/officeDocument/2006/relationships/image" Target="../media/image831.png"/><Relationship Id="rId421" Type="http://schemas.openxmlformats.org/officeDocument/2006/relationships/customXml" Target="../ink/ink903.xml"/><Relationship Id="rId463" Type="http://schemas.openxmlformats.org/officeDocument/2006/relationships/customXml" Target="../ink/ink924.xml"/><Relationship Id="rId116" Type="http://schemas.openxmlformats.org/officeDocument/2006/relationships/image" Target="../media/image740.png"/><Relationship Id="rId158" Type="http://schemas.openxmlformats.org/officeDocument/2006/relationships/image" Target="../media/image761.png"/><Relationship Id="rId323" Type="http://schemas.openxmlformats.org/officeDocument/2006/relationships/customXml" Target="../ink/ink854.xml"/><Relationship Id="rId20" Type="http://schemas.openxmlformats.org/officeDocument/2006/relationships/image" Target="../media/image692.png"/><Relationship Id="rId62" Type="http://schemas.openxmlformats.org/officeDocument/2006/relationships/image" Target="../media/image713.png"/><Relationship Id="rId365" Type="http://schemas.openxmlformats.org/officeDocument/2006/relationships/customXml" Target="../ink/ink875.xml"/><Relationship Id="rId225" Type="http://schemas.openxmlformats.org/officeDocument/2006/relationships/customXml" Target="../ink/ink805.xml"/><Relationship Id="rId267" Type="http://schemas.openxmlformats.org/officeDocument/2006/relationships/customXml" Target="../ink/ink826.xml"/><Relationship Id="rId432" Type="http://schemas.openxmlformats.org/officeDocument/2006/relationships/image" Target="../media/image898.png"/><Relationship Id="rId474" Type="http://schemas.openxmlformats.org/officeDocument/2006/relationships/image" Target="../media/image919.png"/><Relationship Id="rId127" Type="http://schemas.openxmlformats.org/officeDocument/2006/relationships/customXml" Target="../ink/ink756.xml"/><Relationship Id="rId10" Type="http://schemas.openxmlformats.org/officeDocument/2006/relationships/image" Target="../media/image687.png"/><Relationship Id="rId31" Type="http://schemas.openxmlformats.org/officeDocument/2006/relationships/customXml" Target="../ink/ink708.xml"/><Relationship Id="rId52" Type="http://schemas.openxmlformats.org/officeDocument/2006/relationships/image" Target="../media/image708.png"/><Relationship Id="rId73" Type="http://schemas.openxmlformats.org/officeDocument/2006/relationships/customXml" Target="../ink/ink729.xml"/><Relationship Id="rId94" Type="http://schemas.openxmlformats.org/officeDocument/2006/relationships/image" Target="../media/image729.png"/><Relationship Id="rId148" Type="http://schemas.openxmlformats.org/officeDocument/2006/relationships/image" Target="../media/image756.png"/><Relationship Id="rId169" Type="http://schemas.openxmlformats.org/officeDocument/2006/relationships/customXml" Target="../ink/ink777.xml"/><Relationship Id="rId334" Type="http://schemas.openxmlformats.org/officeDocument/2006/relationships/image" Target="../media/image849.png"/><Relationship Id="rId355" Type="http://schemas.openxmlformats.org/officeDocument/2006/relationships/customXml" Target="../ink/ink870.xml"/><Relationship Id="rId376" Type="http://schemas.openxmlformats.org/officeDocument/2006/relationships/image" Target="../media/image870.png"/><Relationship Id="rId397" Type="http://schemas.openxmlformats.org/officeDocument/2006/relationships/customXml" Target="../ink/ink891.xml"/><Relationship Id="rId4" Type="http://schemas.openxmlformats.org/officeDocument/2006/relationships/image" Target="../media/image684.png"/><Relationship Id="rId180" Type="http://schemas.openxmlformats.org/officeDocument/2006/relationships/image" Target="../media/image772.png"/><Relationship Id="rId215" Type="http://schemas.openxmlformats.org/officeDocument/2006/relationships/customXml" Target="../ink/ink800.xml"/><Relationship Id="rId236" Type="http://schemas.openxmlformats.org/officeDocument/2006/relationships/image" Target="../media/image800.png"/><Relationship Id="rId257" Type="http://schemas.openxmlformats.org/officeDocument/2006/relationships/customXml" Target="../ink/ink821.xml"/><Relationship Id="rId278" Type="http://schemas.openxmlformats.org/officeDocument/2006/relationships/image" Target="../media/image821.png"/><Relationship Id="rId401" Type="http://schemas.openxmlformats.org/officeDocument/2006/relationships/customXml" Target="../ink/ink893.xml"/><Relationship Id="rId422" Type="http://schemas.openxmlformats.org/officeDocument/2006/relationships/image" Target="../media/image893.png"/><Relationship Id="rId443" Type="http://schemas.openxmlformats.org/officeDocument/2006/relationships/customXml" Target="../ink/ink914.xml"/><Relationship Id="rId464" Type="http://schemas.openxmlformats.org/officeDocument/2006/relationships/image" Target="../media/image914.png"/><Relationship Id="rId303" Type="http://schemas.openxmlformats.org/officeDocument/2006/relationships/customXml" Target="../ink/ink844.xml"/><Relationship Id="rId485" Type="http://schemas.openxmlformats.org/officeDocument/2006/relationships/customXml" Target="../ink/ink935.xml"/><Relationship Id="rId42" Type="http://schemas.openxmlformats.org/officeDocument/2006/relationships/image" Target="../media/image703.png"/><Relationship Id="rId84" Type="http://schemas.openxmlformats.org/officeDocument/2006/relationships/image" Target="../media/image724.png"/><Relationship Id="rId138" Type="http://schemas.openxmlformats.org/officeDocument/2006/relationships/image" Target="../media/image751.png"/><Relationship Id="rId345" Type="http://schemas.openxmlformats.org/officeDocument/2006/relationships/customXml" Target="../ink/ink865.xml"/><Relationship Id="rId387" Type="http://schemas.openxmlformats.org/officeDocument/2006/relationships/customXml" Target="../ink/ink886.xml"/><Relationship Id="rId191" Type="http://schemas.openxmlformats.org/officeDocument/2006/relationships/customXml" Target="../ink/ink788.xml"/><Relationship Id="rId205" Type="http://schemas.openxmlformats.org/officeDocument/2006/relationships/customXml" Target="../ink/ink795.xml"/><Relationship Id="rId247" Type="http://schemas.openxmlformats.org/officeDocument/2006/relationships/customXml" Target="../ink/ink816.xml"/><Relationship Id="rId412" Type="http://schemas.openxmlformats.org/officeDocument/2006/relationships/image" Target="../media/image888.png"/><Relationship Id="rId107" Type="http://schemas.openxmlformats.org/officeDocument/2006/relationships/customXml" Target="../ink/ink746.xml"/><Relationship Id="rId289" Type="http://schemas.openxmlformats.org/officeDocument/2006/relationships/customXml" Target="../ink/ink837.xml"/><Relationship Id="rId454" Type="http://schemas.openxmlformats.org/officeDocument/2006/relationships/image" Target="../media/image909.png"/><Relationship Id="rId496" Type="http://schemas.openxmlformats.org/officeDocument/2006/relationships/image" Target="../media/image930.png"/><Relationship Id="rId11" Type="http://schemas.openxmlformats.org/officeDocument/2006/relationships/customXml" Target="../ink/ink698.xml"/><Relationship Id="rId53" Type="http://schemas.openxmlformats.org/officeDocument/2006/relationships/customXml" Target="../ink/ink719.xml"/><Relationship Id="rId149" Type="http://schemas.openxmlformats.org/officeDocument/2006/relationships/customXml" Target="../ink/ink767.xml"/><Relationship Id="rId314" Type="http://schemas.openxmlformats.org/officeDocument/2006/relationships/image" Target="../media/image839.png"/><Relationship Id="rId356" Type="http://schemas.openxmlformats.org/officeDocument/2006/relationships/image" Target="../media/image860.png"/><Relationship Id="rId398" Type="http://schemas.openxmlformats.org/officeDocument/2006/relationships/image" Target="../media/image881.png"/><Relationship Id="rId95" Type="http://schemas.openxmlformats.org/officeDocument/2006/relationships/customXml" Target="../ink/ink740.xml"/><Relationship Id="rId160" Type="http://schemas.openxmlformats.org/officeDocument/2006/relationships/image" Target="../media/image762.png"/><Relationship Id="rId216" Type="http://schemas.openxmlformats.org/officeDocument/2006/relationships/image" Target="../media/image790.png"/><Relationship Id="rId423" Type="http://schemas.openxmlformats.org/officeDocument/2006/relationships/customXml" Target="../ink/ink904.xml"/><Relationship Id="rId258" Type="http://schemas.openxmlformats.org/officeDocument/2006/relationships/image" Target="../media/image811.png"/><Relationship Id="rId465" Type="http://schemas.openxmlformats.org/officeDocument/2006/relationships/customXml" Target="../ink/ink925.xml"/><Relationship Id="rId22" Type="http://schemas.openxmlformats.org/officeDocument/2006/relationships/image" Target="../media/image693.png"/><Relationship Id="rId64" Type="http://schemas.openxmlformats.org/officeDocument/2006/relationships/image" Target="../media/image714.png"/><Relationship Id="rId118" Type="http://schemas.openxmlformats.org/officeDocument/2006/relationships/image" Target="../media/image741.png"/><Relationship Id="rId325" Type="http://schemas.openxmlformats.org/officeDocument/2006/relationships/customXml" Target="../ink/ink855.xml"/><Relationship Id="rId367" Type="http://schemas.openxmlformats.org/officeDocument/2006/relationships/customXml" Target="../ink/ink876.xml"/><Relationship Id="rId171" Type="http://schemas.openxmlformats.org/officeDocument/2006/relationships/customXml" Target="../ink/ink778.xml"/><Relationship Id="rId227" Type="http://schemas.openxmlformats.org/officeDocument/2006/relationships/customXml" Target="../ink/ink806.xml"/><Relationship Id="rId269" Type="http://schemas.openxmlformats.org/officeDocument/2006/relationships/customXml" Target="../ink/ink827.xml"/><Relationship Id="rId434" Type="http://schemas.openxmlformats.org/officeDocument/2006/relationships/image" Target="../media/image899.png"/><Relationship Id="rId476" Type="http://schemas.openxmlformats.org/officeDocument/2006/relationships/image" Target="../media/image920.png"/><Relationship Id="rId33" Type="http://schemas.openxmlformats.org/officeDocument/2006/relationships/customXml" Target="../ink/ink709.xml"/><Relationship Id="rId129" Type="http://schemas.openxmlformats.org/officeDocument/2006/relationships/customXml" Target="../ink/ink757.xml"/><Relationship Id="rId280" Type="http://schemas.openxmlformats.org/officeDocument/2006/relationships/image" Target="../media/image822.png"/><Relationship Id="rId336" Type="http://schemas.openxmlformats.org/officeDocument/2006/relationships/image" Target="../media/image850.png"/><Relationship Id="rId501" Type="http://schemas.openxmlformats.org/officeDocument/2006/relationships/customXml" Target="../ink/ink943.xml"/><Relationship Id="rId75" Type="http://schemas.openxmlformats.org/officeDocument/2006/relationships/customXml" Target="../ink/ink730.xml"/><Relationship Id="rId140" Type="http://schemas.openxmlformats.org/officeDocument/2006/relationships/image" Target="../media/image752.png"/><Relationship Id="rId182" Type="http://schemas.openxmlformats.org/officeDocument/2006/relationships/image" Target="../media/image773.png"/><Relationship Id="rId378" Type="http://schemas.openxmlformats.org/officeDocument/2006/relationships/image" Target="../media/image871.png"/><Relationship Id="rId403" Type="http://schemas.openxmlformats.org/officeDocument/2006/relationships/customXml" Target="../ink/ink894.xml"/><Relationship Id="rId6" Type="http://schemas.openxmlformats.org/officeDocument/2006/relationships/image" Target="../media/image685.png"/><Relationship Id="rId238" Type="http://schemas.openxmlformats.org/officeDocument/2006/relationships/image" Target="../media/image801.png"/><Relationship Id="rId445" Type="http://schemas.openxmlformats.org/officeDocument/2006/relationships/customXml" Target="../ink/ink915.xml"/><Relationship Id="rId487" Type="http://schemas.openxmlformats.org/officeDocument/2006/relationships/customXml" Target="../ink/ink936.xml"/><Relationship Id="rId291" Type="http://schemas.openxmlformats.org/officeDocument/2006/relationships/customXml" Target="../ink/ink838.xml"/><Relationship Id="rId305" Type="http://schemas.openxmlformats.org/officeDocument/2006/relationships/customXml" Target="../ink/ink845.xml"/><Relationship Id="rId347" Type="http://schemas.openxmlformats.org/officeDocument/2006/relationships/customXml" Target="../ink/ink866.xml"/><Relationship Id="rId44" Type="http://schemas.openxmlformats.org/officeDocument/2006/relationships/image" Target="../media/image704.png"/><Relationship Id="rId86" Type="http://schemas.openxmlformats.org/officeDocument/2006/relationships/image" Target="../media/image725.png"/><Relationship Id="rId151" Type="http://schemas.openxmlformats.org/officeDocument/2006/relationships/customXml" Target="../ink/ink768.xml"/><Relationship Id="rId389" Type="http://schemas.openxmlformats.org/officeDocument/2006/relationships/customXml" Target="../ink/ink887.xml"/><Relationship Id="rId193" Type="http://schemas.openxmlformats.org/officeDocument/2006/relationships/customXml" Target="../ink/ink789.xml"/><Relationship Id="rId207" Type="http://schemas.openxmlformats.org/officeDocument/2006/relationships/customXml" Target="../ink/ink796.xml"/><Relationship Id="rId249" Type="http://schemas.openxmlformats.org/officeDocument/2006/relationships/customXml" Target="../ink/ink817.xml"/><Relationship Id="rId414" Type="http://schemas.openxmlformats.org/officeDocument/2006/relationships/image" Target="../media/image889.png"/><Relationship Id="rId456" Type="http://schemas.openxmlformats.org/officeDocument/2006/relationships/image" Target="../media/image910.png"/><Relationship Id="rId498" Type="http://schemas.openxmlformats.org/officeDocument/2006/relationships/image" Target="../media/image931.png"/><Relationship Id="rId13" Type="http://schemas.openxmlformats.org/officeDocument/2006/relationships/customXml" Target="../ink/ink699.xml"/><Relationship Id="rId109" Type="http://schemas.openxmlformats.org/officeDocument/2006/relationships/customXml" Target="../ink/ink747.xml"/><Relationship Id="rId260" Type="http://schemas.openxmlformats.org/officeDocument/2006/relationships/image" Target="../media/image812.png"/><Relationship Id="rId316" Type="http://schemas.openxmlformats.org/officeDocument/2006/relationships/image" Target="../media/image840.png"/><Relationship Id="rId55" Type="http://schemas.openxmlformats.org/officeDocument/2006/relationships/customXml" Target="../ink/ink720.xml"/><Relationship Id="rId97" Type="http://schemas.openxmlformats.org/officeDocument/2006/relationships/customXml" Target="../ink/ink741.xml"/><Relationship Id="rId120" Type="http://schemas.openxmlformats.org/officeDocument/2006/relationships/image" Target="../media/image742.png"/><Relationship Id="rId358" Type="http://schemas.openxmlformats.org/officeDocument/2006/relationships/image" Target="../media/image861.png"/><Relationship Id="rId162" Type="http://schemas.openxmlformats.org/officeDocument/2006/relationships/image" Target="../media/image763.png"/><Relationship Id="rId218" Type="http://schemas.openxmlformats.org/officeDocument/2006/relationships/image" Target="../media/image791.png"/><Relationship Id="rId425" Type="http://schemas.openxmlformats.org/officeDocument/2006/relationships/customXml" Target="../ink/ink905.xml"/><Relationship Id="rId467" Type="http://schemas.openxmlformats.org/officeDocument/2006/relationships/customXml" Target="../ink/ink926.xml"/><Relationship Id="rId271" Type="http://schemas.openxmlformats.org/officeDocument/2006/relationships/customXml" Target="../ink/ink828.xml"/><Relationship Id="rId24" Type="http://schemas.openxmlformats.org/officeDocument/2006/relationships/image" Target="../media/image694.png"/><Relationship Id="rId66" Type="http://schemas.openxmlformats.org/officeDocument/2006/relationships/image" Target="../media/image715.png"/><Relationship Id="rId131" Type="http://schemas.openxmlformats.org/officeDocument/2006/relationships/customXml" Target="../ink/ink758.xml"/><Relationship Id="rId327" Type="http://schemas.openxmlformats.org/officeDocument/2006/relationships/customXml" Target="../ink/ink856.xml"/><Relationship Id="rId369" Type="http://schemas.openxmlformats.org/officeDocument/2006/relationships/customXml" Target="../ink/ink877.xml"/><Relationship Id="rId173" Type="http://schemas.openxmlformats.org/officeDocument/2006/relationships/customXml" Target="../ink/ink779.xml"/><Relationship Id="rId229" Type="http://schemas.openxmlformats.org/officeDocument/2006/relationships/customXml" Target="../ink/ink807.xml"/><Relationship Id="rId380" Type="http://schemas.openxmlformats.org/officeDocument/2006/relationships/image" Target="../media/image872.png"/><Relationship Id="rId436" Type="http://schemas.openxmlformats.org/officeDocument/2006/relationships/image" Target="../media/image900.png"/><Relationship Id="rId240" Type="http://schemas.openxmlformats.org/officeDocument/2006/relationships/image" Target="../media/image802.png"/><Relationship Id="rId478" Type="http://schemas.openxmlformats.org/officeDocument/2006/relationships/image" Target="../media/image921.png"/><Relationship Id="rId35" Type="http://schemas.openxmlformats.org/officeDocument/2006/relationships/customXml" Target="../ink/ink710.xml"/><Relationship Id="rId77" Type="http://schemas.openxmlformats.org/officeDocument/2006/relationships/customXml" Target="../ink/ink731.xml"/><Relationship Id="rId100" Type="http://schemas.openxmlformats.org/officeDocument/2006/relationships/image" Target="../media/image732.png"/><Relationship Id="rId282" Type="http://schemas.openxmlformats.org/officeDocument/2006/relationships/image" Target="../media/image823.png"/><Relationship Id="rId338" Type="http://schemas.openxmlformats.org/officeDocument/2006/relationships/image" Target="../media/image851.png"/><Relationship Id="rId8" Type="http://schemas.openxmlformats.org/officeDocument/2006/relationships/image" Target="../media/image686.png"/><Relationship Id="rId142" Type="http://schemas.openxmlformats.org/officeDocument/2006/relationships/image" Target="../media/image753.png"/><Relationship Id="rId184" Type="http://schemas.openxmlformats.org/officeDocument/2006/relationships/image" Target="../media/image774.png"/><Relationship Id="rId391" Type="http://schemas.openxmlformats.org/officeDocument/2006/relationships/customXml" Target="../ink/ink888.xml"/><Relationship Id="rId405" Type="http://schemas.openxmlformats.org/officeDocument/2006/relationships/customXml" Target="../ink/ink895.xml"/><Relationship Id="rId447" Type="http://schemas.openxmlformats.org/officeDocument/2006/relationships/customXml" Target="../ink/ink916.xml"/><Relationship Id="rId251" Type="http://schemas.openxmlformats.org/officeDocument/2006/relationships/customXml" Target="../ink/ink818.xml"/><Relationship Id="rId489" Type="http://schemas.openxmlformats.org/officeDocument/2006/relationships/customXml" Target="../ink/ink937.xml"/><Relationship Id="rId46" Type="http://schemas.openxmlformats.org/officeDocument/2006/relationships/image" Target="../media/image705.png"/><Relationship Id="rId293" Type="http://schemas.openxmlformats.org/officeDocument/2006/relationships/customXml" Target="../ink/ink839.xml"/><Relationship Id="rId307" Type="http://schemas.openxmlformats.org/officeDocument/2006/relationships/customXml" Target="../ink/ink846.xml"/><Relationship Id="rId349" Type="http://schemas.openxmlformats.org/officeDocument/2006/relationships/customXml" Target="../ink/ink867.xml"/><Relationship Id="rId88" Type="http://schemas.openxmlformats.org/officeDocument/2006/relationships/image" Target="../media/image726.png"/><Relationship Id="rId111" Type="http://schemas.openxmlformats.org/officeDocument/2006/relationships/customXml" Target="../ink/ink748.xml"/><Relationship Id="rId153" Type="http://schemas.openxmlformats.org/officeDocument/2006/relationships/customXml" Target="../ink/ink769.xml"/><Relationship Id="rId195" Type="http://schemas.openxmlformats.org/officeDocument/2006/relationships/customXml" Target="../ink/ink790.xml"/><Relationship Id="rId209" Type="http://schemas.openxmlformats.org/officeDocument/2006/relationships/customXml" Target="../ink/ink797.xml"/><Relationship Id="rId360" Type="http://schemas.openxmlformats.org/officeDocument/2006/relationships/image" Target="../media/image862.png"/><Relationship Id="rId416" Type="http://schemas.openxmlformats.org/officeDocument/2006/relationships/image" Target="../media/image890.png"/><Relationship Id="rId220" Type="http://schemas.openxmlformats.org/officeDocument/2006/relationships/image" Target="../media/image792.png"/><Relationship Id="rId458" Type="http://schemas.openxmlformats.org/officeDocument/2006/relationships/image" Target="../media/image911.png"/><Relationship Id="rId15" Type="http://schemas.openxmlformats.org/officeDocument/2006/relationships/customXml" Target="../ink/ink700.xml"/><Relationship Id="rId57" Type="http://schemas.openxmlformats.org/officeDocument/2006/relationships/customXml" Target="../ink/ink721.xml"/><Relationship Id="rId262" Type="http://schemas.openxmlformats.org/officeDocument/2006/relationships/image" Target="../media/image813.png"/><Relationship Id="rId318" Type="http://schemas.openxmlformats.org/officeDocument/2006/relationships/image" Target="../media/image841.png"/><Relationship Id="rId99" Type="http://schemas.openxmlformats.org/officeDocument/2006/relationships/customXml" Target="../ink/ink742.xml"/><Relationship Id="rId122" Type="http://schemas.openxmlformats.org/officeDocument/2006/relationships/image" Target="../media/image743.png"/><Relationship Id="rId164" Type="http://schemas.openxmlformats.org/officeDocument/2006/relationships/image" Target="../media/image764.png"/><Relationship Id="rId371" Type="http://schemas.openxmlformats.org/officeDocument/2006/relationships/customXml" Target="../ink/ink878.xml"/><Relationship Id="rId427" Type="http://schemas.openxmlformats.org/officeDocument/2006/relationships/customXml" Target="../ink/ink906.xml"/><Relationship Id="rId469" Type="http://schemas.openxmlformats.org/officeDocument/2006/relationships/customXml" Target="../ink/ink927.xml"/><Relationship Id="rId26" Type="http://schemas.openxmlformats.org/officeDocument/2006/relationships/image" Target="../media/image695.png"/><Relationship Id="rId231" Type="http://schemas.openxmlformats.org/officeDocument/2006/relationships/customXml" Target="../ink/ink808.xml"/><Relationship Id="rId273" Type="http://schemas.openxmlformats.org/officeDocument/2006/relationships/customXml" Target="../ink/ink829.xml"/><Relationship Id="rId329" Type="http://schemas.openxmlformats.org/officeDocument/2006/relationships/customXml" Target="../ink/ink857.xml"/><Relationship Id="rId480" Type="http://schemas.openxmlformats.org/officeDocument/2006/relationships/image" Target="../media/image922.png"/><Relationship Id="rId68" Type="http://schemas.openxmlformats.org/officeDocument/2006/relationships/image" Target="../media/image716.png"/><Relationship Id="rId133" Type="http://schemas.openxmlformats.org/officeDocument/2006/relationships/customXml" Target="../ink/ink759.xml"/><Relationship Id="rId175" Type="http://schemas.openxmlformats.org/officeDocument/2006/relationships/customXml" Target="../ink/ink780.xml"/><Relationship Id="rId340" Type="http://schemas.openxmlformats.org/officeDocument/2006/relationships/image" Target="../media/image852.png"/><Relationship Id="rId200" Type="http://schemas.openxmlformats.org/officeDocument/2006/relationships/image" Target="../media/image782.png"/><Relationship Id="rId382" Type="http://schemas.openxmlformats.org/officeDocument/2006/relationships/image" Target="../media/image873.png"/><Relationship Id="rId438" Type="http://schemas.openxmlformats.org/officeDocument/2006/relationships/image" Target="../media/image901.png"/><Relationship Id="rId242" Type="http://schemas.openxmlformats.org/officeDocument/2006/relationships/image" Target="../media/image803.png"/><Relationship Id="rId284" Type="http://schemas.openxmlformats.org/officeDocument/2006/relationships/image" Target="../media/image824.png"/><Relationship Id="rId491" Type="http://schemas.openxmlformats.org/officeDocument/2006/relationships/customXml" Target="../ink/ink938.xml"/><Relationship Id="rId37" Type="http://schemas.openxmlformats.org/officeDocument/2006/relationships/customXml" Target="../ink/ink711.xml"/><Relationship Id="rId79" Type="http://schemas.openxmlformats.org/officeDocument/2006/relationships/customXml" Target="../ink/ink732.xml"/><Relationship Id="rId102" Type="http://schemas.openxmlformats.org/officeDocument/2006/relationships/image" Target="../media/image733.png"/><Relationship Id="rId144" Type="http://schemas.openxmlformats.org/officeDocument/2006/relationships/image" Target="../media/image754.png"/><Relationship Id="rId90" Type="http://schemas.openxmlformats.org/officeDocument/2006/relationships/image" Target="../media/image727.png"/><Relationship Id="rId186" Type="http://schemas.openxmlformats.org/officeDocument/2006/relationships/image" Target="../media/image775.png"/><Relationship Id="rId351" Type="http://schemas.openxmlformats.org/officeDocument/2006/relationships/customXml" Target="../ink/ink868.xml"/><Relationship Id="rId393" Type="http://schemas.openxmlformats.org/officeDocument/2006/relationships/customXml" Target="../ink/ink889.xml"/><Relationship Id="rId407" Type="http://schemas.openxmlformats.org/officeDocument/2006/relationships/customXml" Target="../ink/ink896.xml"/><Relationship Id="rId449" Type="http://schemas.openxmlformats.org/officeDocument/2006/relationships/customXml" Target="../ink/ink917.xml"/><Relationship Id="rId211" Type="http://schemas.openxmlformats.org/officeDocument/2006/relationships/customXml" Target="../ink/ink798.xml"/><Relationship Id="rId253" Type="http://schemas.openxmlformats.org/officeDocument/2006/relationships/customXml" Target="../ink/ink819.xml"/><Relationship Id="rId295" Type="http://schemas.openxmlformats.org/officeDocument/2006/relationships/customXml" Target="../ink/ink840.xml"/><Relationship Id="rId309" Type="http://schemas.openxmlformats.org/officeDocument/2006/relationships/customXml" Target="../ink/ink847.xml"/><Relationship Id="rId460" Type="http://schemas.openxmlformats.org/officeDocument/2006/relationships/image" Target="../media/image912.png"/><Relationship Id="rId48" Type="http://schemas.openxmlformats.org/officeDocument/2006/relationships/image" Target="../media/image706.png"/><Relationship Id="rId113" Type="http://schemas.openxmlformats.org/officeDocument/2006/relationships/customXml" Target="../ink/ink749.xml"/><Relationship Id="rId320" Type="http://schemas.openxmlformats.org/officeDocument/2006/relationships/image" Target="../media/image842.png"/><Relationship Id="rId155" Type="http://schemas.openxmlformats.org/officeDocument/2006/relationships/customXml" Target="../ink/ink770.xml"/><Relationship Id="rId197" Type="http://schemas.openxmlformats.org/officeDocument/2006/relationships/customXml" Target="../ink/ink791.xml"/><Relationship Id="rId362" Type="http://schemas.openxmlformats.org/officeDocument/2006/relationships/image" Target="../media/image863.png"/><Relationship Id="rId418" Type="http://schemas.openxmlformats.org/officeDocument/2006/relationships/image" Target="../media/image891.png"/><Relationship Id="rId222" Type="http://schemas.openxmlformats.org/officeDocument/2006/relationships/image" Target="../media/image793.png"/><Relationship Id="rId264" Type="http://schemas.openxmlformats.org/officeDocument/2006/relationships/image" Target="../media/image814.png"/><Relationship Id="rId471" Type="http://schemas.openxmlformats.org/officeDocument/2006/relationships/customXml" Target="../ink/ink928.xml"/><Relationship Id="rId17" Type="http://schemas.openxmlformats.org/officeDocument/2006/relationships/customXml" Target="../ink/ink701.xml"/><Relationship Id="rId59" Type="http://schemas.openxmlformats.org/officeDocument/2006/relationships/customXml" Target="../ink/ink722.xml"/><Relationship Id="rId124" Type="http://schemas.openxmlformats.org/officeDocument/2006/relationships/image" Target="../media/image744.png"/><Relationship Id="rId70" Type="http://schemas.openxmlformats.org/officeDocument/2006/relationships/image" Target="../media/image717.png"/><Relationship Id="rId166" Type="http://schemas.openxmlformats.org/officeDocument/2006/relationships/image" Target="../media/image765.png"/><Relationship Id="rId331" Type="http://schemas.openxmlformats.org/officeDocument/2006/relationships/customXml" Target="../ink/ink858.xml"/><Relationship Id="rId373" Type="http://schemas.openxmlformats.org/officeDocument/2006/relationships/customXml" Target="../ink/ink879.xml"/><Relationship Id="rId429" Type="http://schemas.openxmlformats.org/officeDocument/2006/relationships/customXml" Target="../ink/ink90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09.xml"/><Relationship Id="rId440" Type="http://schemas.openxmlformats.org/officeDocument/2006/relationships/image" Target="../media/image902.png"/><Relationship Id="rId28" Type="http://schemas.openxmlformats.org/officeDocument/2006/relationships/image" Target="../media/image696.png"/><Relationship Id="rId275" Type="http://schemas.openxmlformats.org/officeDocument/2006/relationships/customXml" Target="../ink/ink830.xml"/><Relationship Id="rId300" Type="http://schemas.openxmlformats.org/officeDocument/2006/relationships/image" Target="../media/image832.png"/><Relationship Id="rId482" Type="http://schemas.openxmlformats.org/officeDocument/2006/relationships/image" Target="../media/image923.png"/><Relationship Id="rId81" Type="http://schemas.openxmlformats.org/officeDocument/2006/relationships/customXml" Target="../ink/ink733.xml"/><Relationship Id="rId135" Type="http://schemas.openxmlformats.org/officeDocument/2006/relationships/customXml" Target="../ink/ink760.xml"/><Relationship Id="rId177" Type="http://schemas.openxmlformats.org/officeDocument/2006/relationships/customXml" Target="../ink/ink781.xml"/><Relationship Id="rId342" Type="http://schemas.openxmlformats.org/officeDocument/2006/relationships/image" Target="../media/image853.png"/><Relationship Id="rId384" Type="http://schemas.openxmlformats.org/officeDocument/2006/relationships/image" Target="../media/image874.png"/><Relationship Id="rId202" Type="http://schemas.openxmlformats.org/officeDocument/2006/relationships/image" Target="../media/image783.png"/><Relationship Id="rId244" Type="http://schemas.openxmlformats.org/officeDocument/2006/relationships/image" Target="../media/image804.png"/><Relationship Id="rId39" Type="http://schemas.openxmlformats.org/officeDocument/2006/relationships/customXml" Target="../ink/ink712.xml"/><Relationship Id="rId286" Type="http://schemas.openxmlformats.org/officeDocument/2006/relationships/image" Target="../media/image825.png"/><Relationship Id="rId451" Type="http://schemas.openxmlformats.org/officeDocument/2006/relationships/customXml" Target="../ink/ink918.xml"/><Relationship Id="rId493" Type="http://schemas.openxmlformats.org/officeDocument/2006/relationships/customXml" Target="../ink/ink939.xml"/><Relationship Id="rId50" Type="http://schemas.openxmlformats.org/officeDocument/2006/relationships/image" Target="../media/image707.png"/><Relationship Id="rId104" Type="http://schemas.openxmlformats.org/officeDocument/2006/relationships/image" Target="../media/image734.png"/><Relationship Id="rId146" Type="http://schemas.openxmlformats.org/officeDocument/2006/relationships/image" Target="../media/image755.png"/><Relationship Id="rId188" Type="http://schemas.openxmlformats.org/officeDocument/2006/relationships/image" Target="../media/image776.png"/><Relationship Id="rId311" Type="http://schemas.openxmlformats.org/officeDocument/2006/relationships/customXml" Target="../ink/ink848.xml"/><Relationship Id="rId353" Type="http://schemas.openxmlformats.org/officeDocument/2006/relationships/customXml" Target="../ink/ink869.xml"/><Relationship Id="rId395" Type="http://schemas.openxmlformats.org/officeDocument/2006/relationships/customXml" Target="../ink/ink890.xml"/><Relationship Id="rId409" Type="http://schemas.openxmlformats.org/officeDocument/2006/relationships/customXml" Target="../ink/ink897.xml"/><Relationship Id="rId92" Type="http://schemas.openxmlformats.org/officeDocument/2006/relationships/image" Target="../media/image728.png"/><Relationship Id="rId213" Type="http://schemas.openxmlformats.org/officeDocument/2006/relationships/customXml" Target="../ink/ink799.xml"/><Relationship Id="rId420" Type="http://schemas.openxmlformats.org/officeDocument/2006/relationships/image" Target="../media/image892.png"/><Relationship Id="rId255" Type="http://schemas.openxmlformats.org/officeDocument/2006/relationships/customXml" Target="../ink/ink820.xml"/><Relationship Id="rId297" Type="http://schemas.openxmlformats.org/officeDocument/2006/relationships/customXml" Target="../ink/ink841.xml"/><Relationship Id="rId462" Type="http://schemas.openxmlformats.org/officeDocument/2006/relationships/image" Target="../media/image913.png"/><Relationship Id="rId115" Type="http://schemas.openxmlformats.org/officeDocument/2006/relationships/customXml" Target="../ink/ink750.xml"/><Relationship Id="rId157" Type="http://schemas.openxmlformats.org/officeDocument/2006/relationships/customXml" Target="../ink/ink771.xml"/><Relationship Id="rId322" Type="http://schemas.openxmlformats.org/officeDocument/2006/relationships/image" Target="../media/image843.png"/><Relationship Id="rId364" Type="http://schemas.openxmlformats.org/officeDocument/2006/relationships/image" Target="../media/image864.png"/><Relationship Id="rId61" Type="http://schemas.openxmlformats.org/officeDocument/2006/relationships/customXml" Target="../ink/ink723.xml"/><Relationship Id="rId199" Type="http://schemas.openxmlformats.org/officeDocument/2006/relationships/customXml" Target="../ink/ink792.xml"/><Relationship Id="rId19" Type="http://schemas.openxmlformats.org/officeDocument/2006/relationships/customXml" Target="../ink/ink702.xml"/><Relationship Id="rId224" Type="http://schemas.openxmlformats.org/officeDocument/2006/relationships/image" Target="../media/image794.png"/><Relationship Id="rId266" Type="http://schemas.openxmlformats.org/officeDocument/2006/relationships/image" Target="../media/image815.png"/><Relationship Id="rId431" Type="http://schemas.openxmlformats.org/officeDocument/2006/relationships/customXml" Target="../ink/ink908.xml"/><Relationship Id="rId473" Type="http://schemas.openxmlformats.org/officeDocument/2006/relationships/customXml" Target="../ink/ink929.xml"/><Relationship Id="rId30" Type="http://schemas.openxmlformats.org/officeDocument/2006/relationships/image" Target="../media/image697.png"/><Relationship Id="rId126" Type="http://schemas.openxmlformats.org/officeDocument/2006/relationships/image" Target="../media/image745.png"/><Relationship Id="rId168" Type="http://schemas.openxmlformats.org/officeDocument/2006/relationships/image" Target="../media/image766.png"/><Relationship Id="rId333" Type="http://schemas.openxmlformats.org/officeDocument/2006/relationships/customXml" Target="../ink/ink859.xml"/><Relationship Id="rId72" Type="http://schemas.openxmlformats.org/officeDocument/2006/relationships/image" Target="../media/image718.png"/><Relationship Id="rId375" Type="http://schemas.openxmlformats.org/officeDocument/2006/relationships/customXml" Target="../ink/ink880.xml"/><Relationship Id="rId3" Type="http://schemas.openxmlformats.org/officeDocument/2006/relationships/customXml" Target="../ink/ink694.xml"/><Relationship Id="rId235" Type="http://schemas.openxmlformats.org/officeDocument/2006/relationships/customXml" Target="../ink/ink810.xml"/><Relationship Id="rId277" Type="http://schemas.openxmlformats.org/officeDocument/2006/relationships/customXml" Target="../ink/ink831.xml"/><Relationship Id="rId400" Type="http://schemas.openxmlformats.org/officeDocument/2006/relationships/image" Target="../media/image882.png"/><Relationship Id="rId442" Type="http://schemas.openxmlformats.org/officeDocument/2006/relationships/image" Target="../media/image903.png"/><Relationship Id="rId484" Type="http://schemas.openxmlformats.org/officeDocument/2006/relationships/image" Target="../media/image924.png"/><Relationship Id="rId137" Type="http://schemas.openxmlformats.org/officeDocument/2006/relationships/customXml" Target="../ink/ink761.xml"/><Relationship Id="rId302" Type="http://schemas.openxmlformats.org/officeDocument/2006/relationships/image" Target="../media/image833.png"/><Relationship Id="rId344" Type="http://schemas.openxmlformats.org/officeDocument/2006/relationships/image" Target="../media/image854.png"/><Relationship Id="rId41" Type="http://schemas.openxmlformats.org/officeDocument/2006/relationships/customXml" Target="../ink/ink713.xml"/><Relationship Id="rId83" Type="http://schemas.openxmlformats.org/officeDocument/2006/relationships/customXml" Target="../ink/ink734.xml"/><Relationship Id="rId179" Type="http://schemas.openxmlformats.org/officeDocument/2006/relationships/customXml" Target="../ink/ink782.xml"/><Relationship Id="rId386" Type="http://schemas.openxmlformats.org/officeDocument/2006/relationships/image" Target="../media/image875.png"/><Relationship Id="rId190" Type="http://schemas.openxmlformats.org/officeDocument/2006/relationships/image" Target="../media/image777.png"/><Relationship Id="rId204" Type="http://schemas.openxmlformats.org/officeDocument/2006/relationships/image" Target="../media/image784.png"/><Relationship Id="rId246" Type="http://schemas.openxmlformats.org/officeDocument/2006/relationships/image" Target="../media/image805.png"/><Relationship Id="rId288" Type="http://schemas.openxmlformats.org/officeDocument/2006/relationships/image" Target="../media/image826.png"/><Relationship Id="rId411" Type="http://schemas.openxmlformats.org/officeDocument/2006/relationships/customXml" Target="../ink/ink898.xml"/><Relationship Id="rId453" Type="http://schemas.openxmlformats.org/officeDocument/2006/relationships/customXml" Target="../ink/ink919.xml"/><Relationship Id="rId106" Type="http://schemas.openxmlformats.org/officeDocument/2006/relationships/image" Target="../media/image735.png"/><Relationship Id="rId313" Type="http://schemas.openxmlformats.org/officeDocument/2006/relationships/customXml" Target="../ink/ink849.xml"/><Relationship Id="rId495" Type="http://schemas.openxmlformats.org/officeDocument/2006/relationships/customXml" Target="../ink/ink9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1.xml"/><Relationship Id="rId21" Type="http://schemas.openxmlformats.org/officeDocument/2006/relationships/customXml" Target="../ink/ink952.xml"/><Relationship Id="rId42" Type="http://schemas.openxmlformats.org/officeDocument/2006/relationships/image" Target="../media/image950.png"/><Relationship Id="rId63" Type="http://schemas.openxmlformats.org/officeDocument/2006/relationships/customXml" Target="../ink/ink973.xml"/><Relationship Id="rId84" Type="http://schemas.openxmlformats.org/officeDocument/2006/relationships/customXml" Target="../ink/ink984.xml"/><Relationship Id="rId138" Type="http://schemas.openxmlformats.org/officeDocument/2006/relationships/image" Target="../media/image997.png"/><Relationship Id="rId159" Type="http://schemas.openxmlformats.org/officeDocument/2006/relationships/customXml" Target="../ink/ink1022.xml"/><Relationship Id="rId170" Type="http://schemas.openxmlformats.org/officeDocument/2006/relationships/image" Target="../media/image1013.png"/><Relationship Id="rId191" Type="http://schemas.openxmlformats.org/officeDocument/2006/relationships/customXml" Target="../ink/ink1038.xml"/><Relationship Id="rId205" Type="http://schemas.openxmlformats.org/officeDocument/2006/relationships/customXml" Target="../ink/ink1045.xml"/><Relationship Id="rId226" Type="http://schemas.openxmlformats.org/officeDocument/2006/relationships/image" Target="../media/image1041.png"/><Relationship Id="rId107" Type="http://schemas.openxmlformats.org/officeDocument/2006/relationships/customXml" Target="../ink/ink996.xml"/><Relationship Id="rId11" Type="http://schemas.openxmlformats.org/officeDocument/2006/relationships/customXml" Target="../ink/ink947.xml"/><Relationship Id="rId32" Type="http://schemas.openxmlformats.org/officeDocument/2006/relationships/image" Target="../media/image45.png"/><Relationship Id="rId53" Type="http://schemas.openxmlformats.org/officeDocument/2006/relationships/customXml" Target="../ink/ink968.xml"/><Relationship Id="rId74" Type="http://schemas.openxmlformats.org/officeDocument/2006/relationships/image" Target="../media/image966.png"/><Relationship Id="rId128" Type="http://schemas.openxmlformats.org/officeDocument/2006/relationships/image" Target="../media/image992.png"/><Relationship Id="rId149" Type="http://schemas.openxmlformats.org/officeDocument/2006/relationships/customXml" Target="../ink/ink1017.xml"/><Relationship Id="rId5" Type="http://schemas.openxmlformats.org/officeDocument/2006/relationships/customXml" Target="../ink/ink944.xml"/><Relationship Id="rId95" Type="http://schemas.openxmlformats.org/officeDocument/2006/relationships/customXml" Target="../ink/ink990.xml"/><Relationship Id="rId160" Type="http://schemas.openxmlformats.org/officeDocument/2006/relationships/image" Target="../media/image1008.png"/><Relationship Id="rId181" Type="http://schemas.openxmlformats.org/officeDocument/2006/relationships/customXml" Target="../ink/ink1033.xml"/><Relationship Id="rId216" Type="http://schemas.openxmlformats.org/officeDocument/2006/relationships/image" Target="../media/image1036.png"/><Relationship Id="rId237" Type="http://schemas.openxmlformats.org/officeDocument/2006/relationships/customXml" Target="../ink/ink1061.xml"/><Relationship Id="rId22" Type="http://schemas.openxmlformats.org/officeDocument/2006/relationships/image" Target="../media/image942.png"/><Relationship Id="rId43" Type="http://schemas.openxmlformats.org/officeDocument/2006/relationships/customXml" Target="../ink/ink963.xml"/><Relationship Id="rId64" Type="http://schemas.openxmlformats.org/officeDocument/2006/relationships/image" Target="../media/image961.png"/><Relationship Id="rId118" Type="http://schemas.openxmlformats.org/officeDocument/2006/relationships/image" Target="../media/image987.png"/><Relationship Id="rId139" Type="http://schemas.openxmlformats.org/officeDocument/2006/relationships/customXml" Target="../ink/ink1012.xml"/><Relationship Id="rId85" Type="http://schemas.openxmlformats.org/officeDocument/2006/relationships/image" Target="../media/image971.png"/><Relationship Id="rId150" Type="http://schemas.openxmlformats.org/officeDocument/2006/relationships/image" Target="../media/image1003.png"/><Relationship Id="rId171" Type="http://schemas.openxmlformats.org/officeDocument/2006/relationships/customXml" Target="../ink/ink1028.xml"/><Relationship Id="rId192" Type="http://schemas.openxmlformats.org/officeDocument/2006/relationships/image" Target="../media/image1024.png"/><Relationship Id="rId206" Type="http://schemas.openxmlformats.org/officeDocument/2006/relationships/image" Target="../media/image1031.png"/><Relationship Id="rId227" Type="http://schemas.openxmlformats.org/officeDocument/2006/relationships/customXml" Target="../ink/ink1056.xml"/><Relationship Id="rId12" Type="http://schemas.openxmlformats.org/officeDocument/2006/relationships/image" Target="../media/image937.png"/><Relationship Id="rId33" Type="http://schemas.openxmlformats.org/officeDocument/2006/relationships/customXml" Target="../ink/ink958.xml"/><Relationship Id="rId108" Type="http://schemas.openxmlformats.org/officeDocument/2006/relationships/image" Target="../media/image982.png"/><Relationship Id="rId129" Type="http://schemas.openxmlformats.org/officeDocument/2006/relationships/customXml" Target="../ink/ink1007.xml"/><Relationship Id="rId54" Type="http://schemas.openxmlformats.org/officeDocument/2006/relationships/image" Target="../media/image956.png"/><Relationship Id="rId75" Type="http://schemas.openxmlformats.org/officeDocument/2006/relationships/customXml" Target="../ink/ink979.xml"/><Relationship Id="rId96" Type="http://schemas.openxmlformats.org/officeDocument/2006/relationships/image" Target="../media/image976.png"/><Relationship Id="rId140" Type="http://schemas.openxmlformats.org/officeDocument/2006/relationships/image" Target="../media/image998.png"/><Relationship Id="rId161" Type="http://schemas.openxmlformats.org/officeDocument/2006/relationships/customXml" Target="../ink/ink1023.xml"/><Relationship Id="rId182" Type="http://schemas.openxmlformats.org/officeDocument/2006/relationships/image" Target="../media/image1019.png"/><Relationship Id="rId217" Type="http://schemas.openxmlformats.org/officeDocument/2006/relationships/customXml" Target="../ink/ink1051.xml"/><Relationship Id="rId6" Type="http://schemas.openxmlformats.org/officeDocument/2006/relationships/image" Target="../media/image934.png"/><Relationship Id="rId238" Type="http://schemas.openxmlformats.org/officeDocument/2006/relationships/image" Target="../media/image1047.png"/><Relationship Id="rId23" Type="http://schemas.openxmlformats.org/officeDocument/2006/relationships/customXml" Target="../ink/ink953.xml"/><Relationship Id="rId119" Type="http://schemas.openxmlformats.org/officeDocument/2006/relationships/customXml" Target="../ink/ink1002.xml"/><Relationship Id="rId44" Type="http://schemas.openxmlformats.org/officeDocument/2006/relationships/image" Target="../media/image951.png"/><Relationship Id="rId65" Type="http://schemas.openxmlformats.org/officeDocument/2006/relationships/customXml" Target="../ink/ink974.xml"/><Relationship Id="rId86" Type="http://schemas.openxmlformats.org/officeDocument/2006/relationships/customXml" Target="../ink/ink985.xml"/><Relationship Id="rId130" Type="http://schemas.openxmlformats.org/officeDocument/2006/relationships/image" Target="../media/image993.png"/><Relationship Id="rId151" Type="http://schemas.openxmlformats.org/officeDocument/2006/relationships/customXml" Target="../ink/ink1018.xml"/><Relationship Id="rId172" Type="http://schemas.openxmlformats.org/officeDocument/2006/relationships/image" Target="../media/image1014.png"/><Relationship Id="rId193" Type="http://schemas.openxmlformats.org/officeDocument/2006/relationships/customXml" Target="../ink/ink1039.xml"/><Relationship Id="rId207" Type="http://schemas.openxmlformats.org/officeDocument/2006/relationships/customXml" Target="../ink/ink1046.xml"/><Relationship Id="rId228" Type="http://schemas.openxmlformats.org/officeDocument/2006/relationships/image" Target="../media/image1042.png"/><Relationship Id="rId13" Type="http://schemas.openxmlformats.org/officeDocument/2006/relationships/customXml" Target="../ink/ink948.xml"/><Relationship Id="rId109" Type="http://schemas.openxmlformats.org/officeDocument/2006/relationships/customXml" Target="../ink/ink997.xml"/><Relationship Id="rId34" Type="http://schemas.openxmlformats.org/officeDocument/2006/relationships/image" Target="../media/image241.png"/><Relationship Id="rId55" Type="http://schemas.openxmlformats.org/officeDocument/2006/relationships/customXml" Target="../ink/ink969.xml"/><Relationship Id="rId76" Type="http://schemas.openxmlformats.org/officeDocument/2006/relationships/customXml" Target="../ink/ink980.xml"/><Relationship Id="rId97" Type="http://schemas.openxmlformats.org/officeDocument/2006/relationships/customXml" Target="../ink/ink991.xml"/><Relationship Id="rId120" Type="http://schemas.openxmlformats.org/officeDocument/2006/relationships/image" Target="../media/image988.png"/><Relationship Id="rId141" Type="http://schemas.openxmlformats.org/officeDocument/2006/relationships/customXml" Target="../ink/ink1013.xml"/><Relationship Id="rId7" Type="http://schemas.openxmlformats.org/officeDocument/2006/relationships/customXml" Target="../ink/ink945.xml"/><Relationship Id="rId162" Type="http://schemas.openxmlformats.org/officeDocument/2006/relationships/image" Target="../media/image1009.png"/><Relationship Id="rId183" Type="http://schemas.openxmlformats.org/officeDocument/2006/relationships/customXml" Target="../ink/ink1034.xml"/><Relationship Id="rId218" Type="http://schemas.openxmlformats.org/officeDocument/2006/relationships/image" Target="../media/image1037.png"/><Relationship Id="rId239" Type="http://schemas.openxmlformats.org/officeDocument/2006/relationships/customXml" Target="../ink/ink1062.xml"/><Relationship Id="rId24" Type="http://schemas.openxmlformats.org/officeDocument/2006/relationships/image" Target="../media/image943.png"/><Relationship Id="rId45" Type="http://schemas.openxmlformats.org/officeDocument/2006/relationships/customXml" Target="../ink/ink964.xml"/><Relationship Id="rId66" Type="http://schemas.openxmlformats.org/officeDocument/2006/relationships/image" Target="../media/image962.png"/><Relationship Id="rId87" Type="http://schemas.openxmlformats.org/officeDocument/2006/relationships/image" Target="../media/image972.png"/><Relationship Id="rId110" Type="http://schemas.openxmlformats.org/officeDocument/2006/relationships/image" Target="../media/image983.png"/><Relationship Id="rId131" Type="http://schemas.openxmlformats.org/officeDocument/2006/relationships/customXml" Target="../ink/ink1008.xml"/><Relationship Id="rId152" Type="http://schemas.openxmlformats.org/officeDocument/2006/relationships/image" Target="../media/image1004.png"/><Relationship Id="rId173" Type="http://schemas.openxmlformats.org/officeDocument/2006/relationships/customXml" Target="../ink/ink1029.xml"/><Relationship Id="rId194" Type="http://schemas.openxmlformats.org/officeDocument/2006/relationships/image" Target="../media/image1025.png"/><Relationship Id="rId208" Type="http://schemas.openxmlformats.org/officeDocument/2006/relationships/image" Target="../media/image1032.png"/><Relationship Id="rId229" Type="http://schemas.openxmlformats.org/officeDocument/2006/relationships/customXml" Target="../ink/ink1057.xml"/><Relationship Id="rId240" Type="http://schemas.openxmlformats.org/officeDocument/2006/relationships/image" Target="../media/image1048.png"/><Relationship Id="rId14" Type="http://schemas.openxmlformats.org/officeDocument/2006/relationships/image" Target="../media/image938.png"/><Relationship Id="rId35" Type="http://schemas.openxmlformats.org/officeDocument/2006/relationships/customXml" Target="../ink/ink959.xml"/><Relationship Id="rId56" Type="http://schemas.openxmlformats.org/officeDocument/2006/relationships/image" Target="../media/image957.png"/><Relationship Id="rId77" Type="http://schemas.openxmlformats.org/officeDocument/2006/relationships/image" Target="../media/image967.png"/><Relationship Id="rId100" Type="http://schemas.openxmlformats.org/officeDocument/2006/relationships/image" Target="../media/image978.png"/><Relationship Id="rId8" Type="http://schemas.openxmlformats.org/officeDocument/2006/relationships/image" Target="../media/image935.png"/><Relationship Id="rId98" Type="http://schemas.openxmlformats.org/officeDocument/2006/relationships/image" Target="../media/image977.png"/><Relationship Id="rId121" Type="http://schemas.openxmlformats.org/officeDocument/2006/relationships/customXml" Target="../ink/ink1003.xml"/><Relationship Id="rId142" Type="http://schemas.openxmlformats.org/officeDocument/2006/relationships/image" Target="../media/image999.png"/><Relationship Id="rId163" Type="http://schemas.openxmlformats.org/officeDocument/2006/relationships/customXml" Target="../ink/ink1024.xml"/><Relationship Id="rId184" Type="http://schemas.openxmlformats.org/officeDocument/2006/relationships/image" Target="../media/image1020.png"/><Relationship Id="rId219" Type="http://schemas.openxmlformats.org/officeDocument/2006/relationships/customXml" Target="../ink/ink1052.xml"/><Relationship Id="rId230" Type="http://schemas.openxmlformats.org/officeDocument/2006/relationships/image" Target="../media/image1043.png"/><Relationship Id="rId25" Type="http://schemas.openxmlformats.org/officeDocument/2006/relationships/customXml" Target="../ink/ink954.xml"/><Relationship Id="rId46" Type="http://schemas.openxmlformats.org/officeDocument/2006/relationships/image" Target="../media/image952.png"/><Relationship Id="rId67" Type="http://schemas.openxmlformats.org/officeDocument/2006/relationships/customXml" Target="../ink/ink975.xml"/><Relationship Id="rId88" Type="http://schemas.openxmlformats.org/officeDocument/2006/relationships/customXml" Target="../ink/ink986.xml"/><Relationship Id="rId111" Type="http://schemas.openxmlformats.org/officeDocument/2006/relationships/customXml" Target="../ink/ink998.xml"/><Relationship Id="rId132" Type="http://schemas.openxmlformats.org/officeDocument/2006/relationships/image" Target="../media/image994.png"/><Relationship Id="rId153" Type="http://schemas.openxmlformats.org/officeDocument/2006/relationships/customXml" Target="../ink/ink1019.xml"/><Relationship Id="rId174" Type="http://schemas.openxmlformats.org/officeDocument/2006/relationships/image" Target="../media/image1015.png"/><Relationship Id="rId195" Type="http://schemas.openxmlformats.org/officeDocument/2006/relationships/customXml" Target="../ink/ink1040.xml"/><Relationship Id="rId209" Type="http://schemas.openxmlformats.org/officeDocument/2006/relationships/customXml" Target="../ink/ink1047.xml"/><Relationship Id="rId190" Type="http://schemas.openxmlformats.org/officeDocument/2006/relationships/image" Target="../media/image1023.png"/><Relationship Id="rId204" Type="http://schemas.openxmlformats.org/officeDocument/2006/relationships/image" Target="../media/image1030.png"/><Relationship Id="rId220" Type="http://schemas.openxmlformats.org/officeDocument/2006/relationships/image" Target="../media/image1038.png"/><Relationship Id="rId225" Type="http://schemas.openxmlformats.org/officeDocument/2006/relationships/customXml" Target="../ink/ink1055.xml"/><Relationship Id="rId15" Type="http://schemas.openxmlformats.org/officeDocument/2006/relationships/customXml" Target="../ink/ink949.xml"/><Relationship Id="rId36" Type="http://schemas.openxmlformats.org/officeDocument/2006/relationships/image" Target="../media/image947.png"/><Relationship Id="rId57" Type="http://schemas.openxmlformats.org/officeDocument/2006/relationships/customXml" Target="../ink/ink970.xml"/><Relationship Id="rId106" Type="http://schemas.openxmlformats.org/officeDocument/2006/relationships/image" Target="../media/image981.png"/><Relationship Id="rId127" Type="http://schemas.openxmlformats.org/officeDocument/2006/relationships/customXml" Target="../ink/ink1006.xml"/><Relationship Id="rId10" Type="http://schemas.openxmlformats.org/officeDocument/2006/relationships/image" Target="../media/image936.png"/><Relationship Id="rId31" Type="http://schemas.openxmlformats.org/officeDocument/2006/relationships/customXml" Target="../ink/ink957.xml"/><Relationship Id="rId52" Type="http://schemas.openxmlformats.org/officeDocument/2006/relationships/image" Target="../media/image955.png"/><Relationship Id="rId73" Type="http://schemas.openxmlformats.org/officeDocument/2006/relationships/customXml" Target="../ink/ink978.xml"/><Relationship Id="rId78" Type="http://schemas.openxmlformats.org/officeDocument/2006/relationships/customXml" Target="../ink/ink981.xml"/><Relationship Id="rId94" Type="http://schemas.openxmlformats.org/officeDocument/2006/relationships/image" Target="../media/image975.png"/><Relationship Id="rId99" Type="http://schemas.openxmlformats.org/officeDocument/2006/relationships/customXml" Target="../ink/ink992.xml"/><Relationship Id="rId101" Type="http://schemas.openxmlformats.org/officeDocument/2006/relationships/customXml" Target="../ink/ink993.xml"/><Relationship Id="rId122" Type="http://schemas.openxmlformats.org/officeDocument/2006/relationships/image" Target="../media/image989.png"/><Relationship Id="rId143" Type="http://schemas.openxmlformats.org/officeDocument/2006/relationships/customXml" Target="../ink/ink1014.xml"/><Relationship Id="rId148" Type="http://schemas.openxmlformats.org/officeDocument/2006/relationships/image" Target="../media/image1002.png"/><Relationship Id="rId164" Type="http://schemas.openxmlformats.org/officeDocument/2006/relationships/image" Target="../media/image1010.png"/><Relationship Id="rId169" Type="http://schemas.openxmlformats.org/officeDocument/2006/relationships/customXml" Target="../ink/ink1027.xml"/><Relationship Id="rId185" Type="http://schemas.openxmlformats.org/officeDocument/2006/relationships/customXml" Target="../ink/ink1035.xml"/><Relationship Id="rId4" Type="http://schemas.openxmlformats.org/officeDocument/2006/relationships/image" Target="NULL"/><Relationship Id="rId9" Type="http://schemas.openxmlformats.org/officeDocument/2006/relationships/customXml" Target="../ink/ink946.xml"/><Relationship Id="rId180" Type="http://schemas.openxmlformats.org/officeDocument/2006/relationships/image" Target="../media/image1018.png"/><Relationship Id="rId210" Type="http://schemas.openxmlformats.org/officeDocument/2006/relationships/image" Target="../media/image1033.png"/><Relationship Id="rId215" Type="http://schemas.openxmlformats.org/officeDocument/2006/relationships/customXml" Target="../ink/ink1050.xml"/><Relationship Id="rId236" Type="http://schemas.openxmlformats.org/officeDocument/2006/relationships/image" Target="../media/image1046.png"/><Relationship Id="rId26" Type="http://schemas.openxmlformats.org/officeDocument/2006/relationships/image" Target="../media/image944.png"/><Relationship Id="rId231" Type="http://schemas.openxmlformats.org/officeDocument/2006/relationships/customXml" Target="../ink/ink1058.xml"/><Relationship Id="rId47" Type="http://schemas.openxmlformats.org/officeDocument/2006/relationships/customXml" Target="../ink/ink965.xml"/><Relationship Id="rId68" Type="http://schemas.openxmlformats.org/officeDocument/2006/relationships/image" Target="../media/image963.png"/><Relationship Id="rId89" Type="http://schemas.openxmlformats.org/officeDocument/2006/relationships/image" Target="../media/image973.png"/><Relationship Id="rId112" Type="http://schemas.openxmlformats.org/officeDocument/2006/relationships/image" Target="../media/image984.png"/><Relationship Id="rId133" Type="http://schemas.openxmlformats.org/officeDocument/2006/relationships/customXml" Target="../ink/ink1009.xml"/><Relationship Id="rId154" Type="http://schemas.openxmlformats.org/officeDocument/2006/relationships/image" Target="../media/image1005.png"/><Relationship Id="rId175" Type="http://schemas.openxmlformats.org/officeDocument/2006/relationships/customXml" Target="../ink/ink1030.xml"/><Relationship Id="rId196" Type="http://schemas.openxmlformats.org/officeDocument/2006/relationships/image" Target="../media/image1026.png"/><Relationship Id="rId200" Type="http://schemas.openxmlformats.org/officeDocument/2006/relationships/image" Target="../media/image1028.png"/><Relationship Id="rId16" Type="http://schemas.openxmlformats.org/officeDocument/2006/relationships/image" Target="../media/image939.png"/><Relationship Id="rId221" Type="http://schemas.openxmlformats.org/officeDocument/2006/relationships/customXml" Target="../ink/ink1053.xml"/><Relationship Id="rId37" Type="http://schemas.openxmlformats.org/officeDocument/2006/relationships/customXml" Target="../ink/ink960.xml"/><Relationship Id="rId58" Type="http://schemas.openxmlformats.org/officeDocument/2006/relationships/image" Target="../media/image958.png"/><Relationship Id="rId79" Type="http://schemas.openxmlformats.org/officeDocument/2006/relationships/image" Target="../media/image968.png"/><Relationship Id="rId102" Type="http://schemas.openxmlformats.org/officeDocument/2006/relationships/image" Target="../media/image979.png"/><Relationship Id="rId123" Type="http://schemas.openxmlformats.org/officeDocument/2006/relationships/customXml" Target="../ink/ink1004.xml"/><Relationship Id="rId144" Type="http://schemas.openxmlformats.org/officeDocument/2006/relationships/image" Target="../media/image1000.png"/><Relationship Id="rId90" Type="http://schemas.openxmlformats.org/officeDocument/2006/relationships/customXml" Target="../ink/ink987.xml"/><Relationship Id="rId165" Type="http://schemas.openxmlformats.org/officeDocument/2006/relationships/customXml" Target="../ink/ink1025.xml"/><Relationship Id="rId186" Type="http://schemas.openxmlformats.org/officeDocument/2006/relationships/image" Target="../media/image1021.png"/><Relationship Id="rId211" Type="http://schemas.openxmlformats.org/officeDocument/2006/relationships/customXml" Target="../ink/ink1048.xml"/><Relationship Id="rId232" Type="http://schemas.openxmlformats.org/officeDocument/2006/relationships/image" Target="../media/image1044.png"/><Relationship Id="rId27" Type="http://schemas.openxmlformats.org/officeDocument/2006/relationships/customXml" Target="../ink/ink955.xml"/><Relationship Id="rId48" Type="http://schemas.openxmlformats.org/officeDocument/2006/relationships/image" Target="../media/image953.png"/><Relationship Id="rId69" Type="http://schemas.openxmlformats.org/officeDocument/2006/relationships/customXml" Target="../ink/ink976.xml"/><Relationship Id="rId113" Type="http://schemas.openxmlformats.org/officeDocument/2006/relationships/customXml" Target="../ink/ink999.xml"/><Relationship Id="rId134" Type="http://schemas.openxmlformats.org/officeDocument/2006/relationships/image" Target="../media/image995.png"/><Relationship Id="rId80" Type="http://schemas.openxmlformats.org/officeDocument/2006/relationships/customXml" Target="../ink/ink982.xml"/><Relationship Id="rId155" Type="http://schemas.openxmlformats.org/officeDocument/2006/relationships/customXml" Target="../ink/ink1020.xml"/><Relationship Id="rId176" Type="http://schemas.openxmlformats.org/officeDocument/2006/relationships/image" Target="../media/image1016.png"/><Relationship Id="rId197" Type="http://schemas.openxmlformats.org/officeDocument/2006/relationships/customXml" Target="../ink/ink1041.xml"/><Relationship Id="rId201" Type="http://schemas.openxmlformats.org/officeDocument/2006/relationships/customXml" Target="../ink/ink1043.xml"/><Relationship Id="rId222" Type="http://schemas.openxmlformats.org/officeDocument/2006/relationships/image" Target="../media/image1039.png"/><Relationship Id="rId17" Type="http://schemas.openxmlformats.org/officeDocument/2006/relationships/customXml" Target="../ink/ink950.xml"/><Relationship Id="rId38" Type="http://schemas.openxmlformats.org/officeDocument/2006/relationships/image" Target="../media/image948.png"/><Relationship Id="rId59" Type="http://schemas.openxmlformats.org/officeDocument/2006/relationships/customXml" Target="../ink/ink971.xml"/><Relationship Id="rId103" Type="http://schemas.openxmlformats.org/officeDocument/2006/relationships/customXml" Target="../ink/ink994.xml"/><Relationship Id="rId124" Type="http://schemas.openxmlformats.org/officeDocument/2006/relationships/image" Target="../media/image990.png"/><Relationship Id="rId70" Type="http://schemas.openxmlformats.org/officeDocument/2006/relationships/image" Target="../media/image964.png"/><Relationship Id="rId91" Type="http://schemas.openxmlformats.org/officeDocument/2006/relationships/image" Target="../media/image974.png"/><Relationship Id="rId145" Type="http://schemas.openxmlformats.org/officeDocument/2006/relationships/customXml" Target="../ink/ink1015.xml"/><Relationship Id="rId166" Type="http://schemas.openxmlformats.org/officeDocument/2006/relationships/image" Target="../media/image1011.png"/><Relationship Id="rId187" Type="http://schemas.openxmlformats.org/officeDocument/2006/relationships/customXml" Target="../ink/ink103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34.png"/><Relationship Id="rId233" Type="http://schemas.openxmlformats.org/officeDocument/2006/relationships/customXml" Target="../ink/ink1059.xml"/><Relationship Id="rId28" Type="http://schemas.openxmlformats.org/officeDocument/2006/relationships/image" Target="../media/image945.png"/><Relationship Id="rId49" Type="http://schemas.openxmlformats.org/officeDocument/2006/relationships/customXml" Target="../ink/ink966.xml"/><Relationship Id="rId114" Type="http://schemas.openxmlformats.org/officeDocument/2006/relationships/image" Target="../media/image985.png"/><Relationship Id="rId60" Type="http://schemas.openxmlformats.org/officeDocument/2006/relationships/image" Target="../media/image959.png"/><Relationship Id="rId81" Type="http://schemas.openxmlformats.org/officeDocument/2006/relationships/image" Target="../media/image969.png"/><Relationship Id="rId135" Type="http://schemas.openxmlformats.org/officeDocument/2006/relationships/customXml" Target="../ink/ink1010.xml"/><Relationship Id="rId156" Type="http://schemas.openxmlformats.org/officeDocument/2006/relationships/image" Target="../media/image1006.png"/><Relationship Id="rId177" Type="http://schemas.openxmlformats.org/officeDocument/2006/relationships/customXml" Target="../ink/ink1031.xml"/><Relationship Id="rId198" Type="http://schemas.openxmlformats.org/officeDocument/2006/relationships/image" Target="../media/image1027.png"/><Relationship Id="rId202" Type="http://schemas.openxmlformats.org/officeDocument/2006/relationships/image" Target="../media/image1029.png"/><Relationship Id="rId223" Type="http://schemas.openxmlformats.org/officeDocument/2006/relationships/customXml" Target="../ink/ink1054.xml"/><Relationship Id="rId18" Type="http://schemas.openxmlformats.org/officeDocument/2006/relationships/image" Target="../media/image940.png"/><Relationship Id="rId39" Type="http://schemas.openxmlformats.org/officeDocument/2006/relationships/customXml" Target="../ink/ink961.xml"/><Relationship Id="rId50" Type="http://schemas.openxmlformats.org/officeDocument/2006/relationships/image" Target="../media/image954.png"/><Relationship Id="rId104" Type="http://schemas.openxmlformats.org/officeDocument/2006/relationships/image" Target="../media/image980.png"/><Relationship Id="rId125" Type="http://schemas.openxmlformats.org/officeDocument/2006/relationships/customXml" Target="../ink/ink1005.xml"/><Relationship Id="rId146" Type="http://schemas.openxmlformats.org/officeDocument/2006/relationships/image" Target="../media/image1001.png"/><Relationship Id="rId167" Type="http://schemas.openxmlformats.org/officeDocument/2006/relationships/customXml" Target="../ink/ink1026.xml"/><Relationship Id="rId188" Type="http://schemas.openxmlformats.org/officeDocument/2006/relationships/image" Target="../media/image1022.png"/><Relationship Id="rId71" Type="http://schemas.openxmlformats.org/officeDocument/2006/relationships/customXml" Target="../ink/ink977.xml"/><Relationship Id="rId92" Type="http://schemas.openxmlformats.org/officeDocument/2006/relationships/customXml" Target="../ink/ink988.xml"/><Relationship Id="rId213" Type="http://schemas.openxmlformats.org/officeDocument/2006/relationships/customXml" Target="../ink/ink1049.xml"/><Relationship Id="rId234" Type="http://schemas.openxmlformats.org/officeDocument/2006/relationships/image" Target="../media/image1045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956.xml"/><Relationship Id="rId40" Type="http://schemas.openxmlformats.org/officeDocument/2006/relationships/image" Target="../media/image949.png"/><Relationship Id="rId115" Type="http://schemas.openxmlformats.org/officeDocument/2006/relationships/customXml" Target="../ink/ink1000.xml"/><Relationship Id="rId136" Type="http://schemas.openxmlformats.org/officeDocument/2006/relationships/image" Target="../media/image996.png"/><Relationship Id="rId157" Type="http://schemas.openxmlformats.org/officeDocument/2006/relationships/customXml" Target="../ink/ink1021.xml"/><Relationship Id="rId178" Type="http://schemas.openxmlformats.org/officeDocument/2006/relationships/image" Target="../media/image1017.png"/><Relationship Id="rId61" Type="http://schemas.openxmlformats.org/officeDocument/2006/relationships/customXml" Target="../ink/ink972.xml"/><Relationship Id="rId82" Type="http://schemas.openxmlformats.org/officeDocument/2006/relationships/customXml" Target="../ink/ink983.xml"/><Relationship Id="rId199" Type="http://schemas.openxmlformats.org/officeDocument/2006/relationships/customXml" Target="../ink/ink1042.xml"/><Relationship Id="rId203" Type="http://schemas.openxmlformats.org/officeDocument/2006/relationships/customXml" Target="../ink/ink1044.xml"/><Relationship Id="rId19" Type="http://schemas.openxmlformats.org/officeDocument/2006/relationships/customXml" Target="../ink/ink951.xml"/><Relationship Id="rId224" Type="http://schemas.openxmlformats.org/officeDocument/2006/relationships/image" Target="../media/image1040.png"/><Relationship Id="rId30" Type="http://schemas.openxmlformats.org/officeDocument/2006/relationships/image" Target="../media/image946.png"/><Relationship Id="rId105" Type="http://schemas.openxmlformats.org/officeDocument/2006/relationships/customXml" Target="../ink/ink995.xml"/><Relationship Id="rId126" Type="http://schemas.openxmlformats.org/officeDocument/2006/relationships/image" Target="../media/image991.png"/><Relationship Id="rId147" Type="http://schemas.openxmlformats.org/officeDocument/2006/relationships/customXml" Target="../ink/ink1016.xml"/><Relationship Id="rId168" Type="http://schemas.openxmlformats.org/officeDocument/2006/relationships/image" Target="../media/image1012.png"/><Relationship Id="rId51" Type="http://schemas.openxmlformats.org/officeDocument/2006/relationships/customXml" Target="../ink/ink967.xml"/><Relationship Id="rId72" Type="http://schemas.openxmlformats.org/officeDocument/2006/relationships/image" Target="../media/image965.png"/><Relationship Id="rId93" Type="http://schemas.openxmlformats.org/officeDocument/2006/relationships/customXml" Target="../ink/ink989.xml"/><Relationship Id="rId189" Type="http://schemas.openxmlformats.org/officeDocument/2006/relationships/customXml" Target="../ink/ink1037.xml"/><Relationship Id="rId3" Type="http://schemas.openxmlformats.org/officeDocument/2006/relationships/image" Target="NULL"/><Relationship Id="rId214" Type="http://schemas.openxmlformats.org/officeDocument/2006/relationships/image" Target="../media/image1035.png"/><Relationship Id="rId235" Type="http://schemas.openxmlformats.org/officeDocument/2006/relationships/customXml" Target="../ink/ink1060.xml"/><Relationship Id="rId116" Type="http://schemas.openxmlformats.org/officeDocument/2006/relationships/image" Target="../media/image986.png"/><Relationship Id="rId137" Type="http://schemas.openxmlformats.org/officeDocument/2006/relationships/customXml" Target="../ink/ink1011.xml"/><Relationship Id="rId158" Type="http://schemas.openxmlformats.org/officeDocument/2006/relationships/image" Target="../media/image1007.png"/><Relationship Id="rId20" Type="http://schemas.openxmlformats.org/officeDocument/2006/relationships/image" Target="../media/image941.png"/><Relationship Id="rId41" Type="http://schemas.openxmlformats.org/officeDocument/2006/relationships/customXml" Target="../ink/ink962.xml"/><Relationship Id="rId62" Type="http://schemas.openxmlformats.org/officeDocument/2006/relationships/image" Target="../media/image960.png"/><Relationship Id="rId83" Type="http://schemas.openxmlformats.org/officeDocument/2006/relationships/image" Target="../media/image970.png"/><Relationship Id="rId179" Type="http://schemas.openxmlformats.org/officeDocument/2006/relationships/customXml" Target="../ink/ink103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67.xml"/><Relationship Id="rId18" Type="http://schemas.openxmlformats.org/officeDocument/2006/relationships/image" Target="../media/image1057.png"/><Relationship Id="rId26" Type="http://schemas.openxmlformats.org/officeDocument/2006/relationships/image" Target="../media/image1061.png"/><Relationship Id="rId39" Type="http://schemas.openxmlformats.org/officeDocument/2006/relationships/customXml" Target="../ink/ink1080.xml"/><Relationship Id="rId21" Type="http://schemas.openxmlformats.org/officeDocument/2006/relationships/customXml" Target="../ink/ink1071.xml"/><Relationship Id="rId34" Type="http://schemas.openxmlformats.org/officeDocument/2006/relationships/image" Target="../media/image1065.png"/><Relationship Id="rId42" Type="http://schemas.openxmlformats.org/officeDocument/2006/relationships/image" Target="../media/image1069.png"/><Relationship Id="rId47" Type="http://schemas.openxmlformats.org/officeDocument/2006/relationships/customXml" Target="../ink/ink1084.xml"/><Relationship Id="rId50" Type="http://schemas.openxmlformats.org/officeDocument/2006/relationships/image" Target="../media/image1073.png"/><Relationship Id="rId7" Type="http://schemas.openxmlformats.org/officeDocument/2006/relationships/customXml" Target="../ink/ink106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56.png"/><Relationship Id="rId29" Type="http://schemas.openxmlformats.org/officeDocument/2006/relationships/customXml" Target="../ink/ink1075.xml"/><Relationship Id="rId11" Type="http://schemas.openxmlformats.org/officeDocument/2006/relationships/customXml" Target="../ink/ink1066.xml"/><Relationship Id="rId24" Type="http://schemas.openxmlformats.org/officeDocument/2006/relationships/image" Target="../media/image1060.png"/><Relationship Id="rId32" Type="http://schemas.openxmlformats.org/officeDocument/2006/relationships/image" Target="../media/image1064.png"/><Relationship Id="rId37" Type="http://schemas.openxmlformats.org/officeDocument/2006/relationships/customXml" Target="../ink/ink1079.xml"/><Relationship Id="rId40" Type="http://schemas.openxmlformats.org/officeDocument/2006/relationships/image" Target="../media/image1068.png"/><Relationship Id="rId45" Type="http://schemas.openxmlformats.org/officeDocument/2006/relationships/customXml" Target="../ink/ink1083.xml"/><Relationship Id="rId53" Type="http://schemas.openxmlformats.org/officeDocument/2006/relationships/customXml" Target="../ink/ink1087.xml"/><Relationship Id="rId5" Type="http://schemas.openxmlformats.org/officeDocument/2006/relationships/customXml" Target="../ink/ink1063.xml"/><Relationship Id="rId10" Type="http://schemas.openxmlformats.org/officeDocument/2006/relationships/image" Target="../media/image1053.png"/><Relationship Id="rId19" Type="http://schemas.openxmlformats.org/officeDocument/2006/relationships/customXml" Target="../ink/ink1070.xml"/><Relationship Id="rId31" Type="http://schemas.openxmlformats.org/officeDocument/2006/relationships/customXml" Target="../ink/ink1076.xml"/><Relationship Id="rId44" Type="http://schemas.openxmlformats.org/officeDocument/2006/relationships/image" Target="../media/image1070.png"/><Relationship Id="rId52" Type="http://schemas.openxmlformats.org/officeDocument/2006/relationships/image" Target="../media/image1074.png"/><Relationship Id="rId4" Type="http://schemas.openxmlformats.org/officeDocument/2006/relationships/image" Target="../media/image1050.png"/><Relationship Id="rId9" Type="http://schemas.openxmlformats.org/officeDocument/2006/relationships/customXml" Target="../ink/ink1065.xml"/><Relationship Id="rId14" Type="http://schemas.openxmlformats.org/officeDocument/2006/relationships/image" Target="../media/image1055.png"/><Relationship Id="rId22" Type="http://schemas.openxmlformats.org/officeDocument/2006/relationships/image" Target="../media/image1059.png"/><Relationship Id="rId27" Type="http://schemas.openxmlformats.org/officeDocument/2006/relationships/customXml" Target="../ink/ink1074.xml"/><Relationship Id="rId30" Type="http://schemas.openxmlformats.org/officeDocument/2006/relationships/image" Target="../media/image1063.png"/><Relationship Id="rId35" Type="http://schemas.openxmlformats.org/officeDocument/2006/relationships/customXml" Target="../ink/ink1078.xml"/><Relationship Id="rId43" Type="http://schemas.openxmlformats.org/officeDocument/2006/relationships/customXml" Target="../ink/ink1082.xml"/><Relationship Id="rId48" Type="http://schemas.openxmlformats.org/officeDocument/2006/relationships/image" Target="../media/image1072.png"/><Relationship Id="rId8" Type="http://schemas.openxmlformats.org/officeDocument/2006/relationships/image" Target="../media/image1052.png"/><Relationship Id="rId51" Type="http://schemas.openxmlformats.org/officeDocument/2006/relationships/customXml" Target="../ink/ink1086.xml"/><Relationship Id="rId3" Type="http://schemas.openxmlformats.org/officeDocument/2006/relationships/image" Target="../media/image1049.png"/><Relationship Id="rId12" Type="http://schemas.openxmlformats.org/officeDocument/2006/relationships/image" Target="../media/image1054.png"/><Relationship Id="rId17" Type="http://schemas.openxmlformats.org/officeDocument/2006/relationships/customXml" Target="../ink/ink1069.xml"/><Relationship Id="rId25" Type="http://schemas.openxmlformats.org/officeDocument/2006/relationships/customXml" Target="../ink/ink1073.xml"/><Relationship Id="rId33" Type="http://schemas.openxmlformats.org/officeDocument/2006/relationships/customXml" Target="../ink/ink1077.xml"/><Relationship Id="rId38" Type="http://schemas.openxmlformats.org/officeDocument/2006/relationships/image" Target="../media/image1067.png"/><Relationship Id="rId46" Type="http://schemas.openxmlformats.org/officeDocument/2006/relationships/image" Target="../media/image1071.png"/><Relationship Id="rId20" Type="http://schemas.openxmlformats.org/officeDocument/2006/relationships/image" Target="../media/image1058.png"/><Relationship Id="rId41" Type="http://schemas.openxmlformats.org/officeDocument/2006/relationships/customXml" Target="../ink/ink1081.xml"/><Relationship Id="rId54" Type="http://schemas.openxmlformats.org/officeDocument/2006/relationships/image" Target="../media/image10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1.png"/><Relationship Id="rId15" Type="http://schemas.openxmlformats.org/officeDocument/2006/relationships/customXml" Target="../ink/ink1068.xml"/><Relationship Id="rId23" Type="http://schemas.openxmlformats.org/officeDocument/2006/relationships/customXml" Target="../ink/ink1072.xml"/><Relationship Id="rId28" Type="http://schemas.openxmlformats.org/officeDocument/2006/relationships/image" Target="../media/image1062.png"/><Relationship Id="rId36" Type="http://schemas.openxmlformats.org/officeDocument/2006/relationships/image" Target="../media/image1066.png"/><Relationship Id="rId49" Type="http://schemas.openxmlformats.org/officeDocument/2006/relationships/customXml" Target="../ink/ink10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628147"/>
            <a:ext cx="3502395" cy="222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216518-BC56-4D4A-BBE6-DFA313280685}"/>
                  </a:ext>
                </a:extLst>
              </p14:cNvPr>
              <p14:cNvContentPartPr/>
              <p14:nvPr/>
            </p14:nvContentPartPr>
            <p14:xfrm>
              <a:off x="2088442" y="5151272"/>
              <a:ext cx="67320" cy="22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216518-BC56-4D4A-BBE6-DFA313280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4122" y="5146952"/>
                <a:ext cx="7596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688283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nstieg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der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𝑢𝑚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blipFill>
                <a:blip r:embed="rId4"/>
                <a:stretch>
                  <a:fillRect r="-1419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2" name="TextBox 35"/>
          <p:cNvSpPr txBox="1"/>
          <p:nvPr/>
        </p:nvSpPr>
        <p:spPr>
          <a:xfrm>
            <a:off x="4190539" y="6150667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A2D03F1-CE05-46C9-B471-1FCB7E914737}"/>
                  </a:ext>
                </a:extLst>
              </p14:cNvPr>
              <p14:cNvContentPartPr/>
              <p14:nvPr/>
            </p14:nvContentPartPr>
            <p14:xfrm>
              <a:off x="4990402" y="3773552"/>
              <a:ext cx="51120" cy="86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A2D03F1-CE05-46C9-B471-1FCB7E9147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86082" y="3769232"/>
                <a:ext cx="59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20ED1D5-4062-4347-AF8E-0A6695085B5F}"/>
                  </a:ext>
                </a:extLst>
              </p14:cNvPr>
              <p14:cNvContentPartPr/>
              <p14:nvPr/>
            </p14:nvContentPartPr>
            <p14:xfrm>
              <a:off x="6274162" y="1104512"/>
              <a:ext cx="702000" cy="421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20ED1D5-4062-4347-AF8E-0A6695085B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69842" y="1100192"/>
                <a:ext cx="710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41E3D13-D7F8-4ADE-AE6E-2BFBFCCBD99D}"/>
                  </a:ext>
                </a:extLst>
              </p14:cNvPr>
              <p14:cNvContentPartPr/>
              <p14:nvPr/>
            </p14:nvContentPartPr>
            <p14:xfrm>
              <a:off x="7302682" y="2200352"/>
              <a:ext cx="1822680" cy="452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41E3D13-D7F8-4ADE-AE6E-2BFBFCCBD9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8362" y="2196032"/>
                <a:ext cx="18313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29310F3-AF99-4981-9535-47670DA3354A}"/>
                  </a:ext>
                </a:extLst>
              </p14:cNvPr>
              <p14:cNvContentPartPr/>
              <p14:nvPr/>
            </p14:nvContentPartPr>
            <p14:xfrm>
              <a:off x="2987362" y="4945352"/>
              <a:ext cx="178920" cy="4701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29310F3-AF99-4981-9535-47670DA335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83042" y="4941032"/>
                <a:ext cx="1875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CD964AC-FC02-4CE8-9CA1-8ED835F1721A}"/>
                  </a:ext>
                </a:extLst>
              </p14:cNvPr>
              <p14:cNvContentPartPr/>
              <p14:nvPr/>
            </p14:nvContentPartPr>
            <p14:xfrm>
              <a:off x="10819162" y="1309352"/>
              <a:ext cx="731880" cy="5356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CD964AC-FC02-4CE8-9CA1-8ED835F172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14842" y="1305032"/>
                <a:ext cx="74052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929DF9B2-1785-4FA2-9201-BFD837560AD8}"/>
                  </a:ext>
                </a:extLst>
              </p14:cNvPr>
              <p14:cNvContentPartPr/>
              <p14:nvPr/>
            </p14:nvContentPartPr>
            <p14:xfrm>
              <a:off x="10922122" y="2079392"/>
              <a:ext cx="433080" cy="5943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929DF9B2-1785-4FA2-9201-BFD837560A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17802" y="2075072"/>
                <a:ext cx="441720" cy="60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1E3AEE1F-47F2-4CD3-8294-2E90CAE4AE21}"/>
              </a:ext>
            </a:extLst>
          </p:cNvPr>
          <p:cNvGrpSpPr/>
          <p:nvPr/>
        </p:nvGrpSpPr>
        <p:grpSpPr>
          <a:xfrm>
            <a:off x="1879282" y="4645832"/>
            <a:ext cx="939960" cy="760320"/>
            <a:chOff x="1879282" y="4645832"/>
            <a:chExt cx="939960" cy="7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787A3D7-2913-420D-B8DA-81BC0E02D1C6}"/>
                    </a:ext>
                  </a:extLst>
                </p14:cNvPr>
                <p14:cNvContentPartPr/>
                <p14:nvPr/>
              </p14:nvContentPartPr>
              <p14:xfrm>
                <a:off x="2222722" y="5212472"/>
                <a:ext cx="140760" cy="123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787A3D7-2913-420D-B8DA-81BC0E02D1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18402" y="5208152"/>
                  <a:ext cx="149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C72E2CB-4CE2-4C6D-815B-8B94013FDA97}"/>
                    </a:ext>
                  </a:extLst>
                </p14:cNvPr>
                <p14:cNvContentPartPr/>
                <p14:nvPr/>
              </p14:nvContentPartPr>
              <p14:xfrm>
                <a:off x="2295442" y="5323352"/>
                <a:ext cx="84600" cy="41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C72E2CB-4CE2-4C6D-815B-8B94013FDA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91122" y="5319032"/>
                  <a:ext cx="93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2FE71DA-A7B4-497C-9343-EC86E809F73B}"/>
                    </a:ext>
                  </a:extLst>
                </p14:cNvPr>
                <p14:cNvContentPartPr/>
                <p14:nvPr/>
              </p14:nvContentPartPr>
              <p14:xfrm>
                <a:off x="2413522" y="5250992"/>
                <a:ext cx="37080" cy="95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2FE71DA-A7B4-497C-9343-EC86E809F7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09202" y="5246672"/>
                  <a:ext cx="4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1876930-657E-490F-8AB4-D4D2D61605CC}"/>
                    </a:ext>
                  </a:extLst>
                </p14:cNvPr>
                <p14:cNvContentPartPr/>
                <p14:nvPr/>
              </p14:nvContentPartPr>
              <p14:xfrm>
                <a:off x="2389402" y="5227592"/>
                <a:ext cx="154080" cy="106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1876930-657E-490F-8AB4-D4D2D61605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85082" y="5223272"/>
                  <a:ext cx="162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952E979-C779-40A9-BE14-54B12C264788}"/>
                    </a:ext>
                  </a:extLst>
                </p14:cNvPr>
                <p14:cNvContentPartPr/>
                <p14:nvPr/>
              </p14:nvContentPartPr>
              <p14:xfrm>
                <a:off x="2447002" y="5227232"/>
                <a:ext cx="128880" cy="114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952E979-C779-40A9-BE14-54B12C2647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42682" y="5222912"/>
                  <a:ext cx="137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28A0EFC-4AE1-4065-BA21-EFDA41ED7C0F}"/>
                    </a:ext>
                  </a:extLst>
                </p14:cNvPr>
                <p14:cNvContentPartPr/>
                <p14:nvPr/>
              </p14:nvContentPartPr>
              <p14:xfrm>
                <a:off x="2585962" y="5229392"/>
                <a:ext cx="74880" cy="112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28A0EFC-4AE1-4065-BA21-EFDA41ED7C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81642" y="5225072"/>
                  <a:ext cx="83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A6EA8AB-136B-4296-BB00-D2E698CB40E4}"/>
                    </a:ext>
                  </a:extLst>
                </p14:cNvPr>
                <p14:cNvContentPartPr/>
                <p14:nvPr/>
              </p14:nvContentPartPr>
              <p14:xfrm>
                <a:off x="2670922" y="5222552"/>
                <a:ext cx="120240" cy="166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A6EA8AB-136B-4296-BB00-D2E698CB40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66602" y="5218232"/>
                  <a:ext cx="12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D412BD3-4FAD-4A7E-9475-3F2BF31449E0}"/>
                    </a:ext>
                  </a:extLst>
                </p14:cNvPr>
                <p14:cNvContentPartPr/>
                <p14:nvPr/>
              </p14:nvContentPartPr>
              <p14:xfrm>
                <a:off x="2549962" y="4785512"/>
                <a:ext cx="142560" cy="94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D412BD3-4FAD-4A7E-9475-3F2BF31449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45642" y="4781192"/>
                  <a:ext cx="151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87425EC-D679-4540-9B8B-6C019A2D75EA}"/>
                    </a:ext>
                  </a:extLst>
                </p14:cNvPr>
                <p14:cNvContentPartPr/>
                <p14:nvPr/>
              </p14:nvContentPartPr>
              <p14:xfrm>
                <a:off x="2537002" y="4790192"/>
                <a:ext cx="158400" cy="129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87425EC-D679-4540-9B8B-6C019A2D75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32682" y="4785872"/>
                  <a:ext cx="167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B174299-DFDF-4678-B2CD-975A794BF0A3}"/>
                    </a:ext>
                  </a:extLst>
                </p14:cNvPr>
                <p14:cNvContentPartPr/>
                <p14:nvPr/>
              </p14:nvContentPartPr>
              <p14:xfrm>
                <a:off x="2692882" y="4770392"/>
                <a:ext cx="126360" cy="147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B174299-DFDF-4678-B2CD-975A794BF0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88562" y="4766072"/>
                  <a:ext cx="135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23CDACA-85FE-46F5-B092-A76C3524D9F7}"/>
                    </a:ext>
                  </a:extLst>
                </p14:cNvPr>
                <p14:cNvContentPartPr/>
                <p14:nvPr/>
              </p14:nvContentPartPr>
              <p14:xfrm>
                <a:off x="1879282" y="4645832"/>
                <a:ext cx="276120" cy="760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23CDACA-85FE-46F5-B092-A76C3524D9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74962" y="4641512"/>
                  <a:ext cx="284760" cy="76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8101179B-4410-402F-8574-589D3F8F6591}"/>
              </a:ext>
            </a:extLst>
          </p:cNvPr>
          <p:cNvGrpSpPr/>
          <p:nvPr/>
        </p:nvGrpSpPr>
        <p:grpSpPr>
          <a:xfrm>
            <a:off x="535402" y="4975592"/>
            <a:ext cx="1201320" cy="273600"/>
            <a:chOff x="535402" y="4975592"/>
            <a:chExt cx="12013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BEF5643-1EB1-448D-913E-BBF59EEEFA7B}"/>
                    </a:ext>
                  </a:extLst>
                </p14:cNvPr>
                <p14:cNvContentPartPr/>
                <p14:nvPr/>
              </p14:nvContentPartPr>
              <p14:xfrm>
                <a:off x="535402" y="4975592"/>
                <a:ext cx="136800" cy="218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BEF5643-1EB1-448D-913E-BBF59EEEFA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1082" y="4971272"/>
                  <a:ext cx="145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C260DB6-FD08-42C4-BA5A-3182985061D0}"/>
                    </a:ext>
                  </a:extLst>
                </p14:cNvPr>
                <p14:cNvContentPartPr/>
                <p14:nvPr/>
              </p14:nvContentPartPr>
              <p14:xfrm>
                <a:off x="675802" y="5155232"/>
                <a:ext cx="106920" cy="93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C260DB6-FD08-42C4-BA5A-3182985061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1482" y="5150912"/>
                  <a:ext cx="11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AE7F7F4-95C5-46CD-B1B2-5725424B290F}"/>
                    </a:ext>
                  </a:extLst>
                </p14:cNvPr>
                <p14:cNvContentPartPr/>
                <p14:nvPr/>
              </p14:nvContentPartPr>
              <p14:xfrm>
                <a:off x="757882" y="5049752"/>
                <a:ext cx="164160" cy="120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AE7F7F4-95C5-46CD-B1B2-5725424B29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3562" y="5045432"/>
                  <a:ext cx="172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FBA73C7-0F27-465F-A98D-CA2E11836F6B}"/>
                    </a:ext>
                  </a:extLst>
                </p14:cNvPr>
                <p14:cNvContentPartPr/>
                <p14:nvPr/>
              </p14:nvContentPartPr>
              <p14:xfrm>
                <a:off x="897562" y="5006912"/>
                <a:ext cx="166680" cy="1717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FBA73C7-0F27-465F-A98D-CA2E11836F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3242" y="5002592"/>
                  <a:ext cx="175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228B322-98D0-41F7-9E09-F34A86FA24E4}"/>
                    </a:ext>
                  </a:extLst>
                </p14:cNvPr>
                <p14:cNvContentPartPr/>
                <p14:nvPr/>
              </p14:nvContentPartPr>
              <p14:xfrm>
                <a:off x="908362" y="5005112"/>
                <a:ext cx="146880" cy="7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228B322-98D0-41F7-9E09-F34A86FA24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4042" y="5000792"/>
                  <a:ext cx="155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864F9F8-E148-4ECB-9370-4E4575A5CDAD}"/>
                    </a:ext>
                  </a:extLst>
                </p14:cNvPr>
                <p14:cNvContentPartPr/>
                <p14:nvPr/>
              </p14:nvContentPartPr>
              <p14:xfrm>
                <a:off x="1067122" y="5029952"/>
                <a:ext cx="128160" cy="1249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864F9F8-E148-4ECB-9370-4E4575A5CD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2802" y="5025632"/>
                  <a:ext cx="136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36CA4BE-95AD-4763-B450-2CEE441D391B}"/>
                    </a:ext>
                  </a:extLst>
                </p14:cNvPr>
                <p14:cNvContentPartPr/>
                <p14:nvPr/>
              </p14:nvContentPartPr>
              <p14:xfrm>
                <a:off x="1209682" y="5000072"/>
                <a:ext cx="142560" cy="195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36CA4BE-95AD-4763-B450-2CEE441D391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05362" y="4995752"/>
                  <a:ext cx="151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CFEE247-D0B7-4E55-91A6-8B4695B70DEC}"/>
                    </a:ext>
                  </a:extLst>
                </p14:cNvPr>
                <p14:cNvContentPartPr/>
                <p14:nvPr/>
              </p14:nvContentPartPr>
              <p14:xfrm>
                <a:off x="1369882" y="5052632"/>
                <a:ext cx="92160" cy="101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CFEE247-D0B7-4E55-91A6-8B4695B70D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65562" y="5048312"/>
                  <a:ext cx="100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DD3EA4F-C83D-4A42-AF2C-A7B515D50D4E}"/>
                    </a:ext>
                  </a:extLst>
                </p14:cNvPr>
                <p14:cNvContentPartPr/>
                <p14:nvPr/>
              </p14:nvContentPartPr>
              <p14:xfrm>
                <a:off x="1494802" y="5028152"/>
                <a:ext cx="52920" cy="117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DD3EA4F-C83D-4A42-AF2C-A7B515D50D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90482" y="5023832"/>
                  <a:ext cx="61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D552744-D300-495C-81C0-7284DF1CCEAB}"/>
                    </a:ext>
                  </a:extLst>
                </p14:cNvPr>
                <p14:cNvContentPartPr/>
                <p14:nvPr/>
              </p14:nvContentPartPr>
              <p14:xfrm>
                <a:off x="1460602" y="5034632"/>
                <a:ext cx="196560" cy="133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D552744-D300-495C-81C0-7284DF1CCE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56282" y="5030312"/>
                  <a:ext cx="20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26ADC5E-CB2A-4C09-936D-DD128F806301}"/>
                    </a:ext>
                  </a:extLst>
                </p14:cNvPr>
                <p14:cNvContentPartPr/>
                <p14:nvPr/>
              </p14:nvContentPartPr>
              <p14:xfrm>
                <a:off x="1611082" y="5032472"/>
                <a:ext cx="125640" cy="210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26ADC5E-CB2A-4C09-936D-DD128F8063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06762" y="5028152"/>
                  <a:ext cx="13428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8B234F92-6A27-4AFD-A5FE-87CE079AFEEF}"/>
                  </a:ext>
                </a:extLst>
              </p14:cNvPr>
              <p14:cNvContentPartPr/>
              <p14:nvPr/>
            </p14:nvContentPartPr>
            <p14:xfrm>
              <a:off x="6228802" y="6086912"/>
              <a:ext cx="945720" cy="662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8B234F92-6A27-4AFD-A5FE-87CE079AFEE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24482" y="6082592"/>
                <a:ext cx="9543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3CEE505-8871-4B45-BB85-ABC61254E844}"/>
                  </a:ext>
                </a:extLst>
              </p14:cNvPr>
              <p14:cNvContentPartPr/>
              <p14:nvPr/>
            </p14:nvContentPartPr>
            <p14:xfrm>
              <a:off x="2404162" y="4974512"/>
              <a:ext cx="432720" cy="576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3CEE505-8871-4B45-BB85-ABC61254E8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99842" y="4970192"/>
                <a:ext cx="44136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CB0D1944-1F21-4E7F-BD65-071CB1A04960}"/>
              </a:ext>
            </a:extLst>
          </p:cNvPr>
          <p:cNvGrpSpPr/>
          <p:nvPr/>
        </p:nvGrpSpPr>
        <p:grpSpPr>
          <a:xfrm>
            <a:off x="3036322" y="550112"/>
            <a:ext cx="9127440" cy="5497560"/>
            <a:chOff x="3036322" y="550112"/>
            <a:chExt cx="9127440" cy="54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610CBD3-1F13-420A-A058-E82A47318640}"/>
                    </a:ext>
                  </a:extLst>
                </p14:cNvPr>
                <p14:cNvContentPartPr/>
                <p14:nvPr/>
              </p14:nvContentPartPr>
              <p14:xfrm>
                <a:off x="9520282" y="743792"/>
                <a:ext cx="196560" cy="133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610CBD3-1F13-420A-A058-E82A473186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15962" y="739472"/>
                  <a:ext cx="20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672610-E3B1-42D4-A9AA-4FF41C0E9C11}"/>
                    </a:ext>
                  </a:extLst>
                </p14:cNvPr>
                <p14:cNvContentPartPr/>
                <p14:nvPr/>
              </p14:nvContentPartPr>
              <p14:xfrm>
                <a:off x="9755722" y="774392"/>
                <a:ext cx="110880" cy="86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672610-E3B1-42D4-A9AA-4FF41C0E9C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51402" y="770072"/>
                  <a:ext cx="119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3514BF3-0B9E-4F2A-991C-86D6CAE9E40B}"/>
                    </a:ext>
                  </a:extLst>
                </p14:cNvPr>
                <p14:cNvContentPartPr/>
                <p14:nvPr/>
              </p14:nvContentPartPr>
              <p14:xfrm>
                <a:off x="9891442" y="740192"/>
                <a:ext cx="104040" cy="117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3514BF3-0B9E-4F2A-991C-86D6CAE9E4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87122" y="735872"/>
                  <a:ext cx="112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DBC2B08-3EBA-4FA6-9A3E-351FC7D8748A}"/>
                    </a:ext>
                  </a:extLst>
                </p14:cNvPr>
                <p14:cNvContentPartPr/>
                <p14:nvPr/>
              </p14:nvContentPartPr>
              <p14:xfrm>
                <a:off x="10274122" y="717512"/>
                <a:ext cx="131400" cy="253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DBC2B08-3EBA-4FA6-9A3E-351FC7D874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69802" y="713192"/>
                  <a:ext cx="140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F366613-1AD2-4429-BA7F-7E98E61805A6}"/>
                    </a:ext>
                  </a:extLst>
                </p14:cNvPr>
                <p14:cNvContentPartPr/>
                <p14:nvPr/>
              </p14:nvContentPartPr>
              <p14:xfrm>
                <a:off x="10438282" y="714272"/>
                <a:ext cx="106200" cy="92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F366613-1AD2-4429-BA7F-7E98E61805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33962" y="709952"/>
                  <a:ext cx="114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994D51B-B83E-46EF-8FB6-DD4CB987E87B}"/>
                    </a:ext>
                  </a:extLst>
                </p14:cNvPr>
                <p14:cNvContentPartPr/>
                <p14:nvPr/>
              </p14:nvContentPartPr>
              <p14:xfrm>
                <a:off x="10558882" y="701312"/>
                <a:ext cx="94680" cy="98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994D51B-B83E-46EF-8FB6-DD4CB987E8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54562" y="696992"/>
                  <a:ext cx="103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5485A58-5B9D-4E8A-9727-20A13F3F0490}"/>
                    </a:ext>
                  </a:extLst>
                </p14:cNvPr>
                <p14:cNvContentPartPr/>
                <p14:nvPr/>
              </p14:nvContentPartPr>
              <p14:xfrm>
                <a:off x="10651402" y="711752"/>
                <a:ext cx="105120" cy="91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5485A58-5B9D-4E8A-9727-20A13F3F04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47082" y="707432"/>
                  <a:ext cx="113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184C99B-3FBE-438A-8D8A-0B516DFB1C15}"/>
                    </a:ext>
                  </a:extLst>
                </p14:cNvPr>
                <p14:cNvContentPartPr/>
                <p14:nvPr/>
              </p14:nvContentPartPr>
              <p14:xfrm>
                <a:off x="10784242" y="695912"/>
                <a:ext cx="42840" cy="92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184C99B-3FBE-438A-8D8A-0B516DFB1C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79922" y="691592"/>
                  <a:ext cx="51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0C3E600-4F82-4B26-9030-E549D0CF09EC}"/>
                    </a:ext>
                  </a:extLst>
                </p14:cNvPr>
                <p14:cNvContentPartPr/>
                <p14:nvPr/>
              </p14:nvContentPartPr>
              <p14:xfrm>
                <a:off x="10848322" y="638672"/>
                <a:ext cx="222480" cy="114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0C3E600-4F82-4B26-9030-E549D0CF09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44002" y="634352"/>
                  <a:ext cx="231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FD13A2-9523-4110-BDC6-706AC7B1C906}"/>
                    </a:ext>
                  </a:extLst>
                </p14:cNvPr>
                <p14:cNvContentPartPr/>
                <p14:nvPr/>
              </p14:nvContentPartPr>
              <p14:xfrm>
                <a:off x="10901242" y="616352"/>
                <a:ext cx="35640" cy="6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FD13A2-9523-4110-BDC6-706AC7B1C9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96922" y="612032"/>
                  <a:ext cx="44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D963461-BBC6-4A35-83E8-819DC1D70E31}"/>
                    </a:ext>
                  </a:extLst>
                </p14:cNvPr>
                <p14:cNvContentPartPr/>
                <p14:nvPr/>
              </p14:nvContentPartPr>
              <p14:xfrm>
                <a:off x="11237122" y="569912"/>
                <a:ext cx="310680" cy="172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D963461-BBC6-4A35-83E8-819DC1D70E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32802" y="565592"/>
                  <a:ext cx="319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8C8AD50-C531-4DF6-8A97-D2AF655F7574}"/>
                    </a:ext>
                  </a:extLst>
                </p14:cNvPr>
                <p14:cNvContentPartPr/>
                <p14:nvPr/>
              </p14:nvContentPartPr>
              <p14:xfrm>
                <a:off x="11436562" y="550112"/>
                <a:ext cx="360" cy="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8C8AD50-C531-4DF6-8A97-D2AF655F75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32242" y="5457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B92C4E1-5010-4D8F-A6BF-57DAF7007EFB}"/>
                    </a:ext>
                  </a:extLst>
                </p14:cNvPr>
                <p14:cNvContentPartPr/>
                <p14:nvPr/>
              </p14:nvContentPartPr>
              <p14:xfrm>
                <a:off x="9525682" y="1064192"/>
                <a:ext cx="93600" cy="82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B92C4E1-5010-4D8F-A6BF-57DAF7007E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21362" y="1059872"/>
                  <a:ext cx="102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6ECDA7-BFA3-4067-9841-84A4842CED07}"/>
                    </a:ext>
                  </a:extLst>
                </p14:cNvPr>
                <p14:cNvContentPartPr/>
                <p14:nvPr/>
              </p14:nvContentPartPr>
              <p14:xfrm>
                <a:off x="9589762" y="1071392"/>
                <a:ext cx="53640" cy="172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6ECDA7-BFA3-4067-9841-84A4842CED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85442" y="1067072"/>
                  <a:ext cx="62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0AB8AD-6F42-416B-9ABF-863280BA28A7}"/>
                    </a:ext>
                  </a:extLst>
                </p14:cNvPr>
                <p14:cNvContentPartPr/>
                <p14:nvPr/>
              </p14:nvContentPartPr>
              <p14:xfrm>
                <a:off x="9715762" y="1000112"/>
                <a:ext cx="5400" cy="108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0AB8AD-6F42-416B-9ABF-863280BA28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11442" y="995792"/>
                  <a:ext cx="14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FBED55B-2F5F-4FC8-8958-5B8FD53E458D}"/>
                    </a:ext>
                  </a:extLst>
                </p14:cNvPr>
                <p14:cNvContentPartPr/>
                <p14:nvPr/>
              </p14:nvContentPartPr>
              <p14:xfrm>
                <a:off x="9647722" y="989672"/>
                <a:ext cx="144000" cy="118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FBED55B-2F5F-4FC8-8958-5B8FD53E45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43402" y="985352"/>
                  <a:ext cx="152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C82409B-26DC-40E2-A078-337602370932}"/>
                    </a:ext>
                  </a:extLst>
                </p14:cNvPr>
                <p14:cNvContentPartPr/>
                <p14:nvPr/>
              </p14:nvContentPartPr>
              <p14:xfrm>
                <a:off x="10049482" y="1038632"/>
                <a:ext cx="189000" cy="101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C82409B-26DC-40E2-A078-3376023709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45162" y="1034312"/>
                  <a:ext cx="197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C83C517-39B1-46DC-B514-711E01E677BD}"/>
                    </a:ext>
                  </a:extLst>
                </p14:cNvPr>
                <p14:cNvContentPartPr/>
                <p14:nvPr/>
              </p14:nvContentPartPr>
              <p14:xfrm>
                <a:off x="10268002" y="1032872"/>
                <a:ext cx="230400" cy="75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C83C517-39B1-46DC-B514-711E01E677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63682" y="1028552"/>
                  <a:ext cx="239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D420E8C-81F9-497F-A09E-B3E2F7A405A4}"/>
                    </a:ext>
                  </a:extLst>
                </p14:cNvPr>
                <p14:cNvContentPartPr/>
                <p14:nvPr/>
              </p14:nvContentPartPr>
              <p14:xfrm>
                <a:off x="10565722" y="1029992"/>
                <a:ext cx="102600" cy="69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D420E8C-81F9-497F-A09E-B3E2F7A405A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61402" y="1025672"/>
                  <a:ext cx="111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433DF5D-E791-4775-8459-74246EFDC901}"/>
                    </a:ext>
                  </a:extLst>
                </p14:cNvPr>
                <p14:cNvContentPartPr/>
                <p14:nvPr/>
              </p14:nvContentPartPr>
              <p14:xfrm>
                <a:off x="10855522" y="959072"/>
                <a:ext cx="278640" cy="112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433DF5D-E791-4775-8459-74246EFDC9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51202" y="954752"/>
                  <a:ext cx="287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D8A124E-5705-42E6-BB3F-31E6C8353A90}"/>
                    </a:ext>
                  </a:extLst>
                </p14:cNvPr>
                <p14:cNvContentPartPr/>
                <p14:nvPr/>
              </p14:nvContentPartPr>
              <p14:xfrm>
                <a:off x="11088802" y="893912"/>
                <a:ext cx="13680" cy="28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D8A124E-5705-42E6-BB3F-31E6C8353A9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84482" y="889592"/>
                  <a:ext cx="2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5CC3F7B-5F0B-4E57-B192-4432EC8C6467}"/>
                    </a:ext>
                  </a:extLst>
                </p14:cNvPr>
                <p14:cNvContentPartPr/>
                <p14:nvPr/>
              </p14:nvContentPartPr>
              <p14:xfrm>
                <a:off x="9989362" y="1293152"/>
                <a:ext cx="116640" cy="173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5CC3F7B-5F0B-4E57-B192-4432EC8C64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85042" y="1288832"/>
                  <a:ext cx="125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C49A47E-A8BF-4C5C-A97D-5C8868147DCC}"/>
                    </a:ext>
                  </a:extLst>
                </p14:cNvPr>
                <p14:cNvContentPartPr/>
                <p14:nvPr/>
              </p14:nvContentPartPr>
              <p14:xfrm>
                <a:off x="10126522" y="1249232"/>
                <a:ext cx="53640" cy="155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C49A47E-A8BF-4C5C-A97D-5C8868147D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22202" y="1244912"/>
                  <a:ext cx="62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D4A7F0E-3845-494B-8755-384F5386B980}"/>
                    </a:ext>
                  </a:extLst>
                </p14:cNvPr>
                <p14:cNvContentPartPr/>
                <p14:nvPr/>
              </p14:nvContentPartPr>
              <p14:xfrm>
                <a:off x="10205362" y="1336712"/>
                <a:ext cx="117360" cy="72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D4A7F0E-3845-494B-8755-384F5386B98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01042" y="1332392"/>
                  <a:ext cx="126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7DDB54C-68AF-4EEA-8EF5-56EED4E92CA2}"/>
                    </a:ext>
                  </a:extLst>
                </p14:cNvPr>
                <p14:cNvContentPartPr/>
                <p14:nvPr/>
              </p14:nvContentPartPr>
              <p14:xfrm>
                <a:off x="10322362" y="1324472"/>
                <a:ext cx="91800" cy="68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7DDB54C-68AF-4EEA-8EF5-56EED4E92CA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18042" y="1320152"/>
                  <a:ext cx="100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73DB09C-FC40-4C08-824D-28C445B0AB1D}"/>
                    </a:ext>
                  </a:extLst>
                </p14:cNvPr>
                <p14:cNvContentPartPr/>
                <p14:nvPr/>
              </p14:nvContentPartPr>
              <p14:xfrm>
                <a:off x="10441522" y="1230872"/>
                <a:ext cx="113400" cy="138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73DB09C-FC40-4C08-824D-28C445B0AB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37202" y="1226552"/>
                  <a:ext cx="122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B5A2AA9-EDDE-4551-8448-694EF4E9A3E6}"/>
                    </a:ext>
                  </a:extLst>
                </p14:cNvPr>
                <p14:cNvContentPartPr/>
                <p14:nvPr/>
              </p14:nvContentPartPr>
              <p14:xfrm>
                <a:off x="10523962" y="1281272"/>
                <a:ext cx="69120" cy="97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B5A2AA9-EDDE-4551-8448-694EF4E9A3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19642" y="1276952"/>
                  <a:ext cx="7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1E122C8-523B-4226-B784-ABF527EA9CDA}"/>
                    </a:ext>
                  </a:extLst>
                </p14:cNvPr>
                <p14:cNvContentPartPr/>
                <p14:nvPr/>
              </p14:nvContentPartPr>
              <p14:xfrm>
                <a:off x="10624402" y="1288472"/>
                <a:ext cx="231480" cy="82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1E122C8-523B-4226-B784-ABF527EA9C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20082" y="1284152"/>
                  <a:ext cx="240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89BD98-3823-4188-8358-EC43320C246A}"/>
                    </a:ext>
                  </a:extLst>
                </p14:cNvPr>
                <p14:cNvContentPartPr/>
                <p14:nvPr/>
              </p14:nvContentPartPr>
              <p14:xfrm>
                <a:off x="10850482" y="1271192"/>
                <a:ext cx="102240" cy="100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89BD98-3823-4188-8358-EC43320C24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46162" y="1266872"/>
                  <a:ext cx="110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14DAE42-6226-4B22-80A4-226BDACEDA97}"/>
                    </a:ext>
                  </a:extLst>
                </p14:cNvPr>
                <p14:cNvContentPartPr/>
                <p14:nvPr/>
              </p14:nvContentPartPr>
              <p14:xfrm>
                <a:off x="10949122" y="1270832"/>
                <a:ext cx="102240" cy="210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14DAE42-6226-4B22-80A4-226BDACEDA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44802" y="1266512"/>
                  <a:ext cx="110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8F8FAFF-8C19-40E5-B9A7-6D1F010F78DF}"/>
                    </a:ext>
                  </a:extLst>
                </p14:cNvPr>
                <p14:cNvContentPartPr/>
                <p14:nvPr/>
              </p14:nvContentPartPr>
              <p14:xfrm>
                <a:off x="11076562" y="1263632"/>
                <a:ext cx="122400" cy="80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8F8FAFF-8C19-40E5-B9A7-6D1F010F78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72242" y="1259312"/>
                  <a:ext cx="131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70A7766-524A-4A91-8950-E98067D6DAB7}"/>
                    </a:ext>
                  </a:extLst>
                </p14:cNvPr>
                <p14:cNvContentPartPr/>
                <p14:nvPr/>
              </p14:nvContentPartPr>
              <p14:xfrm>
                <a:off x="11227042" y="1187672"/>
                <a:ext cx="87840" cy="140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70A7766-524A-4A91-8950-E98067D6DA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222722" y="1183352"/>
                  <a:ext cx="96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CE41C79-69B8-4EFA-9B57-6254225684F3}"/>
                    </a:ext>
                  </a:extLst>
                </p14:cNvPr>
                <p14:cNvContentPartPr/>
                <p14:nvPr/>
              </p14:nvContentPartPr>
              <p14:xfrm>
                <a:off x="11328922" y="1253192"/>
                <a:ext cx="230040" cy="77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CE41C79-69B8-4EFA-9B57-6254225684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324602" y="1248872"/>
                  <a:ext cx="238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62946FF-2E6B-4993-919C-2A80E6F8A632}"/>
                    </a:ext>
                  </a:extLst>
                </p14:cNvPr>
                <p14:cNvContentPartPr/>
                <p14:nvPr/>
              </p14:nvContentPartPr>
              <p14:xfrm>
                <a:off x="10127962" y="1570712"/>
                <a:ext cx="481320" cy="106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62946FF-2E6B-4993-919C-2A80E6F8A6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23642" y="1566392"/>
                  <a:ext cx="48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643CD1-866A-4BCB-A4AB-8FF438CA5786}"/>
                    </a:ext>
                  </a:extLst>
                </p14:cNvPr>
                <p14:cNvContentPartPr/>
                <p14:nvPr/>
              </p14:nvContentPartPr>
              <p14:xfrm>
                <a:off x="10875322" y="1520312"/>
                <a:ext cx="130320" cy="138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643CD1-866A-4BCB-A4AB-8FF438CA57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1002" y="1515992"/>
                  <a:ext cx="138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71C850-D0FE-474F-9609-B1A5FCA774E0}"/>
                    </a:ext>
                  </a:extLst>
                </p14:cNvPr>
                <p14:cNvContentPartPr/>
                <p14:nvPr/>
              </p14:nvContentPartPr>
              <p14:xfrm>
                <a:off x="10871362" y="1513112"/>
                <a:ext cx="193320" cy="175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71C850-D0FE-474F-9609-B1A5FCA774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67042" y="1508792"/>
                  <a:ext cx="201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923742-750D-4F3D-B739-6E0E03C0625E}"/>
                    </a:ext>
                  </a:extLst>
                </p14:cNvPr>
                <p14:cNvContentPartPr/>
                <p14:nvPr/>
              </p14:nvContentPartPr>
              <p14:xfrm>
                <a:off x="11092762" y="1503392"/>
                <a:ext cx="189360" cy="197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923742-750D-4F3D-B739-6E0E03C062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88442" y="1499072"/>
                  <a:ext cx="198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40D9BE4-BEA5-4899-975D-301FF6B49F38}"/>
                    </a:ext>
                  </a:extLst>
                </p14:cNvPr>
                <p14:cNvContentPartPr/>
                <p14:nvPr/>
              </p14:nvContentPartPr>
              <p14:xfrm>
                <a:off x="10243522" y="1873832"/>
                <a:ext cx="257040" cy="113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40D9BE4-BEA5-4899-975D-301FF6B49F3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39202" y="1869512"/>
                  <a:ext cx="26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320C2B-8E58-4CAF-B7F3-D6168A13493C}"/>
                    </a:ext>
                  </a:extLst>
                </p14:cNvPr>
                <p14:cNvContentPartPr/>
                <p14:nvPr/>
              </p14:nvContentPartPr>
              <p14:xfrm>
                <a:off x="10596322" y="1898672"/>
                <a:ext cx="157320" cy="204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320C2B-8E58-4CAF-B7F3-D6168A13493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92002" y="1894352"/>
                  <a:ext cx="165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0498072-B1C8-4C07-90DF-8BC70F119BC7}"/>
                    </a:ext>
                  </a:extLst>
                </p14:cNvPr>
                <p14:cNvContentPartPr/>
                <p14:nvPr/>
              </p14:nvContentPartPr>
              <p14:xfrm>
                <a:off x="10822762" y="1801472"/>
                <a:ext cx="85680" cy="136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0498072-B1C8-4C07-90DF-8BC70F119B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18442" y="1797152"/>
                  <a:ext cx="94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DF00956-8A1E-470C-A75F-E0E635435BBE}"/>
                    </a:ext>
                  </a:extLst>
                </p14:cNvPr>
                <p14:cNvContentPartPr/>
                <p14:nvPr/>
              </p14:nvContentPartPr>
              <p14:xfrm>
                <a:off x="10918522" y="1842512"/>
                <a:ext cx="95400" cy="94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DF00956-8A1E-470C-A75F-E0E635435B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14202" y="1838192"/>
                  <a:ext cx="104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0684692-1F74-44B9-B367-E4AD5673DDEF}"/>
                    </a:ext>
                  </a:extLst>
                </p14:cNvPr>
                <p14:cNvContentPartPr/>
                <p14:nvPr/>
              </p14:nvContentPartPr>
              <p14:xfrm>
                <a:off x="11010682" y="1752872"/>
                <a:ext cx="138240" cy="174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0684692-1F74-44B9-B367-E4AD5673DDE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006362" y="1748552"/>
                  <a:ext cx="146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5204D02-5491-4B51-B5EB-AF4555E693DE}"/>
                    </a:ext>
                  </a:extLst>
                </p14:cNvPr>
                <p14:cNvContentPartPr/>
                <p14:nvPr/>
              </p14:nvContentPartPr>
              <p14:xfrm>
                <a:off x="11217682" y="1828112"/>
                <a:ext cx="212760" cy="77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5204D02-5491-4B51-B5EB-AF4555E693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13362" y="1823792"/>
                  <a:ext cx="221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E7FF897-F971-4D00-A351-D04D26BE00A9}"/>
                    </a:ext>
                  </a:extLst>
                </p14:cNvPr>
                <p14:cNvContentPartPr/>
                <p14:nvPr/>
              </p14:nvContentPartPr>
              <p14:xfrm>
                <a:off x="11529442" y="1802912"/>
                <a:ext cx="292680" cy="100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E7FF897-F971-4D00-A351-D04D26BE00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25122" y="1798592"/>
                  <a:ext cx="30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8DA8B15-D8F4-4357-8BE0-9AC4FD2F24D6}"/>
                    </a:ext>
                  </a:extLst>
                </p14:cNvPr>
                <p14:cNvContentPartPr/>
                <p14:nvPr/>
              </p14:nvContentPartPr>
              <p14:xfrm>
                <a:off x="11856322" y="1741712"/>
                <a:ext cx="104400" cy="118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8DA8B15-D8F4-4357-8BE0-9AC4FD2F24D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852002" y="1737392"/>
                  <a:ext cx="113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9B8A8F-FB93-41DE-AAD2-BD09591930F5}"/>
                    </a:ext>
                  </a:extLst>
                </p14:cNvPr>
                <p14:cNvContentPartPr/>
                <p14:nvPr/>
              </p14:nvContentPartPr>
              <p14:xfrm>
                <a:off x="11940562" y="1788872"/>
                <a:ext cx="162720" cy="96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9B8A8F-FB93-41DE-AAD2-BD09591930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936242" y="1784552"/>
                  <a:ext cx="171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5C11AC9-F07F-4728-95A4-C72498B1F2BC}"/>
                    </a:ext>
                  </a:extLst>
                </p14:cNvPr>
                <p14:cNvContentPartPr/>
                <p14:nvPr/>
              </p14:nvContentPartPr>
              <p14:xfrm>
                <a:off x="12119842" y="1682672"/>
                <a:ext cx="43920" cy="120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5C11AC9-F07F-4728-95A4-C72498B1F2B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115522" y="1678352"/>
                  <a:ext cx="52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6B8AE3B-69E0-48F8-8FFF-4B6E30F1C32A}"/>
                    </a:ext>
                  </a:extLst>
                </p14:cNvPr>
                <p14:cNvContentPartPr/>
                <p14:nvPr/>
              </p14:nvContentPartPr>
              <p14:xfrm>
                <a:off x="12141442" y="1869872"/>
                <a:ext cx="6120" cy="37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6B8AE3B-69E0-48F8-8FFF-4B6E30F1C3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137122" y="1865552"/>
                  <a:ext cx="14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DAF4A30-4ABD-40E7-B602-564923345B3F}"/>
                    </a:ext>
                  </a:extLst>
                </p14:cNvPr>
                <p14:cNvContentPartPr/>
                <p14:nvPr/>
              </p14:nvContentPartPr>
              <p14:xfrm>
                <a:off x="9235162" y="2417432"/>
                <a:ext cx="132840" cy="2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DAF4A30-4ABD-40E7-B602-564923345B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30842" y="2413112"/>
                  <a:ext cx="141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CFD9CBB-C338-4450-A4C9-CD4F486AAE6E}"/>
                    </a:ext>
                  </a:extLst>
                </p14:cNvPr>
                <p14:cNvContentPartPr/>
                <p14:nvPr/>
              </p14:nvContentPartPr>
              <p14:xfrm>
                <a:off x="9224722" y="2460632"/>
                <a:ext cx="166320" cy="9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CFD9CBB-C338-4450-A4C9-CD4F486AAE6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20402" y="2456312"/>
                  <a:ext cx="174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0BA089-3B97-436C-9631-DAF714457B4D}"/>
                    </a:ext>
                  </a:extLst>
                </p14:cNvPr>
                <p14:cNvContentPartPr/>
                <p14:nvPr/>
              </p14:nvContentPartPr>
              <p14:xfrm>
                <a:off x="9536122" y="2338952"/>
                <a:ext cx="143640" cy="121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0BA089-3B97-436C-9631-DAF714457B4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31802" y="2334632"/>
                  <a:ext cx="152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668EC64-2D03-4EE1-A2BC-9C0550BE0518}"/>
                    </a:ext>
                  </a:extLst>
                </p14:cNvPr>
                <p14:cNvContentPartPr/>
                <p14:nvPr/>
              </p14:nvContentPartPr>
              <p14:xfrm>
                <a:off x="9689842" y="2443352"/>
                <a:ext cx="69480" cy="51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668EC64-2D03-4EE1-A2BC-9C0550BE051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85522" y="2439032"/>
                  <a:ext cx="78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2A874A-C567-4752-AF0B-DC207426A226}"/>
                    </a:ext>
                  </a:extLst>
                </p14:cNvPr>
                <p14:cNvContentPartPr/>
                <p14:nvPr/>
              </p14:nvContentPartPr>
              <p14:xfrm>
                <a:off x="9860482" y="2365232"/>
                <a:ext cx="90360" cy="99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2A874A-C567-4752-AF0B-DC207426A2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56162" y="2360912"/>
                  <a:ext cx="99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D2B0C3B-56E9-46AE-87FC-4DC05C350648}"/>
                    </a:ext>
                  </a:extLst>
                </p14:cNvPr>
                <p14:cNvContentPartPr/>
                <p14:nvPr/>
              </p14:nvContentPartPr>
              <p14:xfrm>
                <a:off x="10082242" y="2364512"/>
                <a:ext cx="41400" cy="79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D2B0C3B-56E9-46AE-87FC-4DC05C3506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77922" y="2360192"/>
                  <a:ext cx="50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9CF8F48-AA36-4761-8DB3-56B84C2B17F1}"/>
                    </a:ext>
                  </a:extLst>
                </p14:cNvPr>
                <p14:cNvContentPartPr/>
                <p14:nvPr/>
              </p14:nvContentPartPr>
              <p14:xfrm>
                <a:off x="10005562" y="2324552"/>
                <a:ext cx="213840" cy="133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9CF8F48-AA36-4761-8DB3-56B84C2B17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01242" y="2320232"/>
                  <a:ext cx="222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1FF65C9-EC1A-4622-8338-0C083F443081}"/>
                    </a:ext>
                  </a:extLst>
                </p14:cNvPr>
                <p14:cNvContentPartPr/>
                <p14:nvPr/>
              </p14:nvContentPartPr>
              <p14:xfrm>
                <a:off x="10275562" y="2334272"/>
                <a:ext cx="104400" cy="106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1FF65C9-EC1A-4622-8338-0C083F44308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71242" y="2329952"/>
                  <a:ext cx="113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7D4175C-0003-4A8D-B430-EC3415D4F9D3}"/>
                    </a:ext>
                  </a:extLst>
                </p14:cNvPr>
                <p14:cNvContentPartPr/>
                <p14:nvPr/>
              </p14:nvContentPartPr>
              <p14:xfrm>
                <a:off x="10507762" y="2302232"/>
                <a:ext cx="185400" cy="130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7D4175C-0003-4A8D-B430-EC3415D4F9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03442" y="2297912"/>
                  <a:ext cx="194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67F1E0F-833D-482A-AC95-276595BC7FB7}"/>
                    </a:ext>
                  </a:extLst>
                </p14:cNvPr>
                <p14:cNvContentPartPr/>
                <p14:nvPr/>
              </p14:nvContentPartPr>
              <p14:xfrm>
                <a:off x="10817362" y="2324912"/>
                <a:ext cx="29880" cy="100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67F1E0F-833D-482A-AC95-276595BC7FB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13042" y="2320592"/>
                  <a:ext cx="38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32B693B-EEF8-426D-8D6F-8589A29559B5}"/>
                    </a:ext>
                  </a:extLst>
                </p14:cNvPr>
                <p14:cNvContentPartPr/>
                <p14:nvPr/>
              </p14:nvContentPartPr>
              <p14:xfrm>
                <a:off x="10791802" y="2361272"/>
                <a:ext cx="128880" cy="8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32B693B-EEF8-426D-8D6F-8589A29559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87482" y="2356952"/>
                  <a:ext cx="137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AA1A958-5F62-452A-9D4E-1BE5D454AA21}"/>
                    </a:ext>
                  </a:extLst>
                </p14:cNvPr>
                <p14:cNvContentPartPr/>
                <p14:nvPr/>
              </p14:nvContentPartPr>
              <p14:xfrm>
                <a:off x="11036962" y="2294672"/>
                <a:ext cx="114480" cy="101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AA1A958-5F62-452A-9D4E-1BE5D454AA2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2642" y="2290352"/>
                  <a:ext cx="123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1D5E1EB-DDC5-4F9C-8E74-6182F822F328}"/>
                    </a:ext>
                  </a:extLst>
                </p14:cNvPr>
                <p14:cNvContentPartPr/>
                <p14:nvPr/>
              </p14:nvContentPartPr>
              <p14:xfrm>
                <a:off x="11163322" y="2356232"/>
                <a:ext cx="83880" cy="81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1D5E1EB-DDC5-4F9C-8E74-6182F822F3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59002" y="2351912"/>
                  <a:ext cx="92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299C53F-936B-4205-A9DC-605B4BAC1FB1}"/>
                    </a:ext>
                  </a:extLst>
                </p14:cNvPr>
                <p14:cNvContentPartPr/>
                <p14:nvPr/>
              </p14:nvContentPartPr>
              <p14:xfrm>
                <a:off x="11326042" y="2349752"/>
                <a:ext cx="26640" cy="10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299C53F-936B-4205-A9DC-605B4BAC1FB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321722" y="2345432"/>
                  <a:ext cx="35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297FF0E-598E-4B31-BF63-0030B30F0254}"/>
                    </a:ext>
                  </a:extLst>
                </p14:cNvPr>
                <p14:cNvContentPartPr/>
                <p14:nvPr/>
              </p14:nvContentPartPr>
              <p14:xfrm>
                <a:off x="11420362" y="2319512"/>
                <a:ext cx="121320" cy="42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297FF0E-598E-4B31-BF63-0030B30F025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16042" y="2315192"/>
                  <a:ext cx="129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2A83B1E-AFD0-4C1E-B4FD-25D6A40630EC}"/>
                    </a:ext>
                  </a:extLst>
                </p14:cNvPr>
                <p14:cNvContentPartPr/>
                <p14:nvPr/>
              </p14:nvContentPartPr>
              <p14:xfrm>
                <a:off x="11464642" y="2314472"/>
                <a:ext cx="108360" cy="196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2A83B1E-AFD0-4C1E-B4FD-25D6A40630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60322" y="2310152"/>
                  <a:ext cx="117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9A6C1D0-4BFA-4420-8C43-487311889F12}"/>
                    </a:ext>
                  </a:extLst>
                </p14:cNvPr>
                <p14:cNvContentPartPr/>
                <p14:nvPr/>
              </p14:nvContentPartPr>
              <p14:xfrm>
                <a:off x="9258922" y="2792192"/>
                <a:ext cx="6840" cy="2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9A6C1D0-4BFA-4420-8C43-487311889F1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54602" y="2787872"/>
                  <a:ext cx="15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0E77091-ED6F-4073-B5A3-6CC5B9CD86A3}"/>
                    </a:ext>
                  </a:extLst>
                </p14:cNvPr>
                <p14:cNvContentPartPr/>
                <p14:nvPr/>
              </p14:nvContentPartPr>
              <p14:xfrm>
                <a:off x="9308602" y="2745752"/>
                <a:ext cx="115560" cy="206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0E77091-ED6F-4073-B5A3-6CC5B9CD86A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04282" y="2741432"/>
                  <a:ext cx="124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396B70B-17AE-41D3-9984-B0E16F1D5CD8}"/>
                    </a:ext>
                  </a:extLst>
                </p14:cNvPr>
                <p14:cNvContentPartPr/>
                <p14:nvPr/>
              </p14:nvContentPartPr>
              <p14:xfrm>
                <a:off x="9486442" y="2647112"/>
                <a:ext cx="13320" cy="113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396B70B-17AE-41D3-9984-B0E16F1D5C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82122" y="2642792"/>
                  <a:ext cx="2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57B1203-BE0B-4070-B8BE-05DBB8F98C3B}"/>
                    </a:ext>
                  </a:extLst>
                </p14:cNvPr>
                <p14:cNvContentPartPr/>
                <p14:nvPr/>
              </p14:nvContentPartPr>
              <p14:xfrm>
                <a:off x="9405442" y="2634872"/>
                <a:ext cx="138240" cy="133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57B1203-BE0B-4070-B8BE-05DBB8F98C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01122" y="2630552"/>
                  <a:ext cx="146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30DA1A2-F034-4349-B8C3-185E4196DC77}"/>
                    </a:ext>
                  </a:extLst>
                </p14:cNvPr>
                <p14:cNvContentPartPr/>
                <p14:nvPr/>
              </p14:nvContentPartPr>
              <p14:xfrm>
                <a:off x="9562402" y="2608592"/>
                <a:ext cx="19080" cy="60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30DA1A2-F034-4349-B8C3-185E4196DC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58082" y="2604272"/>
                  <a:ext cx="27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FC1C2C8-87B6-449D-95E7-2B91741E8658}"/>
                    </a:ext>
                  </a:extLst>
                </p14:cNvPr>
                <p14:cNvContentPartPr/>
                <p14:nvPr/>
              </p14:nvContentPartPr>
              <p14:xfrm>
                <a:off x="9594442" y="2802992"/>
                <a:ext cx="155160" cy="6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FC1C2C8-87B6-449D-95E7-2B91741E865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90122" y="2798672"/>
                  <a:ext cx="163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3376CF1-5EE8-4495-991B-B06142AD8C61}"/>
                    </a:ext>
                  </a:extLst>
                </p14:cNvPr>
                <p14:cNvContentPartPr/>
                <p14:nvPr/>
              </p14:nvContentPartPr>
              <p14:xfrm>
                <a:off x="9589762" y="2863832"/>
                <a:ext cx="155160" cy="6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3376CF1-5EE8-4495-991B-B06142AD8C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85442" y="2859512"/>
                  <a:ext cx="163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258C76E-2DF8-4739-94E4-764B70FC08D9}"/>
                    </a:ext>
                  </a:extLst>
                </p14:cNvPr>
                <p14:cNvContentPartPr/>
                <p14:nvPr/>
              </p14:nvContentPartPr>
              <p14:xfrm>
                <a:off x="9883522" y="2773112"/>
                <a:ext cx="84600" cy="130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258C76E-2DF8-4739-94E4-764B70FC08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79202" y="2768792"/>
                  <a:ext cx="93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84A90EE-90FC-4858-9FAD-5B1A61945F97}"/>
                    </a:ext>
                  </a:extLst>
                </p14:cNvPr>
                <p14:cNvContentPartPr/>
                <p14:nvPr/>
              </p14:nvContentPartPr>
              <p14:xfrm>
                <a:off x="9998722" y="2854832"/>
                <a:ext cx="100440" cy="824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84A90EE-90FC-4858-9FAD-5B1A61945F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94402" y="2850512"/>
                  <a:ext cx="109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FD256D1-4029-4B23-BEFE-AA3A84486096}"/>
                    </a:ext>
                  </a:extLst>
                </p14:cNvPr>
                <p14:cNvContentPartPr/>
                <p14:nvPr/>
              </p14:nvContentPartPr>
              <p14:xfrm>
                <a:off x="10151722" y="2779592"/>
                <a:ext cx="163080" cy="108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FD256D1-4029-4B23-BEFE-AA3A844860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47402" y="2775272"/>
                  <a:ext cx="171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8E4D843-F1E3-42B7-9435-D53C818687F0}"/>
                    </a:ext>
                  </a:extLst>
                </p14:cNvPr>
                <p14:cNvContentPartPr/>
                <p14:nvPr/>
              </p14:nvContentPartPr>
              <p14:xfrm>
                <a:off x="10336042" y="2772392"/>
                <a:ext cx="181080" cy="109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8E4D843-F1E3-42B7-9435-D53C818687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31722" y="2768072"/>
                  <a:ext cx="189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D0ED8D0-1542-4203-9B42-EAEAAB95F85A}"/>
                    </a:ext>
                  </a:extLst>
                </p14:cNvPr>
                <p14:cNvContentPartPr/>
                <p14:nvPr/>
              </p14:nvContentPartPr>
              <p14:xfrm>
                <a:off x="10356562" y="2727752"/>
                <a:ext cx="296640" cy="151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D0ED8D0-1542-4203-9B42-EAEAAB95F85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52242" y="2723432"/>
                  <a:ext cx="305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2774FBB-03FC-4285-9FDB-0BE3C1169576}"/>
                    </a:ext>
                  </a:extLst>
                </p14:cNvPr>
                <p14:cNvContentPartPr/>
                <p14:nvPr/>
              </p14:nvContentPartPr>
              <p14:xfrm>
                <a:off x="10583002" y="2807312"/>
                <a:ext cx="134640" cy="21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2774FBB-03FC-4285-9FDB-0BE3C116957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78682" y="2802992"/>
                  <a:ext cx="14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54CAE24-C567-42A9-8199-725B4F5B538A}"/>
                    </a:ext>
                  </a:extLst>
                </p14:cNvPr>
                <p14:cNvContentPartPr/>
                <p14:nvPr/>
              </p14:nvContentPartPr>
              <p14:xfrm>
                <a:off x="10822762" y="2751152"/>
                <a:ext cx="175320" cy="120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54CAE24-C567-42A9-8199-725B4F5B53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18442" y="2746832"/>
                  <a:ext cx="18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BF9FCFD-F71D-4B58-B103-5769E1B22384}"/>
                    </a:ext>
                  </a:extLst>
                </p14:cNvPr>
                <p14:cNvContentPartPr/>
                <p14:nvPr/>
              </p14:nvContentPartPr>
              <p14:xfrm>
                <a:off x="11011762" y="2769152"/>
                <a:ext cx="115560" cy="93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BF9FCFD-F71D-4B58-B103-5769E1B2238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07442" y="2764832"/>
                  <a:ext cx="124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3CB4D4E-6791-428F-B151-CA436C400843}"/>
                    </a:ext>
                  </a:extLst>
                </p14:cNvPr>
                <p14:cNvContentPartPr/>
                <p14:nvPr/>
              </p14:nvContentPartPr>
              <p14:xfrm>
                <a:off x="11213362" y="2726312"/>
                <a:ext cx="67320" cy="100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3CB4D4E-6791-428F-B151-CA436C4008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209042" y="2721992"/>
                  <a:ext cx="75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9FF3C95-38C6-4001-B988-5A71A8A15696}"/>
                    </a:ext>
                  </a:extLst>
                </p14:cNvPr>
                <p14:cNvContentPartPr/>
                <p14:nvPr/>
              </p14:nvContentPartPr>
              <p14:xfrm>
                <a:off x="11196802" y="2723792"/>
                <a:ext cx="156600" cy="156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9FF3C95-38C6-4001-B988-5A71A8A156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92482" y="2719472"/>
                  <a:ext cx="165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19E2DE6-B681-40ED-8E82-2FA4A405C729}"/>
                    </a:ext>
                  </a:extLst>
                </p14:cNvPr>
                <p14:cNvContentPartPr/>
                <p14:nvPr/>
              </p14:nvContentPartPr>
              <p14:xfrm>
                <a:off x="11349082" y="2701472"/>
                <a:ext cx="151560" cy="167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19E2DE6-B681-40ED-8E82-2FA4A405C7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344762" y="2697152"/>
                  <a:ext cx="160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377D0EA-67E4-47A9-B324-99172D4A6F79}"/>
                    </a:ext>
                  </a:extLst>
                </p14:cNvPr>
                <p14:cNvContentPartPr/>
                <p14:nvPr/>
              </p14:nvContentPartPr>
              <p14:xfrm>
                <a:off x="11595322" y="2775632"/>
                <a:ext cx="18360" cy="60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377D0EA-67E4-47A9-B324-99172D4A6F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91002" y="2771312"/>
                  <a:ext cx="27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7C711BD-74A8-4EB4-8331-853F2CB1D452}"/>
                    </a:ext>
                  </a:extLst>
                </p14:cNvPr>
                <p14:cNvContentPartPr/>
                <p14:nvPr/>
              </p14:nvContentPartPr>
              <p14:xfrm>
                <a:off x="11576602" y="2727752"/>
                <a:ext cx="204840" cy="68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7C711BD-74A8-4EB4-8331-853F2CB1D45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72282" y="2723432"/>
                  <a:ext cx="213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51AA88C-6724-47AB-B69B-34F77349DEBB}"/>
                    </a:ext>
                  </a:extLst>
                </p14:cNvPr>
                <p14:cNvContentPartPr/>
                <p14:nvPr/>
              </p14:nvContentPartPr>
              <p14:xfrm>
                <a:off x="11783242" y="2774912"/>
                <a:ext cx="79200" cy="75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51AA88C-6724-47AB-B69B-34F77349DE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78922" y="2770592"/>
                  <a:ext cx="87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2792040-B0E0-45BA-B924-387E8265A241}"/>
                    </a:ext>
                  </a:extLst>
                </p14:cNvPr>
                <p14:cNvContentPartPr/>
                <p14:nvPr/>
              </p14:nvContentPartPr>
              <p14:xfrm>
                <a:off x="11915362" y="2744672"/>
                <a:ext cx="54360" cy="6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2792040-B0E0-45BA-B924-387E8265A2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911042" y="2740352"/>
                  <a:ext cx="63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F91501B-3BB7-42D7-99CD-4D799D4EC67A}"/>
                    </a:ext>
                  </a:extLst>
                </p14:cNvPr>
                <p14:cNvContentPartPr/>
                <p14:nvPr/>
              </p14:nvContentPartPr>
              <p14:xfrm>
                <a:off x="11972602" y="2702552"/>
                <a:ext cx="134640" cy="173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F91501B-3BB7-42D7-99CD-4D799D4EC67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968282" y="2698232"/>
                  <a:ext cx="143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6196ABF-3872-4A5C-AF2E-3B768CD33386}"/>
                    </a:ext>
                  </a:extLst>
                </p14:cNvPr>
                <p14:cNvContentPartPr/>
                <p14:nvPr/>
              </p14:nvContentPartPr>
              <p14:xfrm>
                <a:off x="11074042" y="2536952"/>
                <a:ext cx="547560" cy="473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6196ABF-3872-4A5C-AF2E-3B768CD333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69722" y="2532632"/>
                  <a:ext cx="5562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02348F9-0734-44CF-91BC-94763302C028}"/>
                    </a:ext>
                  </a:extLst>
                </p14:cNvPr>
                <p14:cNvContentPartPr/>
                <p14:nvPr/>
              </p14:nvContentPartPr>
              <p14:xfrm>
                <a:off x="3036322" y="4640792"/>
                <a:ext cx="98280" cy="228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02348F9-0734-44CF-91BC-94763302C02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32002" y="4636472"/>
                  <a:ext cx="106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B86A0FD-68EA-414D-A72C-3A757AA53667}"/>
                    </a:ext>
                  </a:extLst>
                </p14:cNvPr>
                <p14:cNvContentPartPr/>
                <p14:nvPr/>
              </p14:nvContentPartPr>
              <p14:xfrm>
                <a:off x="3197962" y="1587272"/>
                <a:ext cx="4763880" cy="3017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B86A0FD-68EA-414D-A72C-3A757AA5366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93642" y="1582952"/>
                  <a:ext cx="4772520" cy="30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ADBF7D7-1D34-41F2-9E3D-A327BEC35BE1}"/>
                    </a:ext>
                  </a:extLst>
                </p14:cNvPr>
                <p14:cNvContentPartPr/>
                <p14:nvPr/>
              </p14:nvContentPartPr>
              <p14:xfrm>
                <a:off x="8046082" y="1459112"/>
                <a:ext cx="112320" cy="33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ADBF7D7-1D34-41F2-9E3D-A327BEC35BE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41762" y="1454792"/>
                  <a:ext cx="12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85C4D6E-C8C4-47BD-8A22-2A2B9D73A1B2}"/>
                    </a:ext>
                  </a:extLst>
                </p14:cNvPr>
                <p14:cNvContentPartPr/>
                <p14:nvPr/>
              </p14:nvContentPartPr>
              <p14:xfrm>
                <a:off x="8152642" y="1433912"/>
                <a:ext cx="17640" cy="105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85C4D6E-C8C4-47BD-8A22-2A2B9D73A1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48322" y="1429592"/>
                  <a:ext cx="26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C63B50D-FCDD-4E62-831D-FD58F428C6E6}"/>
                    </a:ext>
                  </a:extLst>
                </p14:cNvPr>
                <p14:cNvContentPartPr/>
                <p14:nvPr/>
              </p14:nvContentPartPr>
              <p14:xfrm>
                <a:off x="8208802" y="1321592"/>
                <a:ext cx="19800" cy="107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C63B50D-FCDD-4E62-831D-FD58F428C6E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04482" y="1317272"/>
                  <a:ext cx="28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D93CC73-F606-40DE-B211-E5811AB70F2D}"/>
                    </a:ext>
                  </a:extLst>
                </p14:cNvPr>
                <p14:cNvContentPartPr/>
                <p14:nvPr/>
              </p14:nvContentPartPr>
              <p14:xfrm>
                <a:off x="8164882" y="1311152"/>
                <a:ext cx="147960" cy="126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D93CC73-F606-40DE-B211-E5811AB70F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60562" y="1306832"/>
                  <a:ext cx="156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36323FB-07BD-49E4-ACD8-1C0A717713D5}"/>
                    </a:ext>
                  </a:extLst>
                </p14:cNvPr>
                <p14:cNvContentPartPr/>
                <p14:nvPr/>
              </p14:nvContentPartPr>
              <p14:xfrm>
                <a:off x="8332642" y="1194152"/>
                <a:ext cx="28800" cy="144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36323FB-07BD-49E4-ACD8-1C0A717713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28322" y="1189832"/>
                  <a:ext cx="37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724CC99-625B-45A8-808F-9D0356C71F65}"/>
                    </a:ext>
                  </a:extLst>
                </p14:cNvPr>
                <p14:cNvContentPartPr/>
                <p14:nvPr/>
              </p14:nvContentPartPr>
              <p14:xfrm>
                <a:off x="8421922" y="1415912"/>
                <a:ext cx="786960" cy="14209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724CC99-625B-45A8-808F-9D0356C71F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17602" y="1411592"/>
                  <a:ext cx="79560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0B89901-0E2C-4829-83CC-D19E0E9DC03A}"/>
                    </a:ext>
                  </a:extLst>
                </p14:cNvPr>
                <p14:cNvContentPartPr/>
                <p14:nvPr/>
              </p14:nvContentPartPr>
              <p14:xfrm>
                <a:off x="9141922" y="2757632"/>
                <a:ext cx="120600" cy="163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0B89901-0E2C-4829-83CC-D19E0E9DC03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37602" y="2753312"/>
                  <a:ext cx="129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F5B8AAB-8470-458E-984F-FCE0D69C92CC}"/>
                    </a:ext>
                  </a:extLst>
                </p14:cNvPr>
                <p14:cNvContentPartPr/>
                <p14:nvPr/>
              </p14:nvContentPartPr>
              <p14:xfrm>
                <a:off x="7960402" y="890312"/>
                <a:ext cx="15840" cy="117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F5B8AAB-8470-458E-984F-FCE0D69C92C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56082" y="885992"/>
                  <a:ext cx="2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527587-9558-49A9-87CB-B5C27CB5978B}"/>
                    </a:ext>
                  </a:extLst>
                </p14:cNvPr>
                <p14:cNvContentPartPr/>
                <p14:nvPr/>
              </p14:nvContentPartPr>
              <p14:xfrm>
                <a:off x="7854922" y="808592"/>
                <a:ext cx="176040" cy="137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527587-9558-49A9-87CB-B5C27CB597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50602" y="804272"/>
                  <a:ext cx="184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2015B3E-723F-44D2-89DD-38823D303B9E}"/>
                    </a:ext>
                  </a:extLst>
                </p14:cNvPr>
                <p14:cNvContentPartPr/>
                <p14:nvPr/>
              </p14:nvContentPartPr>
              <p14:xfrm>
                <a:off x="8026642" y="886712"/>
                <a:ext cx="180360" cy="81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2015B3E-723F-44D2-89DD-38823D303B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22322" y="882392"/>
                  <a:ext cx="189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B552AE1-19E7-4870-9483-4AADCFFF888C}"/>
                    </a:ext>
                  </a:extLst>
                </p14:cNvPr>
                <p14:cNvContentPartPr/>
                <p14:nvPr/>
              </p14:nvContentPartPr>
              <p14:xfrm>
                <a:off x="8185402" y="854672"/>
                <a:ext cx="113040" cy="74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B552AE1-19E7-4870-9483-4AADCFFF888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81082" y="850352"/>
                  <a:ext cx="121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D28192E-1E11-4B2C-92EB-C056E0DCDAAD}"/>
                    </a:ext>
                  </a:extLst>
                </p14:cNvPr>
                <p14:cNvContentPartPr/>
                <p14:nvPr/>
              </p14:nvContentPartPr>
              <p14:xfrm>
                <a:off x="8313202" y="740192"/>
                <a:ext cx="75600" cy="140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D28192E-1E11-4B2C-92EB-C056E0DCDAA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08882" y="735872"/>
                  <a:ext cx="84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98466A2-A1CD-4A39-8956-3E7279A734C5}"/>
                    </a:ext>
                  </a:extLst>
                </p14:cNvPr>
                <p14:cNvContentPartPr/>
                <p14:nvPr/>
              </p14:nvContentPartPr>
              <p14:xfrm>
                <a:off x="8420842" y="688352"/>
                <a:ext cx="185760" cy="173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98466A2-A1CD-4A39-8956-3E7279A734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16522" y="684032"/>
                  <a:ext cx="194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35698B0-7C17-42FA-91C2-6917461B80FD}"/>
                    </a:ext>
                  </a:extLst>
                </p14:cNvPr>
                <p14:cNvContentPartPr/>
                <p14:nvPr/>
              </p14:nvContentPartPr>
              <p14:xfrm>
                <a:off x="8619202" y="745232"/>
                <a:ext cx="196560" cy="74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35698B0-7C17-42FA-91C2-6917461B80F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14882" y="740912"/>
                  <a:ext cx="205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A761EFA-4115-4E42-B510-750F6FD5B49A}"/>
                    </a:ext>
                  </a:extLst>
                </p14:cNvPr>
                <p14:cNvContentPartPr/>
                <p14:nvPr/>
              </p14:nvContentPartPr>
              <p14:xfrm>
                <a:off x="8821882" y="718232"/>
                <a:ext cx="68040" cy="73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A761EFA-4115-4E42-B510-750F6FD5B4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17562" y="713912"/>
                  <a:ext cx="76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763F2C1-F27C-4FBE-B20E-211182EAE909}"/>
                    </a:ext>
                  </a:extLst>
                </p14:cNvPr>
                <p14:cNvContentPartPr/>
                <p14:nvPr/>
              </p14:nvContentPartPr>
              <p14:xfrm>
                <a:off x="8893882" y="662432"/>
                <a:ext cx="111240" cy="117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763F2C1-F27C-4FBE-B20E-211182EAE90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89562" y="658112"/>
                  <a:ext cx="119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5030BE2-4886-4CDF-B502-E135E657D9F5}"/>
                    </a:ext>
                  </a:extLst>
                </p14:cNvPr>
                <p14:cNvContentPartPr/>
                <p14:nvPr/>
              </p14:nvContentPartPr>
              <p14:xfrm>
                <a:off x="9029962" y="691232"/>
                <a:ext cx="19800" cy="57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5030BE2-4886-4CDF-B502-E135E657D9F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25642" y="686912"/>
                  <a:ext cx="28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99EB9CA-4DCD-4BD8-8128-ACA0F3C9DB8E}"/>
                    </a:ext>
                  </a:extLst>
                </p14:cNvPr>
                <p14:cNvContentPartPr/>
                <p14:nvPr/>
              </p14:nvContentPartPr>
              <p14:xfrm>
                <a:off x="9074242" y="616352"/>
                <a:ext cx="63360" cy="1346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99EB9CA-4DCD-4BD8-8128-ACA0F3C9DB8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69922" y="612032"/>
                  <a:ext cx="72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C7143D5-3765-4D16-9594-6652D2429878}"/>
                    </a:ext>
                  </a:extLst>
                </p14:cNvPr>
                <p14:cNvContentPartPr/>
                <p14:nvPr/>
              </p14:nvContentPartPr>
              <p14:xfrm>
                <a:off x="9132922" y="624992"/>
                <a:ext cx="212040" cy="199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C7143D5-3765-4D16-9594-6652D242987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28602" y="620672"/>
                  <a:ext cx="22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544D3AF-E2AC-4CD8-B4DC-EE9B2690936A}"/>
                    </a:ext>
                  </a:extLst>
                </p14:cNvPr>
                <p14:cNvContentPartPr/>
                <p14:nvPr/>
              </p14:nvContentPartPr>
              <p14:xfrm>
                <a:off x="8280082" y="1002992"/>
                <a:ext cx="125640" cy="53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544D3AF-E2AC-4CD8-B4DC-EE9B2690936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75762" y="998672"/>
                  <a:ext cx="134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E9C43ED-4AE8-466F-BD98-FC923CB42D0C}"/>
                    </a:ext>
                  </a:extLst>
                </p14:cNvPr>
                <p14:cNvContentPartPr/>
                <p14:nvPr/>
              </p14:nvContentPartPr>
              <p14:xfrm>
                <a:off x="8421202" y="995072"/>
                <a:ext cx="46080" cy="48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E9C43ED-4AE8-466F-BD98-FC923CB42D0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16882" y="990752"/>
                  <a:ext cx="54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27D9025-A77A-4DE7-9026-3DCB6D1A6287}"/>
                    </a:ext>
                  </a:extLst>
                </p14:cNvPr>
                <p14:cNvContentPartPr/>
                <p14:nvPr/>
              </p14:nvContentPartPr>
              <p14:xfrm>
                <a:off x="8500762" y="892472"/>
                <a:ext cx="120240" cy="132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27D9025-A77A-4DE7-9026-3DCB6D1A62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96442" y="888152"/>
                  <a:ext cx="128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E701904-61EA-49A6-A595-57A67A61CB5E}"/>
                    </a:ext>
                  </a:extLst>
                </p14:cNvPr>
                <p14:cNvContentPartPr/>
                <p14:nvPr/>
              </p14:nvContentPartPr>
              <p14:xfrm>
                <a:off x="8678602" y="902192"/>
                <a:ext cx="89640" cy="77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E701904-61EA-49A6-A595-57A67A61CB5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74282" y="897872"/>
                  <a:ext cx="98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768371F-D4FD-4D5B-93BA-C635B0B0D034}"/>
                    </a:ext>
                  </a:extLst>
                </p14:cNvPr>
                <p14:cNvContentPartPr/>
                <p14:nvPr/>
              </p14:nvContentPartPr>
              <p14:xfrm>
                <a:off x="8772202" y="836312"/>
                <a:ext cx="71280" cy="133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768371F-D4FD-4D5B-93BA-C635B0B0D03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67882" y="831992"/>
                  <a:ext cx="79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2B8C324-16DC-48BB-B650-88D3C2BAA6AE}"/>
                    </a:ext>
                  </a:extLst>
                </p14:cNvPr>
                <p14:cNvContentPartPr/>
                <p14:nvPr/>
              </p14:nvContentPartPr>
              <p14:xfrm>
                <a:off x="8892802" y="890312"/>
                <a:ext cx="117000" cy="32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2B8C324-16DC-48BB-B650-88D3C2BAA6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88482" y="885992"/>
                  <a:ext cx="125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BF6D5F1-C7A1-4B18-B592-3BB127203B49}"/>
                    </a:ext>
                  </a:extLst>
                </p14:cNvPr>
                <p14:cNvContentPartPr/>
                <p14:nvPr/>
              </p14:nvContentPartPr>
              <p14:xfrm>
                <a:off x="5255362" y="5865872"/>
                <a:ext cx="302400" cy="41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BF6D5F1-C7A1-4B18-B592-3BB127203B4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51042" y="5861552"/>
                  <a:ext cx="311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4F0DBDE-3538-4BDD-9D97-42AFB1BD1758}"/>
                    </a:ext>
                  </a:extLst>
                </p14:cNvPr>
                <p14:cNvContentPartPr/>
                <p14:nvPr/>
              </p14:nvContentPartPr>
              <p14:xfrm>
                <a:off x="5439682" y="5783792"/>
                <a:ext cx="118440" cy="240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4F0DBDE-3538-4BDD-9D97-42AFB1BD175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35362" y="5779472"/>
                  <a:ext cx="127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83D1351-241E-4B23-A2D0-A6B43B4B7648}"/>
                    </a:ext>
                  </a:extLst>
                </p14:cNvPr>
                <p14:cNvContentPartPr/>
                <p14:nvPr/>
              </p14:nvContentPartPr>
              <p14:xfrm>
                <a:off x="5991202" y="2869952"/>
                <a:ext cx="4320" cy="2386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83D1351-241E-4B23-A2D0-A6B43B4B764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86882" y="2865632"/>
                  <a:ext cx="12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23F4E61-BFCB-4CDA-8AE2-BED2058B6DAC}"/>
                    </a:ext>
                  </a:extLst>
                </p14:cNvPr>
                <p14:cNvContentPartPr/>
                <p14:nvPr/>
              </p14:nvContentPartPr>
              <p14:xfrm>
                <a:off x="5771242" y="3314192"/>
                <a:ext cx="240480" cy="2674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23F4E61-BFCB-4CDA-8AE2-BED2058B6DA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66922" y="3309872"/>
                  <a:ext cx="249120" cy="26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1F905B8-344B-4BA2-AE1F-5150887B403D}"/>
                    </a:ext>
                  </a:extLst>
                </p14:cNvPr>
                <p14:cNvContentPartPr/>
                <p14:nvPr/>
              </p14:nvContentPartPr>
              <p14:xfrm>
                <a:off x="5860522" y="5908712"/>
                <a:ext cx="71640" cy="84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1F905B8-344B-4BA2-AE1F-5150887B403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56202" y="5904392"/>
                  <a:ext cx="80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6EC57F9-205A-4A1E-BAFD-A5F1690E4DE9}"/>
                    </a:ext>
                  </a:extLst>
                </p14:cNvPr>
                <p14:cNvContentPartPr/>
                <p14:nvPr/>
              </p14:nvContentPartPr>
              <p14:xfrm>
                <a:off x="5964922" y="5683712"/>
                <a:ext cx="23400" cy="164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6EC57F9-205A-4A1E-BAFD-A5F1690E4DE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60602" y="5679392"/>
                  <a:ext cx="32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1345587-849F-4113-957F-B9B1F8395D3C}"/>
                    </a:ext>
                  </a:extLst>
                </p14:cNvPr>
                <p14:cNvContentPartPr/>
                <p14:nvPr/>
              </p14:nvContentPartPr>
              <p14:xfrm>
                <a:off x="6178402" y="5824112"/>
                <a:ext cx="139680" cy="149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1345587-849F-4113-957F-B9B1F8395D3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74082" y="5819792"/>
                  <a:ext cx="148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CFD9A26-8D3F-4E12-8141-F4EF167C4FF2}"/>
                    </a:ext>
                  </a:extLst>
                </p14:cNvPr>
                <p14:cNvContentPartPr/>
                <p14:nvPr/>
              </p14:nvContentPartPr>
              <p14:xfrm>
                <a:off x="6169762" y="5942192"/>
                <a:ext cx="141840" cy="16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CFD9A26-8D3F-4E12-8141-F4EF167C4FF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65442" y="5937872"/>
                  <a:ext cx="150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534ECE4-83EE-4CF1-8C69-3A0DC2BE32BB}"/>
                    </a:ext>
                  </a:extLst>
                </p14:cNvPr>
                <p14:cNvContentPartPr/>
                <p14:nvPr/>
              </p14:nvContentPartPr>
              <p14:xfrm>
                <a:off x="6338602" y="5877752"/>
                <a:ext cx="107280" cy="169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534ECE4-83EE-4CF1-8C69-3A0DC2BE32B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34282" y="5873432"/>
                  <a:ext cx="115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5BCA69E-4A5D-4E05-816F-243734D006B4}"/>
                    </a:ext>
                  </a:extLst>
                </p14:cNvPr>
                <p14:cNvContentPartPr/>
                <p14:nvPr/>
              </p14:nvContentPartPr>
              <p14:xfrm>
                <a:off x="6470002" y="5892872"/>
                <a:ext cx="93600" cy="53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5BCA69E-4A5D-4E05-816F-243734D006B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65682" y="5888552"/>
                  <a:ext cx="102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6AE3AF2-8E74-47A1-BC95-E37DD8FB2F57}"/>
                    </a:ext>
                  </a:extLst>
                </p14:cNvPr>
                <p14:cNvContentPartPr/>
                <p14:nvPr/>
              </p14:nvContentPartPr>
              <p14:xfrm>
                <a:off x="6570082" y="5870552"/>
                <a:ext cx="109080" cy="153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6AE3AF2-8E74-47A1-BC95-E37DD8FB2F5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65762" y="5866232"/>
                  <a:ext cx="117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52870EC-3413-4E0B-A8A8-9740E3606955}"/>
                    </a:ext>
                  </a:extLst>
                </p14:cNvPr>
                <p14:cNvContentPartPr/>
                <p14:nvPr/>
              </p14:nvContentPartPr>
              <p14:xfrm>
                <a:off x="6647842" y="5965952"/>
                <a:ext cx="71280" cy="60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52870EC-3413-4E0B-A8A8-9740E360695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43522" y="5961632"/>
                  <a:ext cx="79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BFD9332-E2FB-4CC7-8C6B-57808CC0D8B4}"/>
                    </a:ext>
                  </a:extLst>
                </p14:cNvPr>
                <p14:cNvContentPartPr/>
                <p14:nvPr/>
              </p14:nvContentPartPr>
              <p14:xfrm>
                <a:off x="6745042" y="5796752"/>
                <a:ext cx="17640" cy="892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BFD9332-E2FB-4CC7-8C6B-57808CC0D8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40722" y="5792432"/>
                  <a:ext cx="26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806D233-4FA8-4427-AB0D-EF9E2F8CEE47}"/>
                    </a:ext>
                  </a:extLst>
                </p14:cNvPr>
                <p14:cNvContentPartPr/>
                <p14:nvPr/>
              </p14:nvContentPartPr>
              <p14:xfrm>
                <a:off x="6771322" y="5930672"/>
                <a:ext cx="88920" cy="11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806D233-4FA8-4427-AB0D-EF9E2F8CEE4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67002" y="5926352"/>
                  <a:ext cx="97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B633562-47A9-4FFF-A914-4F3EA7769D20}"/>
                    </a:ext>
                  </a:extLst>
                </p14:cNvPr>
                <p14:cNvContentPartPr/>
                <p14:nvPr/>
              </p14:nvContentPartPr>
              <p14:xfrm>
                <a:off x="6888322" y="5900792"/>
                <a:ext cx="120600" cy="36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B633562-47A9-4FFF-A914-4F3EA7769D2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84002" y="5896472"/>
                  <a:ext cx="129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6FE2BC2-150C-4FFC-8389-E5E2B36EC708}"/>
                    </a:ext>
                  </a:extLst>
                </p14:cNvPr>
                <p14:cNvContentPartPr/>
                <p14:nvPr/>
              </p14:nvContentPartPr>
              <p14:xfrm>
                <a:off x="6940522" y="5906912"/>
                <a:ext cx="74160" cy="134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6FE2BC2-150C-4FFC-8389-E5E2B36EC70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36202" y="5902592"/>
                  <a:ext cx="82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CF575A2-4F03-46FD-866F-A83F54DBAEFD}"/>
                    </a:ext>
                  </a:extLst>
                </p14:cNvPr>
                <p14:cNvContentPartPr/>
                <p14:nvPr/>
              </p14:nvContentPartPr>
              <p14:xfrm>
                <a:off x="6992362" y="5986832"/>
                <a:ext cx="57600" cy="522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CF575A2-4F03-46FD-866F-A83F54DBAEF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88042" y="5982512"/>
                  <a:ext cx="66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0684A96-24B5-4932-AF72-488444CB6ACD}"/>
                    </a:ext>
                  </a:extLst>
                </p14:cNvPr>
                <p14:cNvContentPartPr/>
                <p14:nvPr/>
              </p14:nvContentPartPr>
              <p14:xfrm>
                <a:off x="6170122" y="3095672"/>
                <a:ext cx="170640" cy="212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0684A96-24B5-4932-AF72-488444CB6AC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65802" y="3091352"/>
                  <a:ext cx="179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0E9C884-CB86-4ABD-931D-D661D0402B49}"/>
                    </a:ext>
                  </a:extLst>
                </p14:cNvPr>
                <p14:cNvContentPartPr/>
                <p14:nvPr/>
              </p14:nvContentPartPr>
              <p14:xfrm>
                <a:off x="6344362" y="3065792"/>
                <a:ext cx="145440" cy="207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0E9C884-CB86-4ABD-931D-D661D0402B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40042" y="3061472"/>
                  <a:ext cx="154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FD0D999-AF13-49B0-BAEA-600DBBE0870D}"/>
                    </a:ext>
                  </a:extLst>
                </p14:cNvPr>
                <p14:cNvContentPartPr/>
                <p14:nvPr/>
              </p14:nvContentPartPr>
              <p14:xfrm>
                <a:off x="6468922" y="3147872"/>
                <a:ext cx="150480" cy="103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FD0D999-AF13-49B0-BAEA-600DBBE0870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464602" y="3143552"/>
                  <a:ext cx="159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66BC1D8-65B2-4E42-A2BF-3B89AEFC8F5D}"/>
                    </a:ext>
                  </a:extLst>
                </p14:cNvPr>
                <p14:cNvContentPartPr/>
                <p14:nvPr/>
              </p14:nvContentPartPr>
              <p14:xfrm>
                <a:off x="6593842" y="3154712"/>
                <a:ext cx="133200" cy="76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66BC1D8-65B2-4E42-A2BF-3B89AEFC8F5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89522" y="3150392"/>
                  <a:ext cx="141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0045A81-336C-4E04-8AD8-7B28249D8AE2}"/>
                    </a:ext>
                  </a:extLst>
                </p14:cNvPr>
                <p14:cNvContentPartPr/>
                <p14:nvPr/>
              </p14:nvContentPartPr>
              <p14:xfrm>
                <a:off x="6700402" y="3059312"/>
                <a:ext cx="83520" cy="164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0045A81-336C-4E04-8AD8-7B28249D8AE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96082" y="3054992"/>
                  <a:ext cx="92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F081518-DD8B-4F0C-8239-358D1A3A190D}"/>
                    </a:ext>
                  </a:extLst>
                </p14:cNvPr>
                <p14:cNvContentPartPr/>
                <p14:nvPr/>
              </p14:nvContentPartPr>
              <p14:xfrm>
                <a:off x="6742522" y="3121952"/>
                <a:ext cx="102600" cy="90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F081518-DD8B-4F0C-8239-358D1A3A190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38202" y="3117632"/>
                  <a:ext cx="111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6516B98-F8DF-480D-AB17-9A2F07F0DA37}"/>
                    </a:ext>
                  </a:extLst>
                </p14:cNvPr>
                <p14:cNvContentPartPr/>
                <p14:nvPr/>
              </p14:nvContentPartPr>
              <p14:xfrm>
                <a:off x="6844042" y="3127712"/>
                <a:ext cx="258480" cy="957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6516B98-F8DF-480D-AB17-9A2F07F0DA3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39722" y="3123392"/>
                  <a:ext cx="267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C42EC1E-4007-45B5-9B50-52AAC9C155BC}"/>
                    </a:ext>
                  </a:extLst>
                </p14:cNvPr>
                <p14:cNvContentPartPr/>
                <p14:nvPr/>
              </p14:nvContentPartPr>
              <p14:xfrm>
                <a:off x="7088842" y="3119432"/>
                <a:ext cx="85320" cy="928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C42EC1E-4007-45B5-9B50-52AAC9C155B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084522" y="3115112"/>
                  <a:ext cx="93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68566A3-259A-4279-9798-59901FF8B7D9}"/>
                    </a:ext>
                  </a:extLst>
                </p14:cNvPr>
                <p14:cNvContentPartPr/>
                <p14:nvPr/>
              </p14:nvContentPartPr>
              <p14:xfrm>
                <a:off x="7150042" y="3120872"/>
                <a:ext cx="84240" cy="2030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68566A3-259A-4279-9798-59901FF8B7D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45722" y="3116552"/>
                  <a:ext cx="92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579F398-30EC-4175-BDEF-F86999A14658}"/>
                    </a:ext>
                  </a:extLst>
                </p14:cNvPr>
                <p14:cNvContentPartPr/>
                <p14:nvPr/>
              </p14:nvContentPartPr>
              <p14:xfrm>
                <a:off x="7239322" y="3125912"/>
                <a:ext cx="84240" cy="103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579F398-30EC-4175-BDEF-F86999A1465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235002" y="3121592"/>
                  <a:ext cx="92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E3AD5D3-8727-4457-B0AB-65044B0DF7B6}"/>
                    </a:ext>
                  </a:extLst>
                </p14:cNvPr>
                <p14:cNvContentPartPr/>
                <p14:nvPr/>
              </p14:nvContentPartPr>
              <p14:xfrm>
                <a:off x="7300162" y="3092792"/>
                <a:ext cx="230040" cy="1429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E3AD5D3-8727-4457-B0AB-65044B0DF7B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95842" y="3088472"/>
                  <a:ext cx="238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F8E6D13-BB87-4771-9153-2BCAC7EE3CB3}"/>
                    </a:ext>
                  </a:extLst>
                </p14:cNvPr>
                <p14:cNvContentPartPr/>
                <p14:nvPr/>
              </p14:nvContentPartPr>
              <p14:xfrm>
                <a:off x="9298162" y="3068672"/>
                <a:ext cx="201600" cy="98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F8E6D13-BB87-4771-9153-2BCAC7EE3CB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93842" y="3064352"/>
                  <a:ext cx="210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3955710-F6B5-42D1-AD41-828BAE279ADA}"/>
                    </a:ext>
                  </a:extLst>
                </p14:cNvPr>
                <p14:cNvContentPartPr/>
                <p14:nvPr/>
              </p14:nvContentPartPr>
              <p14:xfrm>
                <a:off x="9308962" y="3150392"/>
                <a:ext cx="275400" cy="1080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3955710-F6B5-42D1-AD41-828BAE279AD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04642" y="3146072"/>
                  <a:ext cx="284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6327510-5BEC-49A4-9806-54F08E7C9979}"/>
                    </a:ext>
                  </a:extLst>
                </p14:cNvPr>
                <p14:cNvContentPartPr/>
                <p14:nvPr/>
              </p14:nvContentPartPr>
              <p14:xfrm>
                <a:off x="9670402" y="3068312"/>
                <a:ext cx="235440" cy="194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6327510-5BEC-49A4-9806-54F08E7C997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666082" y="3063992"/>
                  <a:ext cx="244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F8C285C-6F7A-4198-BE91-D9A16C34A4FA}"/>
                    </a:ext>
                  </a:extLst>
                </p14:cNvPr>
                <p14:cNvContentPartPr/>
                <p14:nvPr/>
              </p14:nvContentPartPr>
              <p14:xfrm>
                <a:off x="8261722" y="2767712"/>
                <a:ext cx="2142720" cy="927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F8C285C-6F7A-4198-BE91-D9A16C34A4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57402" y="2763392"/>
                  <a:ext cx="2151360" cy="9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09D1DAA6-737D-4A3A-A36E-2A88D41D7064}"/>
                  </a:ext>
                </a:extLst>
              </p14:cNvPr>
              <p14:cNvContentPartPr/>
              <p14:nvPr/>
            </p14:nvContentPartPr>
            <p14:xfrm>
              <a:off x="4984282" y="3768512"/>
              <a:ext cx="89640" cy="896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09D1DAA6-737D-4A3A-A36E-2A88D41D7064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979962" y="3764192"/>
                <a:ext cx="9828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8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0ED2F07-917E-435E-BE6E-2453122C72DB}"/>
                  </a:ext>
                </a:extLst>
              </p14:cNvPr>
              <p14:cNvContentPartPr/>
              <p14:nvPr/>
            </p14:nvContentPartPr>
            <p14:xfrm>
              <a:off x="7794442" y="942512"/>
              <a:ext cx="1041480" cy="6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0ED2F07-917E-435E-BE6E-2453122C72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0122" y="938192"/>
                <a:ext cx="10501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76158CF-3116-419B-A949-75E32E1E728F}"/>
                  </a:ext>
                </a:extLst>
              </p14:cNvPr>
              <p14:cNvContentPartPr/>
              <p14:nvPr/>
            </p14:nvContentPartPr>
            <p14:xfrm>
              <a:off x="10897282" y="1223312"/>
              <a:ext cx="735120" cy="824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76158CF-3116-419B-A949-75E32E1E72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2962" y="1218992"/>
                <a:ext cx="743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2EDF2AD-FE9E-4E4F-AC2B-61FD91DF5C7E}"/>
                  </a:ext>
                </a:extLst>
              </p14:cNvPr>
              <p14:cNvContentPartPr/>
              <p14:nvPr/>
            </p14:nvContentPartPr>
            <p14:xfrm>
              <a:off x="7707322" y="439592"/>
              <a:ext cx="1074960" cy="7084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2EDF2AD-FE9E-4E4F-AC2B-61FD91DF5C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3002" y="435272"/>
                <a:ext cx="108360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C909874-21C2-4650-AA19-9A10628C951F}"/>
                  </a:ext>
                </a:extLst>
              </p14:cNvPr>
              <p14:cNvContentPartPr/>
              <p14:nvPr/>
            </p14:nvContentPartPr>
            <p14:xfrm>
              <a:off x="9955162" y="1678352"/>
              <a:ext cx="1649520" cy="1231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C909874-21C2-4650-AA19-9A10628C95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50842" y="1674032"/>
                <a:ext cx="16581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9021" name="Freihand 169020">
                <a:extLst>
                  <a:ext uri="{FF2B5EF4-FFF2-40B4-BE49-F238E27FC236}">
                    <a16:creationId xmlns:a16="http://schemas.microsoft.com/office/drawing/2014/main" id="{07D153AB-D3DB-4741-B441-8A709F13D6C5}"/>
                  </a:ext>
                </a:extLst>
              </p14:cNvPr>
              <p14:cNvContentPartPr/>
              <p14:nvPr/>
            </p14:nvContentPartPr>
            <p14:xfrm>
              <a:off x="9298882" y="2611112"/>
              <a:ext cx="2557800" cy="135000"/>
            </p14:xfrm>
          </p:contentPart>
        </mc:Choice>
        <mc:Fallback>
          <p:pic>
            <p:nvPicPr>
              <p:cNvPr id="169021" name="Freihand 169020">
                <a:extLst>
                  <a:ext uri="{FF2B5EF4-FFF2-40B4-BE49-F238E27FC236}">
                    <a16:creationId xmlns:a16="http://schemas.microsoft.com/office/drawing/2014/main" id="{07D153AB-D3DB-4741-B441-8A709F13D6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94562" y="2606792"/>
                <a:ext cx="2566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9023" name="Freihand 169022">
                <a:extLst>
                  <a:ext uri="{FF2B5EF4-FFF2-40B4-BE49-F238E27FC236}">
                    <a16:creationId xmlns:a16="http://schemas.microsoft.com/office/drawing/2014/main" id="{BFD0BFD4-5D2F-4C38-8FE6-1D314030EB58}"/>
                  </a:ext>
                </a:extLst>
              </p14:cNvPr>
              <p14:cNvContentPartPr/>
              <p14:nvPr/>
            </p14:nvContentPartPr>
            <p14:xfrm>
              <a:off x="11022202" y="2353352"/>
              <a:ext cx="469800" cy="437040"/>
            </p14:xfrm>
          </p:contentPart>
        </mc:Choice>
        <mc:Fallback>
          <p:pic>
            <p:nvPicPr>
              <p:cNvPr id="169023" name="Freihand 169022">
                <a:extLst>
                  <a:ext uri="{FF2B5EF4-FFF2-40B4-BE49-F238E27FC236}">
                    <a16:creationId xmlns:a16="http://schemas.microsoft.com/office/drawing/2014/main" id="{BFD0BFD4-5D2F-4C38-8FE6-1D314030EB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17882" y="2349032"/>
                <a:ext cx="4784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9025" name="Freihand 169024">
                <a:extLst>
                  <a:ext uri="{FF2B5EF4-FFF2-40B4-BE49-F238E27FC236}">
                    <a16:creationId xmlns:a16="http://schemas.microsoft.com/office/drawing/2014/main" id="{D7C7926C-F285-465C-B905-89BDDC133A37}"/>
                  </a:ext>
                </a:extLst>
              </p14:cNvPr>
              <p14:cNvContentPartPr/>
              <p14:nvPr/>
            </p14:nvContentPartPr>
            <p14:xfrm>
              <a:off x="9015562" y="2246432"/>
              <a:ext cx="921600" cy="527760"/>
            </p14:xfrm>
          </p:contentPart>
        </mc:Choice>
        <mc:Fallback>
          <p:pic>
            <p:nvPicPr>
              <p:cNvPr id="169025" name="Freihand 169024">
                <a:extLst>
                  <a:ext uri="{FF2B5EF4-FFF2-40B4-BE49-F238E27FC236}">
                    <a16:creationId xmlns:a16="http://schemas.microsoft.com/office/drawing/2014/main" id="{D7C7926C-F285-465C-B905-89BDDC133A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11242" y="2242112"/>
                <a:ext cx="9302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9131" name="Freihand 169130">
                <a:extLst>
                  <a:ext uri="{FF2B5EF4-FFF2-40B4-BE49-F238E27FC236}">
                    <a16:creationId xmlns:a16="http://schemas.microsoft.com/office/drawing/2014/main" id="{F3D67007-FCD4-4D7C-97AB-F3927A5A4699}"/>
                  </a:ext>
                </a:extLst>
              </p14:cNvPr>
              <p14:cNvContentPartPr/>
              <p14:nvPr/>
            </p14:nvContentPartPr>
            <p14:xfrm>
              <a:off x="11005642" y="2292872"/>
              <a:ext cx="455400" cy="471600"/>
            </p14:xfrm>
          </p:contentPart>
        </mc:Choice>
        <mc:Fallback>
          <p:pic>
            <p:nvPicPr>
              <p:cNvPr id="169131" name="Freihand 169130">
                <a:extLst>
                  <a:ext uri="{FF2B5EF4-FFF2-40B4-BE49-F238E27FC236}">
                    <a16:creationId xmlns:a16="http://schemas.microsoft.com/office/drawing/2014/main" id="{F3D67007-FCD4-4D7C-97AB-F3927A5A46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01322" y="2288552"/>
                <a:ext cx="4640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9604" name="Freihand 169603">
                <a:extLst>
                  <a:ext uri="{FF2B5EF4-FFF2-40B4-BE49-F238E27FC236}">
                    <a16:creationId xmlns:a16="http://schemas.microsoft.com/office/drawing/2014/main" id="{46F7810D-BD0C-428A-A0D1-6B018585BC33}"/>
                  </a:ext>
                </a:extLst>
              </p14:cNvPr>
              <p14:cNvContentPartPr/>
              <p14:nvPr/>
            </p14:nvContentPartPr>
            <p14:xfrm>
              <a:off x="9192682" y="3594632"/>
              <a:ext cx="430200" cy="494280"/>
            </p14:xfrm>
          </p:contentPart>
        </mc:Choice>
        <mc:Fallback>
          <p:pic>
            <p:nvPicPr>
              <p:cNvPr id="169604" name="Freihand 169603">
                <a:extLst>
                  <a:ext uri="{FF2B5EF4-FFF2-40B4-BE49-F238E27FC236}">
                    <a16:creationId xmlns:a16="http://schemas.microsoft.com/office/drawing/2014/main" id="{46F7810D-BD0C-428A-A0D1-6B018585BC3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88362" y="3590312"/>
                <a:ext cx="4388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9606" name="Freihand 169605">
                <a:extLst>
                  <a:ext uri="{FF2B5EF4-FFF2-40B4-BE49-F238E27FC236}">
                    <a16:creationId xmlns:a16="http://schemas.microsoft.com/office/drawing/2014/main" id="{6BAF8EC2-F617-4B0B-8215-428B712CC8C3}"/>
                  </a:ext>
                </a:extLst>
              </p14:cNvPr>
              <p14:cNvContentPartPr/>
              <p14:nvPr/>
            </p14:nvContentPartPr>
            <p14:xfrm>
              <a:off x="9832402" y="3536312"/>
              <a:ext cx="1051200" cy="768240"/>
            </p14:xfrm>
          </p:contentPart>
        </mc:Choice>
        <mc:Fallback>
          <p:pic>
            <p:nvPicPr>
              <p:cNvPr id="169606" name="Freihand 169605">
                <a:extLst>
                  <a:ext uri="{FF2B5EF4-FFF2-40B4-BE49-F238E27FC236}">
                    <a16:creationId xmlns:a16="http://schemas.microsoft.com/office/drawing/2014/main" id="{6BAF8EC2-F617-4B0B-8215-428B712CC8C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28082" y="3531992"/>
                <a:ext cx="1059840" cy="77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637" name="Gruppieren 169636">
            <a:extLst>
              <a:ext uri="{FF2B5EF4-FFF2-40B4-BE49-F238E27FC236}">
                <a16:creationId xmlns:a16="http://schemas.microsoft.com/office/drawing/2014/main" id="{06829993-FD17-483E-8CD5-7E71EB1E1A4C}"/>
              </a:ext>
            </a:extLst>
          </p:cNvPr>
          <p:cNvGrpSpPr/>
          <p:nvPr/>
        </p:nvGrpSpPr>
        <p:grpSpPr>
          <a:xfrm>
            <a:off x="155602" y="1179392"/>
            <a:ext cx="12326703" cy="5643720"/>
            <a:chOff x="155602" y="1179392"/>
            <a:chExt cx="12326703" cy="56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72A106F-95BA-4BA4-B157-8CDBCC46120E}"/>
                    </a:ext>
                  </a:extLst>
                </p14:cNvPr>
                <p14:cNvContentPartPr/>
                <p14:nvPr/>
              </p14:nvContentPartPr>
              <p14:xfrm>
                <a:off x="9117442" y="1627232"/>
                <a:ext cx="112320" cy="88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72A106F-95BA-4BA4-B157-8CDBCC4612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13122" y="1622912"/>
                  <a:ext cx="120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0E46EB6-3C2E-4530-92E9-596CEDCF899E}"/>
                    </a:ext>
                  </a:extLst>
                </p14:cNvPr>
                <p14:cNvContentPartPr/>
                <p14:nvPr/>
              </p14:nvContentPartPr>
              <p14:xfrm>
                <a:off x="9182242" y="1613192"/>
                <a:ext cx="109800" cy="227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0E46EB6-3C2E-4530-92E9-596CEDCF89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77922" y="1608872"/>
                  <a:ext cx="118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91B1523-8B8A-4F88-B92F-F19519F391CD}"/>
                    </a:ext>
                  </a:extLst>
                </p14:cNvPr>
                <p14:cNvContentPartPr/>
                <p14:nvPr/>
              </p14:nvContentPartPr>
              <p14:xfrm>
                <a:off x="9447922" y="1545872"/>
                <a:ext cx="2880" cy="111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91B1523-8B8A-4F88-B92F-F19519F391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43602" y="1541552"/>
                  <a:ext cx="11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25EAEED-C447-4780-A0EA-1821C46E8D8B}"/>
                    </a:ext>
                  </a:extLst>
                </p14:cNvPr>
                <p14:cNvContentPartPr/>
                <p14:nvPr/>
              </p14:nvContentPartPr>
              <p14:xfrm>
                <a:off x="9324802" y="1499432"/>
                <a:ext cx="204120" cy="170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25EAEED-C447-4780-A0EA-1821C46E8D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20482" y="1495112"/>
                  <a:ext cx="212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4B17805-EF65-49FB-BA67-2B887FE70D6B}"/>
                    </a:ext>
                  </a:extLst>
                </p14:cNvPr>
                <p14:cNvContentPartPr/>
                <p14:nvPr/>
              </p14:nvContentPartPr>
              <p14:xfrm>
                <a:off x="9611002" y="1641272"/>
                <a:ext cx="151920" cy="25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4B17805-EF65-49FB-BA67-2B887FE70D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06682" y="1636952"/>
                  <a:ext cx="160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77EB61C-21A5-49D0-8AAB-91D875C72342}"/>
                    </a:ext>
                  </a:extLst>
                </p14:cNvPr>
                <p14:cNvContentPartPr/>
                <p14:nvPr/>
              </p14:nvContentPartPr>
              <p14:xfrm>
                <a:off x="9578962" y="1691312"/>
                <a:ext cx="192600" cy="18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77EB61C-21A5-49D0-8AAB-91D875C7234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74642" y="1686992"/>
                  <a:ext cx="20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9613692-1E00-4032-90CB-F5A0F1680FB6}"/>
                    </a:ext>
                  </a:extLst>
                </p14:cNvPr>
                <p14:cNvContentPartPr/>
                <p14:nvPr/>
              </p14:nvContentPartPr>
              <p14:xfrm>
                <a:off x="9977842" y="1586552"/>
                <a:ext cx="164520" cy="133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9613692-1E00-4032-90CB-F5A0F1680F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73522" y="1582232"/>
                  <a:ext cx="173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15AF226-3EDD-4305-9EBD-0EF6B09776E1}"/>
                    </a:ext>
                  </a:extLst>
                </p14:cNvPr>
                <p14:cNvContentPartPr/>
                <p14:nvPr/>
              </p14:nvContentPartPr>
              <p14:xfrm>
                <a:off x="10366282" y="1592312"/>
                <a:ext cx="55800" cy="110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15AF226-3EDD-4305-9EBD-0EF6B09776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61962" y="1587992"/>
                  <a:ext cx="64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9E4CBEB-83F7-4FBE-B251-5222EAA27C4F}"/>
                    </a:ext>
                  </a:extLst>
                </p14:cNvPr>
                <p14:cNvContentPartPr/>
                <p14:nvPr/>
              </p14:nvContentPartPr>
              <p14:xfrm>
                <a:off x="10297522" y="1562792"/>
                <a:ext cx="399600" cy="128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9E4CBEB-83F7-4FBE-B251-5222EAA27C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93202" y="1558472"/>
                  <a:ext cx="408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9F5109F-9650-4E9F-A6E8-1DB129F47924}"/>
                    </a:ext>
                  </a:extLst>
                </p14:cNvPr>
                <p14:cNvContentPartPr/>
                <p14:nvPr/>
              </p14:nvContentPartPr>
              <p14:xfrm>
                <a:off x="10547722" y="1526072"/>
                <a:ext cx="242640" cy="183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9F5109F-9650-4E9F-A6E8-1DB129F4792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43402" y="1521752"/>
                  <a:ext cx="251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CD53808-CE62-4E9F-8C95-B2511E0DDD6B}"/>
                    </a:ext>
                  </a:extLst>
                </p14:cNvPr>
                <p14:cNvContentPartPr/>
                <p14:nvPr/>
              </p14:nvContentPartPr>
              <p14:xfrm>
                <a:off x="10910242" y="1550552"/>
                <a:ext cx="109800" cy="118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CD53808-CE62-4E9F-8C95-B2511E0DDD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05922" y="1546232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C0D6A1E-0B5A-4813-9BE2-789AD48AFE41}"/>
                    </a:ext>
                  </a:extLst>
                </p14:cNvPr>
                <p14:cNvContentPartPr/>
                <p14:nvPr/>
              </p14:nvContentPartPr>
              <p14:xfrm>
                <a:off x="11187082" y="1490432"/>
                <a:ext cx="223560" cy="208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C0D6A1E-0B5A-4813-9BE2-789AD48AFE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82762" y="1486112"/>
                  <a:ext cx="232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3E93843-2E41-4E58-A57A-1B1FDFA8E129}"/>
                    </a:ext>
                  </a:extLst>
                </p14:cNvPr>
                <p14:cNvContentPartPr/>
                <p14:nvPr/>
              </p14:nvContentPartPr>
              <p14:xfrm>
                <a:off x="11260882" y="1808312"/>
                <a:ext cx="7560" cy="155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3E93843-2E41-4E58-A57A-1B1FDFA8E1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56562" y="1803992"/>
                  <a:ext cx="16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D8A1EC7-D7C1-455D-B589-67026C01083A}"/>
                    </a:ext>
                  </a:extLst>
                </p14:cNvPr>
                <p14:cNvContentPartPr/>
                <p14:nvPr/>
              </p14:nvContentPartPr>
              <p14:xfrm>
                <a:off x="11179522" y="1742072"/>
                <a:ext cx="168120" cy="101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D8A1EC7-D7C1-455D-B589-67026C0108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75202" y="1737752"/>
                  <a:ext cx="176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65DA9A3-BA17-4668-99E7-E52E80D5181C}"/>
                    </a:ext>
                  </a:extLst>
                </p14:cNvPr>
                <p14:cNvContentPartPr/>
                <p14:nvPr/>
              </p14:nvContentPartPr>
              <p14:xfrm>
                <a:off x="9530002" y="1455152"/>
                <a:ext cx="39240" cy="310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65DA9A3-BA17-4668-99E7-E52E80D518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25682" y="1450832"/>
                  <a:ext cx="47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8DE21B-B8DD-4BD3-8BB7-6C190A14D071}"/>
                    </a:ext>
                  </a:extLst>
                </p14:cNvPr>
                <p14:cNvContentPartPr/>
                <p14:nvPr/>
              </p14:nvContentPartPr>
              <p14:xfrm>
                <a:off x="9465922" y="1392512"/>
                <a:ext cx="164160" cy="134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8DE21B-B8DD-4BD3-8BB7-6C190A14D0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61602" y="1388192"/>
                  <a:ext cx="172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1E21CCFF-7E4E-4EFD-AD8B-CCCD93C68837}"/>
                    </a:ext>
                  </a:extLst>
                </p14:cNvPr>
                <p14:cNvContentPartPr/>
                <p14:nvPr/>
              </p14:nvContentPartPr>
              <p14:xfrm>
                <a:off x="11135602" y="2237432"/>
                <a:ext cx="474840" cy="47880"/>
              </p14:xfrm>
            </p:contentPart>
          </mc:Choice>
          <mc:Fallback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1E21CCFF-7E4E-4EFD-AD8B-CCCD93C688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31282" y="2233112"/>
                  <a:ext cx="483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960AEEAF-4463-4C43-ADC9-D133295E10B6}"/>
                    </a:ext>
                  </a:extLst>
                </p14:cNvPr>
                <p14:cNvContentPartPr/>
                <p14:nvPr/>
              </p14:nvContentPartPr>
              <p14:xfrm>
                <a:off x="8960122" y="1830632"/>
                <a:ext cx="603000" cy="72360"/>
              </p14:xfrm>
            </p:contentPart>
          </mc:Choice>
          <mc:Fallback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960AEEAF-4463-4C43-ADC9-D133295E10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55802" y="1826312"/>
                  <a:ext cx="611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C2BC273-0D7E-4D57-A22F-402A722E0730}"/>
                    </a:ext>
                  </a:extLst>
                </p14:cNvPr>
                <p14:cNvContentPartPr/>
                <p14:nvPr/>
              </p14:nvContentPartPr>
              <p14:xfrm>
                <a:off x="9212122" y="2511032"/>
                <a:ext cx="159480" cy="128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C2BC273-0D7E-4D57-A22F-402A722E07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7802" y="2506712"/>
                  <a:ext cx="168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E317F4A-3CC4-4B40-A216-6AD107D43459}"/>
                    </a:ext>
                  </a:extLst>
                </p14:cNvPr>
                <p14:cNvContentPartPr/>
                <p14:nvPr/>
              </p14:nvContentPartPr>
              <p14:xfrm>
                <a:off x="9415522" y="2417432"/>
                <a:ext cx="92520" cy="221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E317F4A-3CC4-4B40-A216-6AD107D434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11202" y="2413112"/>
                  <a:ext cx="101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A8E327E-F254-4BC5-BF6D-4D8E361C57B4}"/>
                    </a:ext>
                  </a:extLst>
                </p14:cNvPr>
                <p14:cNvContentPartPr/>
                <p14:nvPr/>
              </p14:nvContentPartPr>
              <p14:xfrm>
                <a:off x="9540442" y="2494472"/>
                <a:ext cx="113760" cy="76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A8E327E-F254-4BC5-BF6D-4D8E361C57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36122" y="2490152"/>
                  <a:ext cx="122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3091CB-8FA9-41C8-9761-A412FAF2ABB7}"/>
                    </a:ext>
                  </a:extLst>
                </p14:cNvPr>
                <p14:cNvContentPartPr/>
                <p14:nvPr/>
              </p14:nvContentPartPr>
              <p14:xfrm>
                <a:off x="9598762" y="2492672"/>
                <a:ext cx="67680" cy="169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3091CB-8FA9-41C8-9761-A412FAF2ABB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94442" y="2488352"/>
                  <a:ext cx="76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0FFAE4F-89D6-4BDB-B784-7390F2A80AA2}"/>
                    </a:ext>
                  </a:extLst>
                </p14:cNvPr>
                <p14:cNvContentPartPr/>
                <p14:nvPr/>
              </p14:nvContentPartPr>
              <p14:xfrm>
                <a:off x="9665002" y="2418512"/>
                <a:ext cx="327600" cy="234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0FFAE4F-89D6-4BDB-B784-7390F2A80A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60682" y="2414192"/>
                  <a:ext cx="336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00991B7-1B5F-44FC-9541-92140207E5E4}"/>
                    </a:ext>
                  </a:extLst>
                </p14:cNvPr>
                <p14:cNvContentPartPr/>
                <p14:nvPr/>
              </p14:nvContentPartPr>
              <p14:xfrm>
                <a:off x="9839962" y="2565032"/>
                <a:ext cx="187920" cy="15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00991B7-1B5F-44FC-9541-92140207E5E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35642" y="2560712"/>
                  <a:ext cx="196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E57D9B6-B399-4A40-A31D-2384579FBA32}"/>
                    </a:ext>
                  </a:extLst>
                </p14:cNvPr>
                <p14:cNvContentPartPr/>
                <p14:nvPr/>
              </p14:nvContentPartPr>
              <p14:xfrm>
                <a:off x="10153882" y="2456312"/>
                <a:ext cx="135360" cy="138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E57D9B6-B399-4A40-A31D-2384579FBA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49562" y="2451992"/>
                  <a:ext cx="144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A3F142-BC9E-4EA7-9560-DB2CDCC828B9}"/>
                    </a:ext>
                  </a:extLst>
                </p14:cNvPr>
                <p14:cNvContentPartPr/>
                <p14:nvPr/>
              </p14:nvContentPartPr>
              <p14:xfrm>
                <a:off x="10297882" y="2553512"/>
                <a:ext cx="104400" cy="60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A3F142-BC9E-4EA7-9560-DB2CDCC828B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93562" y="2549192"/>
                  <a:ext cx="113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1D32962-3441-4C2A-9075-6CA02EEC08D8}"/>
                    </a:ext>
                  </a:extLst>
                </p14:cNvPr>
                <p14:cNvContentPartPr/>
                <p14:nvPr/>
              </p14:nvContentPartPr>
              <p14:xfrm>
                <a:off x="10538002" y="2474672"/>
                <a:ext cx="130320" cy="105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1D32962-3441-4C2A-9075-6CA02EEC08D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33682" y="2470352"/>
                  <a:ext cx="138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1E9C566-26BB-4B04-B89E-E6EF162E0ED6}"/>
                    </a:ext>
                  </a:extLst>
                </p14:cNvPr>
                <p14:cNvContentPartPr/>
                <p14:nvPr/>
              </p14:nvContentPartPr>
              <p14:xfrm>
                <a:off x="10761922" y="2436872"/>
                <a:ext cx="121680" cy="109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1E9C566-26BB-4B04-B89E-E6EF162E0E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57602" y="2432552"/>
                  <a:ext cx="130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FE9E75F-70E5-419B-819F-B565C337DFAF}"/>
                    </a:ext>
                  </a:extLst>
                </p14:cNvPr>
                <p14:cNvContentPartPr/>
                <p14:nvPr/>
              </p14:nvContentPartPr>
              <p14:xfrm>
                <a:off x="10881442" y="2511752"/>
                <a:ext cx="106920" cy="92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FE9E75F-70E5-419B-819F-B565C337DF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77122" y="2507432"/>
                  <a:ext cx="115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D5EA4CE-1197-42A8-B9DF-5588BE4CC809}"/>
                    </a:ext>
                  </a:extLst>
                </p14:cNvPr>
                <p14:cNvContentPartPr/>
                <p14:nvPr/>
              </p14:nvContentPartPr>
              <p14:xfrm>
                <a:off x="11056042" y="2491952"/>
                <a:ext cx="44640" cy="14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D5EA4CE-1197-42A8-B9DF-5588BE4CC8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51722" y="2487632"/>
                  <a:ext cx="53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0EAD2A0-A0E1-43D3-8A78-03B750CC0885}"/>
                    </a:ext>
                  </a:extLst>
                </p14:cNvPr>
                <p14:cNvContentPartPr/>
                <p14:nvPr/>
              </p14:nvContentPartPr>
              <p14:xfrm>
                <a:off x="11168362" y="2450912"/>
                <a:ext cx="121680" cy="46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0EAD2A0-A0E1-43D3-8A78-03B750CC08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64042" y="2446592"/>
                  <a:ext cx="130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90021C2-57D2-4F5C-AFE9-E5B8C3C68C15}"/>
                    </a:ext>
                  </a:extLst>
                </p14:cNvPr>
                <p14:cNvContentPartPr/>
                <p14:nvPr/>
              </p14:nvContentPartPr>
              <p14:xfrm>
                <a:off x="11178082" y="2435072"/>
                <a:ext cx="140400" cy="248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90021C2-57D2-4F5C-AFE9-E5B8C3C68C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73762" y="2430752"/>
                  <a:ext cx="149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D4C0083-A115-4578-A40F-059DC027B1D9}"/>
                    </a:ext>
                  </a:extLst>
                </p14:cNvPr>
                <p14:cNvContentPartPr/>
                <p14:nvPr/>
              </p14:nvContentPartPr>
              <p14:xfrm>
                <a:off x="11444122" y="2412752"/>
                <a:ext cx="25560" cy="151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D4C0083-A115-4578-A40F-059DC027B1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39802" y="2408432"/>
                  <a:ext cx="34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9CFFA68-6BA0-4B07-8B4E-72B94F29D968}"/>
                    </a:ext>
                  </a:extLst>
                </p14:cNvPr>
                <p14:cNvContentPartPr/>
                <p14:nvPr/>
              </p14:nvContentPartPr>
              <p14:xfrm>
                <a:off x="11366362" y="2328152"/>
                <a:ext cx="184320" cy="123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9CFFA68-6BA0-4B07-8B4E-72B94F29D96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62042" y="2323832"/>
                  <a:ext cx="192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A07E859E-3F4D-45FC-BF6B-248D882E2917}"/>
                    </a:ext>
                  </a:extLst>
                </p14:cNvPr>
                <p14:cNvContentPartPr/>
                <p14:nvPr/>
              </p14:nvContentPartPr>
              <p14:xfrm>
                <a:off x="9773722" y="2409152"/>
                <a:ext cx="34920" cy="264960"/>
              </p14:xfrm>
            </p:contentPart>
          </mc:Choice>
          <mc:Fallback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A07E859E-3F4D-45FC-BF6B-248D882E29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69402" y="2404832"/>
                  <a:ext cx="43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68961" name="Freihand 168960">
                  <a:extLst>
                    <a:ext uri="{FF2B5EF4-FFF2-40B4-BE49-F238E27FC236}">
                      <a16:creationId xmlns:a16="http://schemas.microsoft.com/office/drawing/2014/main" id="{43C5CD80-AB98-479F-A738-679F8372B06C}"/>
                    </a:ext>
                  </a:extLst>
                </p14:cNvPr>
                <p14:cNvContentPartPr/>
                <p14:nvPr/>
              </p14:nvContentPartPr>
              <p14:xfrm>
                <a:off x="9715762" y="2265872"/>
                <a:ext cx="202320" cy="202680"/>
              </p14:xfrm>
            </p:contentPart>
          </mc:Choice>
          <mc:Fallback>
            <p:pic>
              <p:nvPicPr>
                <p:cNvPr id="168961" name="Freihand 168960">
                  <a:extLst>
                    <a:ext uri="{FF2B5EF4-FFF2-40B4-BE49-F238E27FC236}">
                      <a16:creationId xmlns:a16="http://schemas.microsoft.com/office/drawing/2014/main" id="{43C5CD80-AB98-479F-A738-679F8372B06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11442" y="2261552"/>
                  <a:ext cx="210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41E2BF-FCC5-4481-BBCE-28B880AF7ABA}"/>
                    </a:ext>
                  </a:extLst>
                </p14:cNvPr>
                <p14:cNvContentPartPr/>
                <p14:nvPr/>
              </p14:nvContentPartPr>
              <p14:xfrm>
                <a:off x="11161522" y="2090192"/>
                <a:ext cx="16200" cy="126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41E2BF-FCC5-4481-BBCE-28B880AF7A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57202" y="2085872"/>
                  <a:ext cx="24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B0FE62-7E1E-4797-8954-C47674CE8505}"/>
                    </a:ext>
                  </a:extLst>
                </p14:cNvPr>
                <p14:cNvContentPartPr/>
                <p14:nvPr/>
              </p14:nvContentPartPr>
              <p14:xfrm>
                <a:off x="11130562" y="2134472"/>
                <a:ext cx="125640" cy="17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B0FE62-7E1E-4797-8954-C47674CE85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26242" y="2130152"/>
                  <a:ext cx="13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60C028-59E5-4791-BA94-F97E89D32FCE}"/>
                    </a:ext>
                  </a:extLst>
                </p14:cNvPr>
                <p14:cNvContentPartPr/>
                <p14:nvPr/>
              </p14:nvContentPartPr>
              <p14:xfrm>
                <a:off x="11282122" y="2059952"/>
                <a:ext cx="84600" cy="109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60C028-59E5-4791-BA94-F97E89D32FC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77802" y="2055632"/>
                  <a:ext cx="93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B665B22-C5EB-4320-A954-A09A32CD2B67}"/>
                    </a:ext>
                  </a:extLst>
                </p14:cNvPr>
                <p14:cNvContentPartPr/>
                <p14:nvPr/>
              </p14:nvContentPartPr>
              <p14:xfrm>
                <a:off x="11257282" y="2058872"/>
                <a:ext cx="280800" cy="144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B665B22-C5EB-4320-A954-A09A32CD2B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52962" y="2054552"/>
                  <a:ext cx="289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4CA31CAC-2B4F-478F-B74F-3D7F54809EDF}"/>
                    </a:ext>
                  </a:extLst>
                </p14:cNvPr>
                <p14:cNvContentPartPr/>
                <p14:nvPr/>
              </p14:nvContentPartPr>
              <p14:xfrm>
                <a:off x="11161522" y="2798672"/>
                <a:ext cx="38880" cy="139320"/>
              </p14:xfrm>
            </p:contentPart>
          </mc:Choice>
          <mc:Fallback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4CA31CAC-2B4F-478F-B74F-3D7F54809ED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57202" y="2794352"/>
                  <a:ext cx="47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859EC7B3-1D2D-418A-873D-6904B2FD1611}"/>
                    </a:ext>
                  </a:extLst>
                </p14:cNvPr>
                <p14:cNvContentPartPr/>
                <p14:nvPr/>
              </p14:nvContentPartPr>
              <p14:xfrm>
                <a:off x="11127322" y="2854472"/>
                <a:ext cx="120600" cy="26640"/>
              </p14:xfrm>
            </p:contentPart>
          </mc:Choice>
          <mc:Fallback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859EC7B3-1D2D-418A-873D-6904B2FD16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23002" y="2850152"/>
                  <a:ext cx="129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6C637F66-2716-4DF2-A47D-6D0678929938}"/>
                    </a:ext>
                  </a:extLst>
                </p14:cNvPr>
                <p14:cNvContentPartPr/>
                <p14:nvPr/>
              </p14:nvContentPartPr>
              <p14:xfrm>
                <a:off x="11273122" y="2796512"/>
                <a:ext cx="111240" cy="149040"/>
              </p14:xfrm>
            </p:contentPart>
          </mc:Choice>
          <mc:Fallback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6C637F66-2716-4DF2-A47D-6D067892993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68802" y="2792192"/>
                  <a:ext cx="119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31BB19A9-998C-4F13-9200-D8E827BFD016}"/>
                    </a:ext>
                  </a:extLst>
                </p14:cNvPr>
                <p14:cNvContentPartPr/>
                <p14:nvPr/>
              </p14:nvContentPartPr>
              <p14:xfrm>
                <a:off x="11326402" y="2772032"/>
                <a:ext cx="106560" cy="19800"/>
              </p14:xfrm>
            </p:contentPart>
          </mc:Choice>
          <mc:Fallback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31BB19A9-998C-4F13-9200-D8E827BFD0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22082" y="2767712"/>
                  <a:ext cx="11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98770FB4-1901-4D2A-A9EC-7D220066189C}"/>
                    </a:ext>
                  </a:extLst>
                </p14:cNvPr>
                <p14:cNvContentPartPr/>
                <p14:nvPr/>
              </p14:nvContentPartPr>
              <p14:xfrm>
                <a:off x="11458882" y="2768072"/>
                <a:ext cx="208440" cy="155160"/>
              </p14:xfrm>
            </p:contentPart>
          </mc:Choice>
          <mc:Fallback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98770FB4-1901-4D2A-A9EC-7D22006618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54562" y="2763752"/>
                  <a:ext cx="217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F5BDE6DF-6333-4948-9FE7-F0EB5A929F48}"/>
                    </a:ext>
                  </a:extLst>
                </p14:cNvPr>
                <p14:cNvContentPartPr/>
                <p14:nvPr/>
              </p14:nvContentPartPr>
              <p14:xfrm>
                <a:off x="11695042" y="2759432"/>
                <a:ext cx="137160" cy="133200"/>
              </p14:xfrm>
            </p:contentPart>
          </mc:Choice>
          <mc:Fallback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F5BDE6DF-6333-4948-9FE7-F0EB5A929F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690722" y="2755112"/>
                  <a:ext cx="145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883EC9C7-473A-40C4-8439-6DF08463101A}"/>
                    </a:ext>
                  </a:extLst>
                </p14:cNvPr>
                <p14:cNvContentPartPr/>
                <p14:nvPr/>
              </p14:nvContentPartPr>
              <p14:xfrm>
                <a:off x="10613602" y="2301152"/>
                <a:ext cx="462240" cy="502560"/>
              </p14:xfrm>
            </p:contentPart>
          </mc:Choice>
          <mc:Fallback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883EC9C7-473A-40C4-8439-6DF08463101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09282" y="2296832"/>
                  <a:ext cx="4708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DF999A10-C1E9-4E96-ADFC-9A19F41ADB6C}"/>
                    </a:ext>
                  </a:extLst>
                </p14:cNvPr>
                <p14:cNvContentPartPr/>
                <p14:nvPr/>
              </p14:nvContentPartPr>
              <p14:xfrm>
                <a:off x="10424242" y="2485112"/>
                <a:ext cx="24120" cy="11160"/>
              </p14:xfrm>
            </p:contentPart>
          </mc:Choice>
          <mc:Fallback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DF999A10-C1E9-4E96-ADFC-9A19F41ADB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19922" y="2480792"/>
                  <a:ext cx="32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78268EDF-CEFC-4E0B-A0C7-97DCB5676EB7}"/>
                    </a:ext>
                  </a:extLst>
                </p14:cNvPr>
                <p14:cNvContentPartPr/>
                <p14:nvPr/>
              </p14:nvContentPartPr>
              <p14:xfrm>
                <a:off x="10015282" y="2237432"/>
                <a:ext cx="481320" cy="598320"/>
              </p14:xfrm>
            </p:contentPart>
          </mc:Choice>
          <mc:Fallback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78268EDF-CEFC-4E0B-A0C7-97DCB5676E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10962" y="2233112"/>
                  <a:ext cx="4899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ED1BE34D-4667-4861-994E-395307BE5360}"/>
                    </a:ext>
                  </a:extLst>
                </p14:cNvPr>
                <p14:cNvContentPartPr/>
                <p14:nvPr/>
              </p14:nvContentPartPr>
              <p14:xfrm>
                <a:off x="10637362" y="2323112"/>
                <a:ext cx="408960" cy="419040"/>
              </p14:xfrm>
            </p:contentPart>
          </mc:Choice>
          <mc:Fallback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ED1BE34D-4667-4861-994E-395307BE53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33042" y="2318792"/>
                  <a:ext cx="417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42ABE963-9F02-4124-B432-E45A3A56CDF7}"/>
                    </a:ext>
                  </a:extLst>
                </p14:cNvPr>
                <p14:cNvContentPartPr/>
                <p14:nvPr/>
              </p14:nvContentPartPr>
              <p14:xfrm>
                <a:off x="10887922" y="1179392"/>
                <a:ext cx="235080" cy="932760"/>
              </p14:xfrm>
            </p:contentPart>
          </mc:Choice>
          <mc:Fallback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42ABE963-9F02-4124-B432-E45A3A56CDF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83602" y="1175072"/>
                  <a:ext cx="24372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9042" name="Freihand 169041">
                  <a:extLst>
                    <a:ext uri="{FF2B5EF4-FFF2-40B4-BE49-F238E27FC236}">
                      <a16:creationId xmlns:a16="http://schemas.microsoft.com/office/drawing/2014/main" id="{7BDB5DE6-24A3-4029-8C97-B976BDDF72F0}"/>
                    </a:ext>
                  </a:extLst>
                </p14:cNvPr>
                <p14:cNvContentPartPr/>
                <p14:nvPr/>
              </p14:nvContentPartPr>
              <p14:xfrm>
                <a:off x="10821682" y="1894712"/>
                <a:ext cx="338760" cy="313200"/>
              </p14:xfrm>
            </p:contentPart>
          </mc:Choice>
          <mc:Fallback>
            <p:pic>
              <p:nvPicPr>
                <p:cNvPr id="169042" name="Freihand 169041">
                  <a:extLst>
                    <a:ext uri="{FF2B5EF4-FFF2-40B4-BE49-F238E27FC236}">
                      <a16:creationId xmlns:a16="http://schemas.microsoft.com/office/drawing/2014/main" id="{7BDB5DE6-24A3-4029-8C97-B976BDDF72F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17362" y="1890392"/>
                  <a:ext cx="347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C401979B-F840-4B43-8F39-9ECA1A413E34}"/>
                    </a:ext>
                  </a:extLst>
                </p14:cNvPr>
                <p14:cNvContentPartPr/>
                <p14:nvPr/>
              </p14:nvContentPartPr>
              <p14:xfrm>
                <a:off x="9460882" y="1891832"/>
                <a:ext cx="512640" cy="484200"/>
              </p14:xfrm>
            </p:contentPart>
          </mc:Choice>
          <mc:Fallback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C401979B-F840-4B43-8F39-9ECA1A413E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56562" y="1887512"/>
                  <a:ext cx="5212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E7E14B59-9740-44F2-964C-257428C0631F}"/>
                    </a:ext>
                  </a:extLst>
                </p14:cNvPr>
                <p14:cNvContentPartPr/>
                <p14:nvPr/>
              </p14:nvContentPartPr>
              <p14:xfrm>
                <a:off x="9808642" y="1789592"/>
                <a:ext cx="235080" cy="255960"/>
              </p14:xfrm>
            </p:contentPart>
          </mc:Choice>
          <mc:Fallback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E7E14B59-9740-44F2-964C-257428C0631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04322" y="1785272"/>
                  <a:ext cx="243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68787E91-CE0B-4267-A433-B19A2335C0F9}"/>
                    </a:ext>
                  </a:extLst>
                </p14:cNvPr>
                <p14:cNvContentPartPr/>
                <p14:nvPr/>
              </p14:nvContentPartPr>
              <p14:xfrm>
                <a:off x="10975042" y="1340312"/>
                <a:ext cx="593640" cy="537120"/>
              </p14:xfrm>
            </p:contentPart>
          </mc:Choice>
          <mc:Fallback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68787E91-CE0B-4267-A433-B19A2335C0F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70722" y="1335992"/>
                  <a:ext cx="6022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52798914-D348-409A-AE89-3E0BEEDEBE5B}"/>
                    </a:ext>
                  </a:extLst>
                </p14:cNvPr>
                <p14:cNvContentPartPr/>
                <p14:nvPr/>
              </p14:nvContentPartPr>
              <p14:xfrm>
                <a:off x="8921242" y="1324472"/>
                <a:ext cx="700200" cy="802440"/>
              </p14:xfrm>
            </p:contentPart>
          </mc:Choice>
          <mc:Fallback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52798914-D348-409A-AE89-3E0BEEDEBE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16922" y="1320152"/>
                  <a:ext cx="708840" cy="81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5607388D-BE05-4AD4-B664-55E0FB6F6B54}"/>
                    </a:ext>
                  </a:extLst>
                </p14:cNvPr>
                <p14:cNvContentPartPr/>
                <p14:nvPr/>
              </p14:nvContentPartPr>
              <p14:xfrm>
                <a:off x="9842842" y="1356512"/>
                <a:ext cx="507960" cy="601920"/>
              </p14:xfrm>
            </p:contentPart>
          </mc:Choice>
          <mc:Fallback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5607388D-BE05-4AD4-B664-55E0FB6F6B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38522" y="1352192"/>
                  <a:ext cx="5166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9064" name="Freihand 169063">
                  <a:extLst>
                    <a:ext uri="{FF2B5EF4-FFF2-40B4-BE49-F238E27FC236}">
                      <a16:creationId xmlns:a16="http://schemas.microsoft.com/office/drawing/2014/main" id="{DC4AD4B2-CAD8-4D0B-85AA-7CAE7B5F9107}"/>
                    </a:ext>
                  </a:extLst>
                </p14:cNvPr>
                <p14:cNvContentPartPr/>
                <p14:nvPr/>
              </p14:nvContentPartPr>
              <p14:xfrm>
                <a:off x="9406162" y="1430672"/>
                <a:ext cx="360" cy="360"/>
              </p14:xfrm>
            </p:contentPart>
          </mc:Choice>
          <mc:Fallback>
            <p:pic>
              <p:nvPicPr>
                <p:cNvPr id="169064" name="Freihand 169063">
                  <a:extLst>
                    <a:ext uri="{FF2B5EF4-FFF2-40B4-BE49-F238E27FC236}">
                      <a16:creationId xmlns:a16="http://schemas.microsoft.com/office/drawing/2014/main" id="{DC4AD4B2-CAD8-4D0B-85AA-7CAE7B5F91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01842" y="14263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9065" name="Freihand 169064">
                  <a:extLst>
                    <a:ext uri="{FF2B5EF4-FFF2-40B4-BE49-F238E27FC236}">
                      <a16:creationId xmlns:a16="http://schemas.microsoft.com/office/drawing/2014/main" id="{381A7A38-A7BC-49C2-A629-3D81AADA4DBA}"/>
                    </a:ext>
                  </a:extLst>
                </p14:cNvPr>
                <p14:cNvContentPartPr/>
                <p14:nvPr/>
              </p14:nvContentPartPr>
              <p14:xfrm>
                <a:off x="8874442" y="1347872"/>
                <a:ext cx="735840" cy="776520"/>
              </p14:xfrm>
            </p:contentPart>
          </mc:Choice>
          <mc:Fallback>
            <p:pic>
              <p:nvPicPr>
                <p:cNvPr id="169065" name="Freihand 169064">
                  <a:extLst>
                    <a:ext uri="{FF2B5EF4-FFF2-40B4-BE49-F238E27FC236}">
                      <a16:creationId xmlns:a16="http://schemas.microsoft.com/office/drawing/2014/main" id="{381A7A38-A7BC-49C2-A629-3D81AADA4DB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70122" y="1343552"/>
                  <a:ext cx="74448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E972E062-F2DC-4406-B89B-D884C49E6ED2}"/>
                    </a:ext>
                  </a:extLst>
                </p14:cNvPr>
                <p14:cNvContentPartPr/>
                <p14:nvPr/>
              </p14:nvContentPartPr>
              <p14:xfrm>
                <a:off x="9985042" y="1942592"/>
                <a:ext cx="482400" cy="348840"/>
              </p14:xfrm>
            </p:contentPart>
          </mc:Choice>
          <mc:Fallback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E972E062-F2DC-4406-B89B-D884C49E6ED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80722" y="1938272"/>
                  <a:ext cx="4910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9382BE3A-6F3C-4007-94A6-B6D7BB675F1D}"/>
                    </a:ext>
                  </a:extLst>
                </p14:cNvPr>
                <p14:cNvContentPartPr/>
                <p14:nvPr/>
              </p14:nvContentPartPr>
              <p14:xfrm>
                <a:off x="9902962" y="2041592"/>
                <a:ext cx="358920" cy="291600"/>
              </p14:xfrm>
            </p:contentPart>
          </mc:Choice>
          <mc:Fallback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9382BE3A-6F3C-4007-94A6-B6D7BB675F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98642" y="2037272"/>
                  <a:ext cx="367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53470528-05C5-4FED-832D-8A0CDDF3D074}"/>
                    </a:ext>
                  </a:extLst>
                </p14:cNvPr>
                <p14:cNvContentPartPr/>
                <p14:nvPr/>
              </p14:nvContentPartPr>
              <p14:xfrm>
                <a:off x="9285922" y="1713272"/>
                <a:ext cx="221760" cy="549000"/>
              </p14:xfrm>
            </p:contentPart>
          </mc:Choice>
          <mc:Fallback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53470528-05C5-4FED-832D-8A0CDDF3D07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81602" y="1708952"/>
                  <a:ext cx="2304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371CDB7F-1635-4553-93B4-A1554368BC4D}"/>
                    </a:ext>
                  </a:extLst>
                </p14:cNvPr>
                <p14:cNvContentPartPr/>
                <p14:nvPr/>
              </p14:nvContentPartPr>
              <p14:xfrm>
                <a:off x="9346762" y="2069672"/>
                <a:ext cx="187560" cy="268560"/>
              </p14:xfrm>
            </p:contentPart>
          </mc:Choice>
          <mc:Fallback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371CDB7F-1635-4553-93B4-A1554368BC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42442" y="2065352"/>
                  <a:ext cx="196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F5054466-96C3-45CA-BE23-1DB0CD846C9D}"/>
                    </a:ext>
                  </a:extLst>
                </p14:cNvPr>
                <p14:cNvContentPartPr/>
                <p14:nvPr/>
              </p14:nvContentPartPr>
              <p14:xfrm>
                <a:off x="9178282" y="2217272"/>
                <a:ext cx="581400" cy="706320"/>
              </p14:xfrm>
            </p:contentPart>
          </mc:Choice>
          <mc:Fallback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F5054466-96C3-45CA-BE23-1DB0CD846C9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73962" y="2212952"/>
                  <a:ext cx="59004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9194" name="Freihand 169193">
                  <a:extLst>
                    <a:ext uri="{FF2B5EF4-FFF2-40B4-BE49-F238E27FC236}">
                      <a16:creationId xmlns:a16="http://schemas.microsoft.com/office/drawing/2014/main" id="{CD881B20-B7BC-419A-90A8-C442B65A81F4}"/>
                    </a:ext>
                  </a:extLst>
                </p14:cNvPr>
                <p14:cNvContentPartPr/>
                <p14:nvPr/>
              </p14:nvContentPartPr>
              <p14:xfrm>
                <a:off x="9594442" y="1840712"/>
                <a:ext cx="420840" cy="501840"/>
              </p14:xfrm>
            </p:contentPart>
          </mc:Choice>
          <mc:Fallback>
            <p:pic>
              <p:nvPicPr>
                <p:cNvPr id="169194" name="Freihand 169193">
                  <a:extLst>
                    <a:ext uri="{FF2B5EF4-FFF2-40B4-BE49-F238E27FC236}">
                      <a16:creationId xmlns:a16="http://schemas.microsoft.com/office/drawing/2014/main" id="{CD881B20-B7BC-419A-90A8-C442B65A81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90122" y="1836392"/>
                  <a:ext cx="4294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9195" name="Freihand 169194">
                  <a:extLst>
                    <a:ext uri="{FF2B5EF4-FFF2-40B4-BE49-F238E27FC236}">
                      <a16:creationId xmlns:a16="http://schemas.microsoft.com/office/drawing/2014/main" id="{68DFEA53-CB56-4BC5-918A-978D99DD352D}"/>
                    </a:ext>
                  </a:extLst>
                </p14:cNvPr>
                <p14:cNvContentPartPr/>
                <p14:nvPr/>
              </p14:nvContentPartPr>
              <p14:xfrm>
                <a:off x="9800362" y="1410152"/>
                <a:ext cx="455760" cy="560160"/>
              </p14:xfrm>
            </p:contentPart>
          </mc:Choice>
          <mc:Fallback>
            <p:pic>
              <p:nvPicPr>
                <p:cNvPr id="169195" name="Freihand 169194">
                  <a:extLst>
                    <a:ext uri="{FF2B5EF4-FFF2-40B4-BE49-F238E27FC236}">
                      <a16:creationId xmlns:a16="http://schemas.microsoft.com/office/drawing/2014/main" id="{68DFEA53-CB56-4BC5-918A-978D99DD352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96042" y="1405832"/>
                  <a:ext cx="4644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D22DACF-0D45-4324-B264-BBCC32801A9B}"/>
                    </a:ext>
                  </a:extLst>
                </p14:cNvPr>
                <p14:cNvContentPartPr/>
                <p14:nvPr/>
              </p14:nvContentPartPr>
              <p14:xfrm>
                <a:off x="6973282" y="1251032"/>
                <a:ext cx="122400" cy="163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D22DACF-0D45-4324-B264-BBCC32801A9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68962" y="1246712"/>
                  <a:ext cx="131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C3E25D0-00C6-4531-A1DD-66966CDDF1EF}"/>
                    </a:ext>
                  </a:extLst>
                </p14:cNvPr>
                <p14:cNvContentPartPr/>
                <p14:nvPr/>
              </p14:nvContentPartPr>
              <p14:xfrm>
                <a:off x="7076242" y="1263992"/>
                <a:ext cx="16920" cy="166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C3E25D0-00C6-4531-A1DD-66966CDDF1E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71922" y="1259672"/>
                  <a:ext cx="25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7D20D6-C280-48D3-8E4C-C05870C1073B}"/>
                    </a:ext>
                  </a:extLst>
                </p14:cNvPr>
                <p14:cNvContentPartPr/>
                <p14:nvPr/>
              </p14:nvContentPartPr>
              <p14:xfrm>
                <a:off x="6954562" y="1338872"/>
                <a:ext cx="289080" cy="86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7D20D6-C280-48D3-8E4C-C05870C1073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50242" y="1334552"/>
                  <a:ext cx="297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CFF632-760C-4094-A20C-B4507FBCD3DB}"/>
                    </a:ext>
                  </a:extLst>
                </p14:cNvPr>
                <p14:cNvContentPartPr/>
                <p14:nvPr/>
              </p14:nvContentPartPr>
              <p14:xfrm>
                <a:off x="7213762" y="1330952"/>
                <a:ext cx="58320" cy="153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CFF632-760C-4094-A20C-B4507FBCD3D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09442" y="1326632"/>
                  <a:ext cx="66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6142DB5-0393-4AFE-AF2A-8F2E03F242B0}"/>
                    </a:ext>
                  </a:extLst>
                </p14:cNvPr>
                <p14:cNvContentPartPr/>
                <p14:nvPr/>
              </p14:nvContentPartPr>
              <p14:xfrm>
                <a:off x="7281802" y="1404032"/>
                <a:ext cx="52920" cy="61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6142DB5-0393-4AFE-AF2A-8F2E03F242B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77482" y="1399712"/>
                  <a:ext cx="61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3FCCC49-8C2E-4DE7-81CF-72B7EE6F3450}"/>
                    </a:ext>
                  </a:extLst>
                </p14:cNvPr>
                <p14:cNvContentPartPr/>
                <p14:nvPr/>
              </p14:nvContentPartPr>
              <p14:xfrm>
                <a:off x="7429762" y="1356512"/>
                <a:ext cx="166680" cy="39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3FCCC49-8C2E-4DE7-81CF-72B7EE6F345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25442" y="1352192"/>
                  <a:ext cx="175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D450B6C-D728-4161-A73E-BE3F1607F4FF}"/>
                    </a:ext>
                  </a:extLst>
                </p14:cNvPr>
                <p14:cNvContentPartPr/>
                <p14:nvPr/>
              </p14:nvContentPartPr>
              <p14:xfrm>
                <a:off x="7724242" y="1248152"/>
                <a:ext cx="98280" cy="132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D450B6C-D728-4161-A73E-BE3F1607F4F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19922" y="1243832"/>
                  <a:ext cx="106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2BB572-E969-4C39-A34D-B683556E8E07}"/>
                    </a:ext>
                  </a:extLst>
                </p14:cNvPr>
                <p14:cNvContentPartPr/>
                <p14:nvPr/>
              </p14:nvContentPartPr>
              <p14:xfrm>
                <a:off x="7790482" y="1251392"/>
                <a:ext cx="42480" cy="140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2BB572-E969-4C39-A34D-B683556E8E0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86162" y="1247072"/>
                  <a:ext cx="51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67D487B-F9A7-4101-A348-6F18B836234B}"/>
                    </a:ext>
                  </a:extLst>
                </p14:cNvPr>
                <p14:cNvContentPartPr/>
                <p14:nvPr/>
              </p14:nvContentPartPr>
              <p14:xfrm>
                <a:off x="7714882" y="1384232"/>
                <a:ext cx="168840" cy="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67D487B-F9A7-4101-A348-6F18B836234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10562" y="1379912"/>
                  <a:ext cx="177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6C5A68-DB9E-4659-BA6B-2FC5C1756740}"/>
                    </a:ext>
                  </a:extLst>
                </p14:cNvPr>
                <p14:cNvContentPartPr/>
                <p14:nvPr/>
              </p14:nvContentPartPr>
              <p14:xfrm>
                <a:off x="7888402" y="1247432"/>
                <a:ext cx="151560" cy="160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6C5A68-DB9E-4659-BA6B-2FC5C17567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84082" y="1243112"/>
                  <a:ext cx="160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8EBF356-F038-426A-BC39-F0999E9CCA94}"/>
                    </a:ext>
                  </a:extLst>
                </p14:cNvPr>
                <p14:cNvContentPartPr/>
                <p14:nvPr/>
              </p14:nvContentPartPr>
              <p14:xfrm>
                <a:off x="8084602" y="1307912"/>
                <a:ext cx="148680" cy="47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8EBF356-F038-426A-BC39-F0999E9CCA9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80282" y="1303592"/>
                  <a:ext cx="157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1224747-0F43-4BB6-91DD-5D1D2D90C7AD}"/>
                    </a:ext>
                  </a:extLst>
                </p14:cNvPr>
                <p14:cNvContentPartPr/>
                <p14:nvPr/>
              </p14:nvContentPartPr>
              <p14:xfrm>
                <a:off x="8255602" y="1253912"/>
                <a:ext cx="104400" cy="134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1224747-0F43-4BB6-91DD-5D1D2D90C7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51282" y="1249592"/>
                  <a:ext cx="113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84B2D29-4B35-44F0-AFCF-B63021613192}"/>
                    </a:ext>
                  </a:extLst>
                </p14:cNvPr>
                <p14:cNvContentPartPr/>
                <p14:nvPr/>
              </p14:nvContentPartPr>
              <p14:xfrm>
                <a:off x="8277922" y="1237352"/>
                <a:ext cx="218880" cy="24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84B2D29-4B35-44F0-AFCF-B630216131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73602" y="1233032"/>
                  <a:ext cx="227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8965" name="Freihand 168964">
                  <a:extLst>
                    <a:ext uri="{FF2B5EF4-FFF2-40B4-BE49-F238E27FC236}">
                      <a16:creationId xmlns:a16="http://schemas.microsoft.com/office/drawing/2014/main" id="{13B69BF1-5A74-4DB8-9974-EBFEF95B0833}"/>
                    </a:ext>
                  </a:extLst>
                </p14:cNvPr>
                <p14:cNvContentPartPr/>
                <p14:nvPr/>
              </p14:nvContentPartPr>
              <p14:xfrm>
                <a:off x="527122" y="1598432"/>
                <a:ext cx="19800" cy="115560"/>
              </p14:xfrm>
            </p:contentPart>
          </mc:Choice>
          <mc:Fallback>
            <p:pic>
              <p:nvPicPr>
                <p:cNvPr id="168965" name="Freihand 168964">
                  <a:extLst>
                    <a:ext uri="{FF2B5EF4-FFF2-40B4-BE49-F238E27FC236}">
                      <a16:creationId xmlns:a16="http://schemas.microsoft.com/office/drawing/2014/main" id="{13B69BF1-5A74-4DB8-9974-EBFEF95B083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2802" y="1594112"/>
                  <a:ext cx="28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21C886F0-326F-4FDE-823F-94CFAC39D316}"/>
                    </a:ext>
                  </a:extLst>
                </p14:cNvPr>
                <p14:cNvContentPartPr/>
                <p14:nvPr/>
              </p14:nvContentPartPr>
              <p14:xfrm>
                <a:off x="469522" y="1595552"/>
                <a:ext cx="177120" cy="118440"/>
              </p14:xfrm>
            </p:contentPart>
          </mc:Choice>
          <mc:Fallback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21C886F0-326F-4FDE-823F-94CFAC39D31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5202" y="1591232"/>
                  <a:ext cx="185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8967" name="Freihand 168966">
                  <a:extLst>
                    <a:ext uri="{FF2B5EF4-FFF2-40B4-BE49-F238E27FC236}">
                      <a16:creationId xmlns:a16="http://schemas.microsoft.com/office/drawing/2014/main" id="{36A28681-AF2F-442F-8A74-64F2C7EF4C9A}"/>
                    </a:ext>
                  </a:extLst>
                </p14:cNvPr>
                <p14:cNvContentPartPr/>
                <p14:nvPr/>
              </p14:nvContentPartPr>
              <p14:xfrm>
                <a:off x="640522" y="1632272"/>
                <a:ext cx="72000" cy="73800"/>
              </p14:xfrm>
            </p:contentPart>
          </mc:Choice>
          <mc:Fallback>
            <p:pic>
              <p:nvPicPr>
                <p:cNvPr id="168967" name="Freihand 168966">
                  <a:extLst>
                    <a:ext uri="{FF2B5EF4-FFF2-40B4-BE49-F238E27FC236}">
                      <a16:creationId xmlns:a16="http://schemas.microsoft.com/office/drawing/2014/main" id="{36A28681-AF2F-442F-8A74-64F2C7EF4C9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6202" y="1627952"/>
                  <a:ext cx="80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913B88ED-BFB4-401A-A454-F084AF2E30EA}"/>
                    </a:ext>
                  </a:extLst>
                </p14:cNvPr>
                <p14:cNvContentPartPr/>
                <p14:nvPr/>
              </p14:nvContentPartPr>
              <p14:xfrm>
                <a:off x="725842" y="1616432"/>
                <a:ext cx="91800" cy="92520"/>
              </p14:xfrm>
            </p:contentPart>
          </mc:Choice>
          <mc:Fallback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913B88ED-BFB4-401A-A454-F084AF2E30E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1522" y="1612112"/>
                  <a:ext cx="100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AAE44951-2047-49C8-A4B3-95B7A9EF0E36}"/>
                    </a:ext>
                  </a:extLst>
                </p14:cNvPr>
                <p14:cNvContentPartPr/>
                <p14:nvPr/>
              </p14:nvContentPartPr>
              <p14:xfrm>
                <a:off x="857602" y="1574312"/>
                <a:ext cx="70560" cy="125640"/>
              </p14:xfrm>
            </p:contentPart>
          </mc:Choice>
          <mc:Fallback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AAE44951-2047-49C8-A4B3-95B7A9EF0E3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3282" y="1569992"/>
                  <a:ext cx="79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61E71BF7-52FF-4ED2-A63A-DB2FC787BDA3}"/>
                    </a:ext>
                  </a:extLst>
                </p14:cNvPr>
                <p14:cNvContentPartPr/>
                <p14:nvPr/>
              </p14:nvContentPartPr>
              <p14:xfrm>
                <a:off x="959122" y="1622912"/>
                <a:ext cx="96840" cy="64440"/>
              </p14:xfrm>
            </p:contentPart>
          </mc:Choice>
          <mc:Fallback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61E71BF7-52FF-4ED2-A63A-DB2FC787BDA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4802" y="1618592"/>
                  <a:ext cx="10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810D1C98-E020-48AB-8516-28300FD4A1D7}"/>
                    </a:ext>
                  </a:extLst>
                </p14:cNvPr>
                <p14:cNvContentPartPr/>
                <p14:nvPr/>
              </p14:nvContentPartPr>
              <p14:xfrm>
                <a:off x="1057402" y="1567472"/>
                <a:ext cx="248400" cy="115560"/>
              </p14:xfrm>
            </p:contentPart>
          </mc:Choice>
          <mc:Fallback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810D1C98-E020-48AB-8516-28300FD4A1D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3082" y="1563152"/>
                  <a:ext cx="25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8972" name="Freihand 168971">
                  <a:extLst>
                    <a:ext uri="{FF2B5EF4-FFF2-40B4-BE49-F238E27FC236}">
                      <a16:creationId xmlns:a16="http://schemas.microsoft.com/office/drawing/2014/main" id="{06B1E3F6-EDD3-4CA9-AD2D-AC6AAF10E154}"/>
                    </a:ext>
                  </a:extLst>
                </p14:cNvPr>
                <p14:cNvContentPartPr/>
                <p14:nvPr/>
              </p14:nvContentPartPr>
              <p14:xfrm>
                <a:off x="1292122" y="1608152"/>
                <a:ext cx="117360" cy="58320"/>
              </p14:xfrm>
            </p:contentPart>
          </mc:Choice>
          <mc:Fallback>
            <p:pic>
              <p:nvPicPr>
                <p:cNvPr id="168972" name="Freihand 168971">
                  <a:extLst>
                    <a:ext uri="{FF2B5EF4-FFF2-40B4-BE49-F238E27FC236}">
                      <a16:creationId xmlns:a16="http://schemas.microsoft.com/office/drawing/2014/main" id="{06B1E3F6-EDD3-4CA9-AD2D-AC6AAF10E1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87802" y="1603832"/>
                  <a:ext cx="12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8973" name="Freihand 168972">
                  <a:extLst>
                    <a:ext uri="{FF2B5EF4-FFF2-40B4-BE49-F238E27FC236}">
                      <a16:creationId xmlns:a16="http://schemas.microsoft.com/office/drawing/2014/main" id="{9245FE9A-663F-4C67-A584-03A119929A25}"/>
                    </a:ext>
                  </a:extLst>
                </p14:cNvPr>
                <p14:cNvContentPartPr/>
                <p14:nvPr/>
              </p14:nvContentPartPr>
              <p14:xfrm>
                <a:off x="1534402" y="1565672"/>
                <a:ext cx="24840" cy="111240"/>
              </p14:xfrm>
            </p:contentPart>
          </mc:Choice>
          <mc:Fallback>
            <p:pic>
              <p:nvPicPr>
                <p:cNvPr id="168973" name="Freihand 168972">
                  <a:extLst>
                    <a:ext uri="{FF2B5EF4-FFF2-40B4-BE49-F238E27FC236}">
                      <a16:creationId xmlns:a16="http://schemas.microsoft.com/office/drawing/2014/main" id="{9245FE9A-663F-4C67-A584-03A119929A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30082" y="1561352"/>
                  <a:ext cx="3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CFEC3722-13AA-432A-BA74-CCA60C0C8388}"/>
                    </a:ext>
                  </a:extLst>
                </p14:cNvPr>
                <p14:cNvContentPartPr/>
                <p14:nvPr/>
              </p14:nvContentPartPr>
              <p14:xfrm>
                <a:off x="1528642" y="1572152"/>
                <a:ext cx="122400" cy="53280"/>
              </p14:xfrm>
            </p:contentPart>
          </mc:Choice>
          <mc:Fallback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CFEC3722-13AA-432A-BA74-CCA60C0C838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24322" y="1567832"/>
                  <a:ext cx="131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F00C9624-BB31-409E-91CE-69B6A606D506}"/>
                    </a:ext>
                  </a:extLst>
                </p14:cNvPr>
                <p14:cNvContentPartPr/>
                <p14:nvPr/>
              </p14:nvContentPartPr>
              <p14:xfrm>
                <a:off x="1503082" y="1647392"/>
                <a:ext cx="150840" cy="29160"/>
              </p14:xfrm>
            </p:contentPart>
          </mc:Choice>
          <mc:Fallback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F00C9624-BB31-409E-91CE-69B6A606D50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98762" y="1643072"/>
                  <a:ext cx="159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8976" name="Freihand 168975">
                  <a:extLst>
                    <a:ext uri="{FF2B5EF4-FFF2-40B4-BE49-F238E27FC236}">
                      <a16:creationId xmlns:a16="http://schemas.microsoft.com/office/drawing/2014/main" id="{0171D1E6-2B65-426C-9B59-118B3EBFBCAE}"/>
                    </a:ext>
                  </a:extLst>
                </p14:cNvPr>
                <p14:cNvContentPartPr/>
                <p14:nvPr/>
              </p14:nvContentPartPr>
              <p14:xfrm>
                <a:off x="1665082" y="1555232"/>
                <a:ext cx="124560" cy="104040"/>
              </p14:xfrm>
            </p:contentPart>
          </mc:Choice>
          <mc:Fallback>
            <p:pic>
              <p:nvPicPr>
                <p:cNvPr id="168976" name="Freihand 168975">
                  <a:extLst>
                    <a:ext uri="{FF2B5EF4-FFF2-40B4-BE49-F238E27FC236}">
                      <a16:creationId xmlns:a16="http://schemas.microsoft.com/office/drawing/2014/main" id="{0171D1E6-2B65-426C-9B59-118B3EBFBCA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60762" y="1550912"/>
                  <a:ext cx="133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61596753-6F8F-478A-8B9B-386E9F6CB8FB}"/>
                    </a:ext>
                  </a:extLst>
                </p14:cNvPr>
                <p14:cNvContentPartPr/>
                <p14:nvPr/>
              </p14:nvContentPartPr>
              <p14:xfrm>
                <a:off x="1825282" y="1538672"/>
                <a:ext cx="158760" cy="130320"/>
              </p14:xfrm>
            </p:contentPart>
          </mc:Choice>
          <mc:Fallback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61596753-6F8F-478A-8B9B-386E9F6CB8F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820962" y="1534352"/>
                  <a:ext cx="167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905348D1-0145-4CC9-807F-BFB0F05DA49A}"/>
                    </a:ext>
                  </a:extLst>
                </p14:cNvPr>
                <p14:cNvContentPartPr/>
                <p14:nvPr/>
              </p14:nvContentPartPr>
              <p14:xfrm>
                <a:off x="1911682" y="1616792"/>
                <a:ext cx="84600" cy="33840"/>
              </p14:xfrm>
            </p:contentPart>
          </mc:Choice>
          <mc:Fallback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905348D1-0145-4CC9-807F-BFB0F05DA49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907362" y="1612472"/>
                  <a:ext cx="93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8979" name="Freihand 168978">
                  <a:extLst>
                    <a:ext uri="{FF2B5EF4-FFF2-40B4-BE49-F238E27FC236}">
                      <a16:creationId xmlns:a16="http://schemas.microsoft.com/office/drawing/2014/main" id="{25CBFF7E-D0B0-4B67-A65F-554AFCA7B7A6}"/>
                    </a:ext>
                  </a:extLst>
                </p14:cNvPr>
                <p14:cNvContentPartPr/>
                <p14:nvPr/>
              </p14:nvContentPartPr>
              <p14:xfrm>
                <a:off x="1988362" y="1599152"/>
                <a:ext cx="299520" cy="64080"/>
              </p14:xfrm>
            </p:contentPart>
          </mc:Choice>
          <mc:Fallback>
            <p:pic>
              <p:nvPicPr>
                <p:cNvPr id="168979" name="Freihand 168978">
                  <a:extLst>
                    <a:ext uri="{FF2B5EF4-FFF2-40B4-BE49-F238E27FC236}">
                      <a16:creationId xmlns:a16="http://schemas.microsoft.com/office/drawing/2014/main" id="{25CBFF7E-D0B0-4B67-A65F-554AFCA7B7A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84042" y="1594832"/>
                  <a:ext cx="308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8980" name="Freihand 168979">
                  <a:extLst>
                    <a:ext uri="{FF2B5EF4-FFF2-40B4-BE49-F238E27FC236}">
                      <a16:creationId xmlns:a16="http://schemas.microsoft.com/office/drawing/2014/main" id="{ADECBC59-35BD-44A7-8D35-EA76B75BFB9E}"/>
                    </a:ext>
                  </a:extLst>
                </p14:cNvPr>
                <p14:cNvContentPartPr/>
                <p14:nvPr/>
              </p14:nvContentPartPr>
              <p14:xfrm>
                <a:off x="2310562" y="1610672"/>
                <a:ext cx="159480" cy="54720"/>
              </p14:xfrm>
            </p:contentPart>
          </mc:Choice>
          <mc:Fallback>
            <p:pic>
              <p:nvPicPr>
                <p:cNvPr id="168980" name="Freihand 168979">
                  <a:extLst>
                    <a:ext uri="{FF2B5EF4-FFF2-40B4-BE49-F238E27FC236}">
                      <a16:creationId xmlns:a16="http://schemas.microsoft.com/office/drawing/2014/main" id="{ADECBC59-35BD-44A7-8D35-EA76B75BFB9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06242" y="1606352"/>
                  <a:ext cx="168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8981" name="Freihand 168980">
                  <a:extLst>
                    <a:ext uri="{FF2B5EF4-FFF2-40B4-BE49-F238E27FC236}">
                      <a16:creationId xmlns:a16="http://schemas.microsoft.com/office/drawing/2014/main" id="{5EF8B547-A6E4-483C-A656-EDA35755BAE9}"/>
                    </a:ext>
                  </a:extLst>
                </p14:cNvPr>
                <p14:cNvContentPartPr/>
                <p14:nvPr/>
              </p14:nvContentPartPr>
              <p14:xfrm>
                <a:off x="2431522" y="1596992"/>
                <a:ext cx="264240" cy="68040"/>
              </p14:xfrm>
            </p:contentPart>
          </mc:Choice>
          <mc:Fallback>
            <p:pic>
              <p:nvPicPr>
                <p:cNvPr id="168981" name="Freihand 168980">
                  <a:extLst>
                    <a:ext uri="{FF2B5EF4-FFF2-40B4-BE49-F238E27FC236}">
                      <a16:creationId xmlns:a16="http://schemas.microsoft.com/office/drawing/2014/main" id="{5EF8B547-A6E4-483C-A656-EDA35755BAE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27202" y="1592672"/>
                  <a:ext cx="272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8982" name="Freihand 168981">
                  <a:extLst>
                    <a:ext uri="{FF2B5EF4-FFF2-40B4-BE49-F238E27FC236}">
                      <a16:creationId xmlns:a16="http://schemas.microsoft.com/office/drawing/2014/main" id="{A82D7E4D-3D58-49BE-B880-5F394110DE6B}"/>
                    </a:ext>
                  </a:extLst>
                </p14:cNvPr>
                <p14:cNvContentPartPr/>
                <p14:nvPr/>
              </p14:nvContentPartPr>
              <p14:xfrm>
                <a:off x="2880802" y="1542992"/>
                <a:ext cx="103320" cy="110520"/>
              </p14:xfrm>
            </p:contentPart>
          </mc:Choice>
          <mc:Fallback>
            <p:pic>
              <p:nvPicPr>
                <p:cNvPr id="168982" name="Freihand 168981">
                  <a:extLst>
                    <a:ext uri="{FF2B5EF4-FFF2-40B4-BE49-F238E27FC236}">
                      <a16:creationId xmlns:a16="http://schemas.microsoft.com/office/drawing/2014/main" id="{A82D7E4D-3D58-49BE-B880-5F394110DE6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76482" y="1538672"/>
                  <a:ext cx="111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8983" name="Freihand 168982">
                  <a:extLst>
                    <a:ext uri="{FF2B5EF4-FFF2-40B4-BE49-F238E27FC236}">
                      <a16:creationId xmlns:a16="http://schemas.microsoft.com/office/drawing/2014/main" id="{BB3BCAED-DBF2-4900-BCCB-C2D47947DBBD}"/>
                    </a:ext>
                  </a:extLst>
                </p14:cNvPr>
                <p14:cNvContentPartPr/>
                <p14:nvPr/>
              </p14:nvContentPartPr>
              <p14:xfrm>
                <a:off x="2965762" y="1604552"/>
                <a:ext cx="73440" cy="56880"/>
              </p14:xfrm>
            </p:contentPart>
          </mc:Choice>
          <mc:Fallback>
            <p:pic>
              <p:nvPicPr>
                <p:cNvPr id="168983" name="Freihand 168982">
                  <a:extLst>
                    <a:ext uri="{FF2B5EF4-FFF2-40B4-BE49-F238E27FC236}">
                      <a16:creationId xmlns:a16="http://schemas.microsoft.com/office/drawing/2014/main" id="{BB3BCAED-DBF2-4900-BCCB-C2D47947DB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61442" y="1600232"/>
                  <a:ext cx="82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8984" name="Freihand 168983">
                  <a:extLst>
                    <a:ext uri="{FF2B5EF4-FFF2-40B4-BE49-F238E27FC236}">
                      <a16:creationId xmlns:a16="http://schemas.microsoft.com/office/drawing/2014/main" id="{4641EEB7-CC01-448A-AF45-F8B739996A43}"/>
                    </a:ext>
                  </a:extLst>
                </p14:cNvPr>
                <p14:cNvContentPartPr/>
                <p14:nvPr/>
              </p14:nvContentPartPr>
              <p14:xfrm>
                <a:off x="3067282" y="1585472"/>
                <a:ext cx="105840" cy="71280"/>
              </p14:xfrm>
            </p:contentPart>
          </mc:Choice>
          <mc:Fallback>
            <p:pic>
              <p:nvPicPr>
                <p:cNvPr id="168984" name="Freihand 168983">
                  <a:extLst>
                    <a:ext uri="{FF2B5EF4-FFF2-40B4-BE49-F238E27FC236}">
                      <a16:creationId xmlns:a16="http://schemas.microsoft.com/office/drawing/2014/main" id="{4641EEB7-CC01-448A-AF45-F8B739996A4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62962" y="1581152"/>
                  <a:ext cx="114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8985" name="Freihand 168984">
                  <a:extLst>
                    <a:ext uri="{FF2B5EF4-FFF2-40B4-BE49-F238E27FC236}">
                      <a16:creationId xmlns:a16="http://schemas.microsoft.com/office/drawing/2014/main" id="{96BA7CB1-9F27-42DC-97F6-70C6481F42DC}"/>
                    </a:ext>
                  </a:extLst>
                </p14:cNvPr>
                <p14:cNvContentPartPr/>
                <p14:nvPr/>
              </p14:nvContentPartPr>
              <p14:xfrm>
                <a:off x="3156562" y="1529312"/>
                <a:ext cx="96120" cy="122040"/>
              </p14:xfrm>
            </p:contentPart>
          </mc:Choice>
          <mc:Fallback>
            <p:pic>
              <p:nvPicPr>
                <p:cNvPr id="168985" name="Freihand 168984">
                  <a:extLst>
                    <a:ext uri="{FF2B5EF4-FFF2-40B4-BE49-F238E27FC236}">
                      <a16:creationId xmlns:a16="http://schemas.microsoft.com/office/drawing/2014/main" id="{96BA7CB1-9F27-42DC-97F6-70C6481F42D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52242" y="1524992"/>
                  <a:ext cx="104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8986" name="Freihand 168985">
                  <a:extLst>
                    <a:ext uri="{FF2B5EF4-FFF2-40B4-BE49-F238E27FC236}">
                      <a16:creationId xmlns:a16="http://schemas.microsoft.com/office/drawing/2014/main" id="{327DD455-8691-4638-AB4E-20B70EDCFD3D}"/>
                    </a:ext>
                  </a:extLst>
                </p14:cNvPr>
                <p14:cNvContentPartPr/>
                <p14:nvPr/>
              </p14:nvContentPartPr>
              <p14:xfrm>
                <a:off x="2940202" y="1530752"/>
                <a:ext cx="182160" cy="17280"/>
              </p14:xfrm>
            </p:contentPart>
          </mc:Choice>
          <mc:Fallback>
            <p:pic>
              <p:nvPicPr>
                <p:cNvPr id="168986" name="Freihand 168985">
                  <a:extLst>
                    <a:ext uri="{FF2B5EF4-FFF2-40B4-BE49-F238E27FC236}">
                      <a16:creationId xmlns:a16="http://schemas.microsoft.com/office/drawing/2014/main" id="{327DD455-8691-4638-AB4E-20B70EDCFD3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35882" y="1526432"/>
                  <a:ext cx="190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8987" name="Freihand 168986">
                  <a:extLst>
                    <a:ext uri="{FF2B5EF4-FFF2-40B4-BE49-F238E27FC236}">
                      <a16:creationId xmlns:a16="http://schemas.microsoft.com/office/drawing/2014/main" id="{B7D031EE-8DE3-435F-A8FC-AD7121A02DA2}"/>
                    </a:ext>
                  </a:extLst>
                </p14:cNvPr>
                <p14:cNvContentPartPr/>
                <p14:nvPr/>
              </p14:nvContentPartPr>
              <p14:xfrm>
                <a:off x="3323242" y="1574672"/>
                <a:ext cx="182160" cy="84600"/>
              </p14:xfrm>
            </p:contentPart>
          </mc:Choice>
          <mc:Fallback>
            <p:pic>
              <p:nvPicPr>
                <p:cNvPr id="168987" name="Freihand 168986">
                  <a:extLst>
                    <a:ext uri="{FF2B5EF4-FFF2-40B4-BE49-F238E27FC236}">
                      <a16:creationId xmlns:a16="http://schemas.microsoft.com/office/drawing/2014/main" id="{B7D031EE-8DE3-435F-A8FC-AD7121A02DA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18922" y="1570352"/>
                  <a:ext cx="190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8988" name="Freihand 168987">
                  <a:extLst>
                    <a:ext uri="{FF2B5EF4-FFF2-40B4-BE49-F238E27FC236}">
                      <a16:creationId xmlns:a16="http://schemas.microsoft.com/office/drawing/2014/main" id="{C4D7E6B9-5637-4AA9-ACF1-332E23DBA5F9}"/>
                    </a:ext>
                  </a:extLst>
                </p14:cNvPr>
                <p14:cNvContentPartPr/>
                <p14:nvPr/>
              </p14:nvContentPartPr>
              <p14:xfrm>
                <a:off x="3496042" y="1544072"/>
                <a:ext cx="104400" cy="128520"/>
              </p14:xfrm>
            </p:contentPart>
          </mc:Choice>
          <mc:Fallback>
            <p:pic>
              <p:nvPicPr>
                <p:cNvPr id="168988" name="Freihand 168987">
                  <a:extLst>
                    <a:ext uri="{FF2B5EF4-FFF2-40B4-BE49-F238E27FC236}">
                      <a16:creationId xmlns:a16="http://schemas.microsoft.com/office/drawing/2014/main" id="{C4D7E6B9-5637-4AA9-ACF1-332E23DBA5F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91722" y="1539752"/>
                  <a:ext cx="11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8989" name="Freihand 168988">
                  <a:extLst>
                    <a:ext uri="{FF2B5EF4-FFF2-40B4-BE49-F238E27FC236}">
                      <a16:creationId xmlns:a16="http://schemas.microsoft.com/office/drawing/2014/main" id="{44C81C85-9476-49D3-9820-6395ACFC1B14}"/>
                    </a:ext>
                  </a:extLst>
                </p14:cNvPr>
                <p14:cNvContentPartPr/>
                <p14:nvPr/>
              </p14:nvContentPartPr>
              <p14:xfrm>
                <a:off x="3596842" y="1599152"/>
                <a:ext cx="144000" cy="52200"/>
              </p14:xfrm>
            </p:contentPart>
          </mc:Choice>
          <mc:Fallback>
            <p:pic>
              <p:nvPicPr>
                <p:cNvPr id="168989" name="Freihand 168988">
                  <a:extLst>
                    <a:ext uri="{FF2B5EF4-FFF2-40B4-BE49-F238E27FC236}">
                      <a16:creationId xmlns:a16="http://schemas.microsoft.com/office/drawing/2014/main" id="{44C81C85-9476-49D3-9820-6395ACFC1B1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592522" y="1594832"/>
                  <a:ext cx="152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8990" name="Freihand 168989">
                  <a:extLst>
                    <a:ext uri="{FF2B5EF4-FFF2-40B4-BE49-F238E27FC236}">
                      <a16:creationId xmlns:a16="http://schemas.microsoft.com/office/drawing/2014/main" id="{F29832CF-1329-4102-8A5F-49A5B9E5309F}"/>
                    </a:ext>
                  </a:extLst>
                </p14:cNvPr>
                <p14:cNvContentPartPr/>
                <p14:nvPr/>
              </p14:nvContentPartPr>
              <p14:xfrm>
                <a:off x="3852802" y="1594472"/>
                <a:ext cx="281880" cy="63000"/>
              </p14:xfrm>
            </p:contentPart>
          </mc:Choice>
          <mc:Fallback>
            <p:pic>
              <p:nvPicPr>
                <p:cNvPr id="168990" name="Freihand 168989">
                  <a:extLst>
                    <a:ext uri="{FF2B5EF4-FFF2-40B4-BE49-F238E27FC236}">
                      <a16:creationId xmlns:a16="http://schemas.microsoft.com/office/drawing/2014/main" id="{F29832CF-1329-4102-8A5F-49A5B9E5309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48482" y="1590152"/>
                  <a:ext cx="290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8991" name="Freihand 168990">
                  <a:extLst>
                    <a:ext uri="{FF2B5EF4-FFF2-40B4-BE49-F238E27FC236}">
                      <a16:creationId xmlns:a16="http://schemas.microsoft.com/office/drawing/2014/main" id="{01CF08C5-564A-4253-AD27-45B8C474C184}"/>
                    </a:ext>
                  </a:extLst>
                </p14:cNvPr>
                <p14:cNvContentPartPr/>
                <p14:nvPr/>
              </p14:nvContentPartPr>
              <p14:xfrm>
                <a:off x="4185082" y="1524992"/>
                <a:ext cx="195120" cy="137880"/>
              </p14:xfrm>
            </p:contentPart>
          </mc:Choice>
          <mc:Fallback>
            <p:pic>
              <p:nvPicPr>
                <p:cNvPr id="168991" name="Freihand 168990">
                  <a:extLst>
                    <a:ext uri="{FF2B5EF4-FFF2-40B4-BE49-F238E27FC236}">
                      <a16:creationId xmlns:a16="http://schemas.microsoft.com/office/drawing/2014/main" id="{01CF08C5-564A-4253-AD27-45B8C474C18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80762" y="1520672"/>
                  <a:ext cx="203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C4AC5CCF-D6CE-48F5-ADEB-9906644C82CA}"/>
                    </a:ext>
                  </a:extLst>
                </p14:cNvPr>
                <p14:cNvContentPartPr/>
                <p14:nvPr/>
              </p14:nvContentPartPr>
              <p14:xfrm>
                <a:off x="4476682" y="1574312"/>
                <a:ext cx="257400" cy="98640"/>
              </p14:xfrm>
            </p:contentPart>
          </mc:Choice>
          <mc:Fallback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C4AC5CCF-D6CE-48F5-ADEB-9906644C82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72362" y="1569992"/>
                  <a:ext cx="266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8995" name="Freihand 168994">
                  <a:extLst>
                    <a:ext uri="{FF2B5EF4-FFF2-40B4-BE49-F238E27FC236}">
                      <a16:creationId xmlns:a16="http://schemas.microsoft.com/office/drawing/2014/main" id="{36B072C6-F451-4941-AED7-69D44BEE904B}"/>
                    </a:ext>
                  </a:extLst>
                </p14:cNvPr>
                <p14:cNvContentPartPr/>
                <p14:nvPr/>
              </p14:nvContentPartPr>
              <p14:xfrm>
                <a:off x="4773322" y="1603112"/>
                <a:ext cx="153360" cy="67680"/>
              </p14:xfrm>
            </p:contentPart>
          </mc:Choice>
          <mc:Fallback>
            <p:pic>
              <p:nvPicPr>
                <p:cNvPr id="168995" name="Freihand 168994">
                  <a:extLst>
                    <a:ext uri="{FF2B5EF4-FFF2-40B4-BE49-F238E27FC236}">
                      <a16:creationId xmlns:a16="http://schemas.microsoft.com/office/drawing/2014/main" id="{36B072C6-F451-4941-AED7-69D44BEE904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69002" y="1598792"/>
                  <a:ext cx="162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8996" name="Freihand 168995">
                  <a:extLst>
                    <a:ext uri="{FF2B5EF4-FFF2-40B4-BE49-F238E27FC236}">
                      <a16:creationId xmlns:a16="http://schemas.microsoft.com/office/drawing/2014/main" id="{D879FB47-92EF-467A-BED1-553B933C0553}"/>
                    </a:ext>
                  </a:extLst>
                </p14:cNvPr>
                <p14:cNvContentPartPr/>
                <p14:nvPr/>
              </p14:nvContentPartPr>
              <p14:xfrm>
                <a:off x="5069242" y="1570352"/>
                <a:ext cx="95040" cy="145440"/>
              </p14:xfrm>
            </p:contentPart>
          </mc:Choice>
          <mc:Fallback>
            <p:pic>
              <p:nvPicPr>
                <p:cNvPr id="168996" name="Freihand 168995">
                  <a:extLst>
                    <a:ext uri="{FF2B5EF4-FFF2-40B4-BE49-F238E27FC236}">
                      <a16:creationId xmlns:a16="http://schemas.microsoft.com/office/drawing/2014/main" id="{D879FB47-92EF-467A-BED1-553B933C055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64922" y="1566032"/>
                  <a:ext cx="103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997" name="Freihand 168996">
                  <a:extLst>
                    <a:ext uri="{FF2B5EF4-FFF2-40B4-BE49-F238E27FC236}">
                      <a16:creationId xmlns:a16="http://schemas.microsoft.com/office/drawing/2014/main" id="{839372CA-05D3-4965-B72B-27840C8863DB}"/>
                    </a:ext>
                  </a:extLst>
                </p14:cNvPr>
                <p14:cNvContentPartPr/>
                <p14:nvPr/>
              </p14:nvContentPartPr>
              <p14:xfrm>
                <a:off x="5169682" y="1631912"/>
                <a:ext cx="105840" cy="78120"/>
              </p14:xfrm>
            </p:contentPart>
          </mc:Choice>
          <mc:Fallback>
            <p:pic>
              <p:nvPicPr>
                <p:cNvPr id="168997" name="Freihand 168996">
                  <a:extLst>
                    <a:ext uri="{FF2B5EF4-FFF2-40B4-BE49-F238E27FC236}">
                      <a16:creationId xmlns:a16="http://schemas.microsoft.com/office/drawing/2014/main" id="{839372CA-05D3-4965-B72B-27840C8863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165362" y="1627592"/>
                  <a:ext cx="114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D3580203-9BDB-4EE8-AEB8-C94934D55281}"/>
                    </a:ext>
                  </a:extLst>
                </p14:cNvPr>
                <p14:cNvContentPartPr/>
                <p14:nvPr/>
              </p14:nvContentPartPr>
              <p14:xfrm>
                <a:off x="5319442" y="1527512"/>
                <a:ext cx="271080" cy="152280"/>
              </p14:xfrm>
            </p:contentPart>
          </mc:Choice>
          <mc:Fallback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D3580203-9BDB-4EE8-AEB8-C94934D5528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15122" y="1523192"/>
                  <a:ext cx="279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316CC18B-CE91-4302-9A97-43ABE62D0DDB}"/>
                    </a:ext>
                  </a:extLst>
                </p14:cNvPr>
                <p14:cNvContentPartPr/>
                <p14:nvPr/>
              </p14:nvContentPartPr>
              <p14:xfrm>
                <a:off x="5202442" y="1534712"/>
                <a:ext cx="150840" cy="7200"/>
              </p14:xfrm>
            </p:contentPart>
          </mc:Choice>
          <mc:Fallback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316CC18B-CE91-4302-9A97-43ABE62D0DD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98122" y="1530392"/>
                  <a:ext cx="159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000" name="Freihand 168999">
                  <a:extLst>
                    <a:ext uri="{FF2B5EF4-FFF2-40B4-BE49-F238E27FC236}">
                      <a16:creationId xmlns:a16="http://schemas.microsoft.com/office/drawing/2014/main" id="{94F24A24-E3B2-4AC6-943A-001F08230141}"/>
                    </a:ext>
                  </a:extLst>
                </p14:cNvPr>
                <p14:cNvContentPartPr/>
                <p14:nvPr/>
              </p14:nvContentPartPr>
              <p14:xfrm>
                <a:off x="5588362" y="1589432"/>
                <a:ext cx="230040" cy="87840"/>
              </p14:xfrm>
            </p:contentPart>
          </mc:Choice>
          <mc:Fallback>
            <p:pic>
              <p:nvPicPr>
                <p:cNvPr id="169000" name="Freihand 168999">
                  <a:extLst>
                    <a:ext uri="{FF2B5EF4-FFF2-40B4-BE49-F238E27FC236}">
                      <a16:creationId xmlns:a16="http://schemas.microsoft.com/office/drawing/2014/main" id="{94F24A24-E3B2-4AC6-943A-001F0823014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84042" y="1585112"/>
                  <a:ext cx="238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99BB248C-07F8-4B2B-9B19-DF4487E3A0E6}"/>
                    </a:ext>
                  </a:extLst>
                </p14:cNvPr>
                <p14:cNvContentPartPr/>
                <p14:nvPr/>
              </p14:nvContentPartPr>
              <p14:xfrm>
                <a:off x="5892202" y="1571072"/>
                <a:ext cx="121320" cy="100080"/>
              </p14:xfrm>
            </p:contentPart>
          </mc:Choice>
          <mc:Fallback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99BB248C-07F8-4B2B-9B19-DF4487E3A0E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87882" y="1566752"/>
                  <a:ext cx="129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B044DAB4-7A59-41B7-BA69-D536F93EED47}"/>
                    </a:ext>
                  </a:extLst>
                </p14:cNvPr>
                <p14:cNvContentPartPr/>
                <p14:nvPr/>
              </p14:nvContentPartPr>
              <p14:xfrm>
                <a:off x="5946202" y="1647032"/>
                <a:ext cx="67680" cy="43560"/>
              </p14:xfrm>
            </p:contentPart>
          </mc:Choice>
          <mc:Fallback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B044DAB4-7A59-41B7-BA69-D536F93EED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41882" y="1642712"/>
                  <a:ext cx="76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5063CAF9-5B4F-4470-A9B9-2321162BD0A9}"/>
                    </a:ext>
                  </a:extLst>
                </p14:cNvPr>
                <p14:cNvContentPartPr/>
                <p14:nvPr/>
              </p14:nvContentPartPr>
              <p14:xfrm>
                <a:off x="6015682" y="1638392"/>
                <a:ext cx="215640" cy="69840"/>
              </p14:xfrm>
            </p:contentPart>
          </mc:Choice>
          <mc:Fallback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5063CAF9-5B4F-4470-A9B9-2321162BD0A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11362" y="1634072"/>
                  <a:ext cx="224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005" name="Freihand 169004">
                  <a:extLst>
                    <a:ext uri="{FF2B5EF4-FFF2-40B4-BE49-F238E27FC236}">
                      <a16:creationId xmlns:a16="http://schemas.microsoft.com/office/drawing/2014/main" id="{E14EB6DE-F5C8-4E83-8AAF-881BC47580E1}"/>
                    </a:ext>
                  </a:extLst>
                </p14:cNvPr>
                <p14:cNvContentPartPr/>
                <p14:nvPr/>
              </p14:nvContentPartPr>
              <p14:xfrm>
                <a:off x="6195322" y="1620032"/>
                <a:ext cx="117360" cy="99000"/>
              </p14:xfrm>
            </p:contentPart>
          </mc:Choice>
          <mc:Fallback>
            <p:pic>
              <p:nvPicPr>
                <p:cNvPr id="169005" name="Freihand 169004">
                  <a:extLst>
                    <a:ext uri="{FF2B5EF4-FFF2-40B4-BE49-F238E27FC236}">
                      <a16:creationId xmlns:a16="http://schemas.microsoft.com/office/drawing/2014/main" id="{E14EB6DE-F5C8-4E83-8AAF-881BC47580E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191002" y="1615712"/>
                  <a:ext cx="126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8226934E-895D-4F61-9C03-6F9414DAD549}"/>
                    </a:ext>
                  </a:extLst>
                </p14:cNvPr>
                <p14:cNvContentPartPr/>
                <p14:nvPr/>
              </p14:nvContentPartPr>
              <p14:xfrm>
                <a:off x="6306562" y="1627232"/>
                <a:ext cx="284040" cy="57600"/>
              </p14:xfrm>
            </p:contentPart>
          </mc:Choice>
          <mc:Fallback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8226934E-895D-4F61-9C03-6F9414DAD54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02242" y="1622912"/>
                  <a:ext cx="292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86595848-0033-4911-B91C-F277A888773C}"/>
                    </a:ext>
                  </a:extLst>
                </p14:cNvPr>
                <p14:cNvContentPartPr/>
                <p14:nvPr/>
              </p14:nvContentPartPr>
              <p14:xfrm>
                <a:off x="6645682" y="1641632"/>
                <a:ext cx="228960" cy="67320"/>
              </p14:xfrm>
            </p:contentPart>
          </mc:Choice>
          <mc:Fallback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86595848-0033-4911-B91C-F277A888773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41362" y="1637312"/>
                  <a:ext cx="237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009" name="Freihand 169008">
                  <a:extLst>
                    <a:ext uri="{FF2B5EF4-FFF2-40B4-BE49-F238E27FC236}">
                      <a16:creationId xmlns:a16="http://schemas.microsoft.com/office/drawing/2014/main" id="{41011F3C-8C4B-4DBB-94B5-8C578687B4EC}"/>
                    </a:ext>
                  </a:extLst>
                </p14:cNvPr>
                <p14:cNvContentPartPr/>
                <p14:nvPr/>
              </p14:nvContentPartPr>
              <p14:xfrm>
                <a:off x="6891562" y="1630472"/>
                <a:ext cx="64080" cy="81720"/>
              </p14:xfrm>
            </p:contentPart>
          </mc:Choice>
          <mc:Fallback>
            <p:pic>
              <p:nvPicPr>
                <p:cNvPr id="169009" name="Freihand 169008">
                  <a:extLst>
                    <a:ext uri="{FF2B5EF4-FFF2-40B4-BE49-F238E27FC236}">
                      <a16:creationId xmlns:a16="http://schemas.microsoft.com/office/drawing/2014/main" id="{41011F3C-8C4B-4DBB-94B5-8C578687B4E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87242" y="1626152"/>
                  <a:ext cx="72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E79D9377-9C5C-4F9C-AB59-0C21AFA52168}"/>
                    </a:ext>
                  </a:extLst>
                </p14:cNvPr>
                <p14:cNvContentPartPr/>
                <p14:nvPr/>
              </p14:nvContentPartPr>
              <p14:xfrm>
                <a:off x="7118362" y="1620392"/>
                <a:ext cx="88200" cy="106920"/>
              </p14:xfrm>
            </p:contentPart>
          </mc:Choice>
          <mc:Fallback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E79D9377-9C5C-4F9C-AB59-0C21AFA521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114042" y="1616072"/>
                  <a:ext cx="96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C85967FC-4F32-46B4-89C0-340A8F4B9361}"/>
                    </a:ext>
                  </a:extLst>
                </p14:cNvPr>
                <p14:cNvContentPartPr/>
                <p14:nvPr/>
              </p14:nvContentPartPr>
              <p14:xfrm>
                <a:off x="7112242" y="1718312"/>
                <a:ext cx="103320" cy="10800"/>
              </p14:xfrm>
            </p:contentPart>
          </mc:Choice>
          <mc:Fallback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C85967FC-4F32-46B4-89C0-340A8F4B936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07922" y="1713992"/>
                  <a:ext cx="11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012" name="Freihand 169011">
                  <a:extLst>
                    <a:ext uri="{FF2B5EF4-FFF2-40B4-BE49-F238E27FC236}">
                      <a16:creationId xmlns:a16="http://schemas.microsoft.com/office/drawing/2014/main" id="{5EBF3A70-A28E-48F9-A23E-CB7245A43BAD}"/>
                    </a:ext>
                  </a:extLst>
                </p14:cNvPr>
                <p14:cNvContentPartPr/>
                <p14:nvPr/>
              </p14:nvContentPartPr>
              <p14:xfrm>
                <a:off x="7248682" y="1627592"/>
                <a:ext cx="119160" cy="90000"/>
              </p14:xfrm>
            </p:contentPart>
          </mc:Choice>
          <mc:Fallback>
            <p:pic>
              <p:nvPicPr>
                <p:cNvPr id="169012" name="Freihand 169011">
                  <a:extLst>
                    <a:ext uri="{FF2B5EF4-FFF2-40B4-BE49-F238E27FC236}">
                      <a16:creationId xmlns:a16="http://schemas.microsoft.com/office/drawing/2014/main" id="{5EBF3A70-A28E-48F9-A23E-CB7245A43B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44362" y="1623272"/>
                  <a:ext cx="127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D3335655-55C8-4599-AC2A-8CD8560B882D}"/>
                    </a:ext>
                  </a:extLst>
                </p14:cNvPr>
                <p14:cNvContentPartPr/>
                <p14:nvPr/>
              </p14:nvContentPartPr>
              <p14:xfrm>
                <a:off x="7346602" y="1693472"/>
                <a:ext cx="93600" cy="94320"/>
              </p14:xfrm>
            </p:contentPart>
          </mc:Choice>
          <mc:Fallback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D3335655-55C8-4599-AC2A-8CD8560B882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42282" y="1689152"/>
                  <a:ext cx="102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25997BE9-D6C0-4EEF-B78E-50611602A120}"/>
                    </a:ext>
                  </a:extLst>
                </p14:cNvPr>
                <p14:cNvContentPartPr/>
                <p14:nvPr/>
              </p14:nvContentPartPr>
              <p14:xfrm>
                <a:off x="7591402" y="1623992"/>
                <a:ext cx="129960" cy="8640"/>
              </p14:xfrm>
            </p:contentPart>
          </mc:Choice>
          <mc:Fallback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25997BE9-D6C0-4EEF-B78E-50611602A12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87082" y="1619672"/>
                  <a:ext cx="138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62F4CB9E-7E2E-40E4-8674-5B281A2E4FCC}"/>
                    </a:ext>
                  </a:extLst>
                </p14:cNvPr>
                <p14:cNvContentPartPr/>
                <p14:nvPr/>
              </p14:nvContentPartPr>
              <p14:xfrm>
                <a:off x="7529122" y="1685912"/>
                <a:ext cx="236160" cy="13680"/>
              </p14:xfrm>
            </p:contentPart>
          </mc:Choice>
          <mc:Fallback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62F4CB9E-7E2E-40E4-8674-5B281A2E4FC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24802" y="1681592"/>
                  <a:ext cx="244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D7EDDA7C-41C5-4FAE-A050-157BDCD545B0}"/>
                    </a:ext>
                  </a:extLst>
                </p14:cNvPr>
                <p14:cNvContentPartPr/>
                <p14:nvPr/>
              </p14:nvContentPartPr>
              <p14:xfrm>
                <a:off x="7757362" y="1558112"/>
                <a:ext cx="115560" cy="120960"/>
              </p14:xfrm>
            </p:contentPart>
          </mc:Choice>
          <mc:Fallback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D7EDDA7C-41C5-4FAE-A050-157BDCD545B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753042" y="1553792"/>
                  <a:ext cx="124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D5A455CC-B4AA-4D92-9B16-E5F571D24304}"/>
                    </a:ext>
                  </a:extLst>
                </p14:cNvPr>
                <p14:cNvContentPartPr/>
                <p14:nvPr/>
              </p14:nvContentPartPr>
              <p14:xfrm>
                <a:off x="7871122" y="1650272"/>
                <a:ext cx="32400" cy="91800"/>
              </p14:xfrm>
            </p:contentPart>
          </mc:Choice>
          <mc:Fallback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D5A455CC-B4AA-4D92-9B16-E5F571D2430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66802" y="1645952"/>
                  <a:ext cx="41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42E71AA1-A72A-466A-96F6-D29BF5C7775E}"/>
                    </a:ext>
                  </a:extLst>
                </p14:cNvPr>
                <p14:cNvContentPartPr/>
                <p14:nvPr/>
              </p14:nvContentPartPr>
              <p14:xfrm>
                <a:off x="7907482" y="1544072"/>
                <a:ext cx="98640" cy="122400"/>
              </p14:xfrm>
            </p:contentPart>
          </mc:Choice>
          <mc:Fallback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42E71AA1-A72A-466A-96F6-D29BF5C7775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03162" y="1539752"/>
                  <a:ext cx="107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517AEC16-B286-4336-85B2-7E83A7A3C812}"/>
                    </a:ext>
                  </a:extLst>
                </p14:cNvPr>
                <p14:cNvContentPartPr/>
                <p14:nvPr/>
              </p14:nvContentPartPr>
              <p14:xfrm>
                <a:off x="8080642" y="1588712"/>
                <a:ext cx="18360" cy="6480"/>
              </p14:xfrm>
            </p:contentPart>
          </mc:Choice>
          <mc:Fallback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517AEC16-B286-4336-85B2-7E83A7A3C81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76322" y="1584392"/>
                  <a:ext cx="27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2A111391-C09F-40D4-9030-D925C581F274}"/>
                    </a:ext>
                  </a:extLst>
                </p14:cNvPr>
                <p14:cNvContentPartPr/>
                <p14:nvPr/>
              </p14:nvContentPartPr>
              <p14:xfrm>
                <a:off x="8134642" y="1521032"/>
                <a:ext cx="71640" cy="121320"/>
              </p14:xfrm>
            </p:contentPart>
          </mc:Choice>
          <mc:Fallback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2A111391-C09F-40D4-9030-D925C581F27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30322" y="1516712"/>
                  <a:ext cx="80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70AABC8F-81AD-4F0B-8095-979C082FF157}"/>
                    </a:ext>
                  </a:extLst>
                </p14:cNvPr>
                <p14:cNvContentPartPr/>
                <p14:nvPr/>
              </p14:nvContentPartPr>
              <p14:xfrm>
                <a:off x="8137162" y="1513832"/>
                <a:ext cx="222120" cy="35640"/>
              </p14:xfrm>
            </p:contentPart>
          </mc:Choice>
          <mc:Fallback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70AABC8F-81AD-4F0B-8095-979C082FF1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32842" y="1509512"/>
                  <a:ext cx="230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BD8672F5-C3E6-4272-BA72-5019C1290820}"/>
                    </a:ext>
                  </a:extLst>
                </p14:cNvPr>
                <p14:cNvContentPartPr/>
                <p14:nvPr/>
              </p14:nvContentPartPr>
              <p14:xfrm>
                <a:off x="8234362" y="1596632"/>
                <a:ext cx="100800" cy="14400"/>
              </p14:xfrm>
            </p:contentPart>
          </mc:Choice>
          <mc:Fallback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BD8672F5-C3E6-4272-BA72-5019C12908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30042" y="1592312"/>
                  <a:ext cx="109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7C6043D1-9087-4874-95FF-D169BA598CBC}"/>
                    </a:ext>
                  </a:extLst>
                </p14:cNvPr>
                <p14:cNvContentPartPr/>
                <p14:nvPr/>
              </p14:nvContentPartPr>
              <p14:xfrm>
                <a:off x="8407882" y="1500512"/>
                <a:ext cx="52920" cy="137520"/>
              </p14:xfrm>
            </p:contentPart>
          </mc:Choice>
          <mc:Fallback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7C6043D1-9087-4874-95FF-D169BA598C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03562" y="1496192"/>
                  <a:ext cx="61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D4089942-0CB1-470E-9659-D9D15CBEB14B}"/>
                    </a:ext>
                  </a:extLst>
                </p14:cNvPr>
                <p14:cNvContentPartPr/>
                <p14:nvPr/>
              </p14:nvContentPartPr>
              <p14:xfrm>
                <a:off x="8465842" y="1604912"/>
                <a:ext cx="27360" cy="70560"/>
              </p14:xfrm>
            </p:contentPart>
          </mc:Choice>
          <mc:Fallback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D4089942-0CB1-470E-9659-D9D15CBEB14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61522" y="1600592"/>
                  <a:ext cx="36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432FF4BC-B239-4DF8-8D53-917ACCAF8949}"/>
                    </a:ext>
                  </a:extLst>
                </p14:cNvPr>
                <p14:cNvContentPartPr/>
                <p14:nvPr/>
              </p14:nvContentPartPr>
              <p14:xfrm>
                <a:off x="8501122" y="1486112"/>
                <a:ext cx="183600" cy="147240"/>
              </p14:xfrm>
            </p:contentPart>
          </mc:Choice>
          <mc:Fallback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432FF4BC-B239-4DF8-8D53-917ACCAF89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496802" y="1481792"/>
                  <a:ext cx="192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9067" name="Freihand 169066">
                  <a:extLst>
                    <a:ext uri="{FF2B5EF4-FFF2-40B4-BE49-F238E27FC236}">
                      <a16:creationId xmlns:a16="http://schemas.microsoft.com/office/drawing/2014/main" id="{A0C9EFD3-5919-40FF-B2FD-42933C74692A}"/>
                    </a:ext>
                  </a:extLst>
                </p14:cNvPr>
                <p14:cNvContentPartPr/>
                <p14:nvPr/>
              </p14:nvContentPartPr>
              <p14:xfrm>
                <a:off x="177562" y="2035832"/>
                <a:ext cx="190440" cy="39240"/>
              </p14:xfrm>
            </p:contentPart>
          </mc:Choice>
          <mc:Fallback>
            <p:pic>
              <p:nvPicPr>
                <p:cNvPr id="169067" name="Freihand 169066">
                  <a:extLst>
                    <a:ext uri="{FF2B5EF4-FFF2-40B4-BE49-F238E27FC236}">
                      <a16:creationId xmlns:a16="http://schemas.microsoft.com/office/drawing/2014/main" id="{A0C9EFD3-5919-40FF-B2FD-42933C74692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3242" y="2031512"/>
                  <a:ext cx="199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9068" name="Freihand 169067">
                  <a:extLst>
                    <a:ext uri="{FF2B5EF4-FFF2-40B4-BE49-F238E27FC236}">
                      <a16:creationId xmlns:a16="http://schemas.microsoft.com/office/drawing/2014/main" id="{3EFB944F-44D3-4968-A28D-52D003742587}"/>
                    </a:ext>
                  </a:extLst>
                </p14:cNvPr>
                <p14:cNvContentPartPr/>
                <p14:nvPr/>
              </p14:nvContentPartPr>
              <p14:xfrm>
                <a:off x="341362" y="1962032"/>
                <a:ext cx="153720" cy="202680"/>
              </p14:xfrm>
            </p:contentPart>
          </mc:Choice>
          <mc:Fallback>
            <p:pic>
              <p:nvPicPr>
                <p:cNvPr id="169068" name="Freihand 169067">
                  <a:extLst>
                    <a:ext uri="{FF2B5EF4-FFF2-40B4-BE49-F238E27FC236}">
                      <a16:creationId xmlns:a16="http://schemas.microsoft.com/office/drawing/2014/main" id="{3EFB944F-44D3-4968-A28D-52D0037425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37042" y="1957712"/>
                  <a:ext cx="162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D875BA99-C2E2-4821-B309-0AEA7742E5AE}"/>
                    </a:ext>
                  </a:extLst>
                </p14:cNvPr>
                <p14:cNvContentPartPr/>
                <p14:nvPr/>
              </p14:nvContentPartPr>
              <p14:xfrm>
                <a:off x="559162" y="1921712"/>
                <a:ext cx="311040" cy="149400"/>
              </p14:xfrm>
            </p:contentPart>
          </mc:Choice>
          <mc:Fallback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D875BA99-C2E2-4821-B309-0AEA7742E5A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4842" y="1917392"/>
                  <a:ext cx="319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9071" name="Freihand 169070">
                  <a:extLst>
                    <a:ext uri="{FF2B5EF4-FFF2-40B4-BE49-F238E27FC236}">
                      <a16:creationId xmlns:a16="http://schemas.microsoft.com/office/drawing/2014/main" id="{16A43EA1-23B8-4E48-B30A-4B9F738F48B7}"/>
                    </a:ext>
                  </a:extLst>
                </p14:cNvPr>
                <p14:cNvContentPartPr/>
                <p14:nvPr/>
              </p14:nvContentPartPr>
              <p14:xfrm>
                <a:off x="923842" y="1954472"/>
                <a:ext cx="226080" cy="95400"/>
              </p14:xfrm>
            </p:contentPart>
          </mc:Choice>
          <mc:Fallback>
            <p:pic>
              <p:nvPicPr>
                <p:cNvPr id="169071" name="Freihand 169070">
                  <a:extLst>
                    <a:ext uri="{FF2B5EF4-FFF2-40B4-BE49-F238E27FC236}">
                      <a16:creationId xmlns:a16="http://schemas.microsoft.com/office/drawing/2014/main" id="{16A43EA1-23B8-4E48-B30A-4B9F738F48B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9522" y="1950152"/>
                  <a:ext cx="234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9072" name="Freihand 169071">
                  <a:extLst>
                    <a:ext uri="{FF2B5EF4-FFF2-40B4-BE49-F238E27FC236}">
                      <a16:creationId xmlns:a16="http://schemas.microsoft.com/office/drawing/2014/main" id="{86C7DBA6-D92F-4B01-B1EC-B196F33E30C3}"/>
                    </a:ext>
                  </a:extLst>
                </p14:cNvPr>
                <p14:cNvContentPartPr/>
                <p14:nvPr/>
              </p14:nvContentPartPr>
              <p14:xfrm>
                <a:off x="1128682" y="1959872"/>
                <a:ext cx="102240" cy="69840"/>
              </p14:xfrm>
            </p:contentPart>
          </mc:Choice>
          <mc:Fallback>
            <p:pic>
              <p:nvPicPr>
                <p:cNvPr id="169072" name="Freihand 169071">
                  <a:extLst>
                    <a:ext uri="{FF2B5EF4-FFF2-40B4-BE49-F238E27FC236}">
                      <a16:creationId xmlns:a16="http://schemas.microsoft.com/office/drawing/2014/main" id="{86C7DBA6-D92F-4B01-B1EC-B196F33E30C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4362" y="1955552"/>
                  <a:ext cx="110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9073" name="Freihand 169072">
                  <a:extLst>
                    <a:ext uri="{FF2B5EF4-FFF2-40B4-BE49-F238E27FC236}">
                      <a16:creationId xmlns:a16="http://schemas.microsoft.com/office/drawing/2014/main" id="{45564813-293A-46BA-8B05-D81CFAB69742}"/>
                    </a:ext>
                  </a:extLst>
                </p14:cNvPr>
                <p14:cNvContentPartPr/>
                <p14:nvPr/>
              </p14:nvContentPartPr>
              <p14:xfrm>
                <a:off x="1220122" y="1950872"/>
                <a:ext cx="101160" cy="71640"/>
              </p14:xfrm>
            </p:contentPart>
          </mc:Choice>
          <mc:Fallback>
            <p:pic>
              <p:nvPicPr>
                <p:cNvPr id="169073" name="Freihand 169072">
                  <a:extLst>
                    <a:ext uri="{FF2B5EF4-FFF2-40B4-BE49-F238E27FC236}">
                      <a16:creationId xmlns:a16="http://schemas.microsoft.com/office/drawing/2014/main" id="{45564813-293A-46BA-8B05-D81CFAB697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15802" y="1946552"/>
                  <a:ext cx="109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9074" name="Freihand 169073">
                  <a:extLst>
                    <a:ext uri="{FF2B5EF4-FFF2-40B4-BE49-F238E27FC236}">
                      <a16:creationId xmlns:a16="http://schemas.microsoft.com/office/drawing/2014/main" id="{68946728-6E42-40C3-86AC-F35B0CB1C5B0}"/>
                    </a:ext>
                  </a:extLst>
                </p14:cNvPr>
                <p14:cNvContentPartPr/>
                <p14:nvPr/>
              </p14:nvContentPartPr>
              <p14:xfrm>
                <a:off x="1354402" y="1864472"/>
                <a:ext cx="142920" cy="174960"/>
              </p14:xfrm>
            </p:contentPart>
          </mc:Choice>
          <mc:Fallback>
            <p:pic>
              <p:nvPicPr>
                <p:cNvPr id="169074" name="Freihand 169073">
                  <a:extLst>
                    <a:ext uri="{FF2B5EF4-FFF2-40B4-BE49-F238E27FC236}">
                      <a16:creationId xmlns:a16="http://schemas.microsoft.com/office/drawing/2014/main" id="{68946728-6E42-40C3-86AC-F35B0CB1C5B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350082" y="1860152"/>
                  <a:ext cx="151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9075" name="Freihand 169074">
                  <a:extLst>
                    <a:ext uri="{FF2B5EF4-FFF2-40B4-BE49-F238E27FC236}">
                      <a16:creationId xmlns:a16="http://schemas.microsoft.com/office/drawing/2014/main" id="{89AEA46B-92B7-471E-96A3-879F4B419CA4}"/>
                    </a:ext>
                  </a:extLst>
                </p14:cNvPr>
                <p14:cNvContentPartPr/>
                <p14:nvPr/>
              </p14:nvContentPartPr>
              <p14:xfrm>
                <a:off x="1455202" y="1879592"/>
                <a:ext cx="163080" cy="151560"/>
              </p14:xfrm>
            </p:contentPart>
          </mc:Choice>
          <mc:Fallback>
            <p:pic>
              <p:nvPicPr>
                <p:cNvPr id="169075" name="Freihand 169074">
                  <a:extLst>
                    <a:ext uri="{FF2B5EF4-FFF2-40B4-BE49-F238E27FC236}">
                      <a16:creationId xmlns:a16="http://schemas.microsoft.com/office/drawing/2014/main" id="{89AEA46B-92B7-471E-96A3-879F4B419CA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450882" y="1875272"/>
                  <a:ext cx="171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9076" name="Freihand 169075">
                  <a:extLst>
                    <a:ext uri="{FF2B5EF4-FFF2-40B4-BE49-F238E27FC236}">
                      <a16:creationId xmlns:a16="http://schemas.microsoft.com/office/drawing/2014/main" id="{197E23BB-A3CA-478A-A3B6-DFE328B6610D}"/>
                    </a:ext>
                  </a:extLst>
                </p14:cNvPr>
                <p14:cNvContentPartPr/>
                <p14:nvPr/>
              </p14:nvContentPartPr>
              <p14:xfrm>
                <a:off x="1576162" y="1900472"/>
                <a:ext cx="59400" cy="33120"/>
              </p14:xfrm>
            </p:contentPart>
          </mc:Choice>
          <mc:Fallback>
            <p:pic>
              <p:nvPicPr>
                <p:cNvPr id="169076" name="Freihand 169075">
                  <a:extLst>
                    <a:ext uri="{FF2B5EF4-FFF2-40B4-BE49-F238E27FC236}">
                      <a16:creationId xmlns:a16="http://schemas.microsoft.com/office/drawing/2014/main" id="{197E23BB-A3CA-478A-A3B6-DFE328B6610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571842" y="1896152"/>
                  <a:ext cx="6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9077" name="Freihand 169076">
                  <a:extLst>
                    <a:ext uri="{FF2B5EF4-FFF2-40B4-BE49-F238E27FC236}">
                      <a16:creationId xmlns:a16="http://schemas.microsoft.com/office/drawing/2014/main" id="{38E09671-2270-4A4B-93BA-82D162F6EA7A}"/>
                    </a:ext>
                  </a:extLst>
                </p14:cNvPr>
                <p14:cNvContentPartPr/>
                <p14:nvPr/>
              </p14:nvContentPartPr>
              <p14:xfrm>
                <a:off x="1655362" y="1839632"/>
                <a:ext cx="270720" cy="173880"/>
              </p14:xfrm>
            </p:contentPart>
          </mc:Choice>
          <mc:Fallback>
            <p:pic>
              <p:nvPicPr>
                <p:cNvPr id="169077" name="Freihand 169076">
                  <a:extLst>
                    <a:ext uri="{FF2B5EF4-FFF2-40B4-BE49-F238E27FC236}">
                      <a16:creationId xmlns:a16="http://schemas.microsoft.com/office/drawing/2014/main" id="{38E09671-2270-4A4B-93BA-82D162F6EA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651042" y="1835312"/>
                  <a:ext cx="279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9078" name="Freihand 169077">
                  <a:extLst>
                    <a:ext uri="{FF2B5EF4-FFF2-40B4-BE49-F238E27FC236}">
                      <a16:creationId xmlns:a16="http://schemas.microsoft.com/office/drawing/2014/main" id="{803FF85E-384E-4BE3-B874-9D6FAADF12D1}"/>
                    </a:ext>
                  </a:extLst>
                </p14:cNvPr>
                <p14:cNvContentPartPr/>
                <p14:nvPr/>
              </p14:nvContentPartPr>
              <p14:xfrm>
                <a:off x="1171882" y="1813352"/>
                <a:ext cx="159840" cy="17280"/>
              </p14:xfrm>
            </p:contentPart>
          </mc:Choice>
          <mc:Fallback>
            <p:pic>
              <p:nvPicPr>
                <p:cNvPr id="169078" name="Freihand 169077">
                  <a:extLst>
                    <a:ext uri="{FF2B5EF4-FFF2-40B4-BE49-F238E27FC236}">
                      <a16:creationId xmlns:a16="http://schemas.microsoft.com/office/drawing/2014/main" id="{803FF85E-384E-4BE3-B874-9D6FAADF12D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67562" y="1809032"/>
                  <a:ext cx="168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9079" name="Freihand 169078">
                  <a:extLst>
                    <a:ext uri="{FF2B5EF4-FFF2-40B4-BE49-F238E27FC236}">
                      <a16:creationId xmlns:a16="http://schemas.microsoft.com/office/drawing/2014/main" id="{BB7D2174-B060-4BF4-87CA-F8C024CE29F1}"/>
                    </a:ext>
                  </a:extLst>
                </p14:cNvPr>
                <p14:cNvContentPartPr/>
                <p14:nvPr/>
              </p14:nvContentPartPr>
              <p14:xfrm>
                <a:off x="1991962" y="1807592"/>
                <a:ext cx="179640" cy="155520"/>
              </p14:xfrm>
            </p:contentPart>
          </mc:Choice>
          <mc:Fallback>
            <p:pic>
              <p:nvPicPr>
                <p:cNvPr id="169079" name="Freihand 169078">
                  <a:extLst>
                    <a:ext uri="{FF2B5EF4-FFF2-40B4-BE49-F238E27FC236}">
                      <a16:creationId xmlns:a16="http://schemas.microsoft.com/office/drawing/2014/main" id="{BB7D2174-B060-4BF4-87CA-F8C024CE29F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87642" y="1803272"/>
                  <a:ext cx="188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9080" name="Freihand 169079">
                  <a:extLst>
                    <a:ext uri="{FF2B5EF4-FFF2-40B4-BE49-F238E27FC236}">
                      <a16:creationId xmlns:a16="http://schemas.microsoft.com/office/drawing/2014/main" id="{8E2F8187-755A-49DB-81A0-98378C8E0703}"/>
                    </a:ext>
                  </a:extLst>
                </p14:cNvPr>
                <p14:cNvContentPartPr/>
                <p14:nvPr/>
              </p14:nvContentPartPr>
              <p14:xfrm>
                <a:off x="2067202" y="1908752"/>
                <a:ext cx="110880" cy="51120"/>
              </p14:xfrm>
            </p:contentPart>
          </mc:Choice>
          <mc:Fallback>
            <p:pic>
              <p:nvPicPr>
                <p:cNvPr id="169080" name="Freihand 169079">
                  <a:extLst>
                    <a:ext uri="{FF2B5EF4-FFF2-40B4-BE49-F238E27FC236}">
                      <a16:creationId xmlns:a16="http://schemas.microsoft.com/office/drawing/2014/main" id="{8E2F8187-755A-49DB-81A0-98378C8E070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62882" y="1904432"/>
                  <a:ext cx="119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9081" name="Freihand 169080">
                  <a:extLst>
                    <a:ext uri="{FF2B5EF4-FFF2-40B4-BE49-F238E27FC236}">
                      <a16:creationId xmlns:a16="http://schemas.microsoft.com/office/drawing/2014/main" id="{46B79684-37F0-4B3D-AA8A-E18F43699CD4}"/>
                    </a:ext>
                  </a:extLst>
                </p14:cNvPr>
                <p14:cNvContentPartPr/>
                <p14:nvPr/>
              </p14:nvContentPartPr>
              <p14:xfrm>
                <a:off x="2168362" y="1923512"/>
                <a:ext cx="100080" cy="48240"/>
              </p14:xfrm>
            </p:contentPart>
          </mc:Choice>
          <mc:Fallback>
            <p:pic>
              <p:nvPicPr>
                <p:cNvPr id="169081" name="Freihand 169080">
                  <a:extLst>
                    <a:ext uri="{FF2B5EF4-FFF2-40B4-BE49-F238E27FC236}">
                      <a16:creationId xmlns:a16="http://schemas.microsoft.com/office/drawing/2014/main" id="{46B79684-37F0-4B3D-AA8A-E18F43699CD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64042" y="1919192"/>
                  <a:ext cx="108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9082" name="Freihand 169081">
                  <a:extLst>
                    <a:ext uri="{FF2B5EF4-FFF2-40B4-BE49-F238E27FC236}">
                      <a16:creationId xmlns:a16="http://schemas.microsoft.com/office/drawing/2014/main" id="{0591C737-43D3-4550-B825-FF7E34579ADC}"/>
                    </a:ext>
                  </a:extLst>
                </p14:cNvPr>
                <p14:cNvContentPartPr/>
                <p14:nvPr/>
              </p14:nvContentPartPr>
              <p14:xfrm>
                <a:off x="2330002" y="1909832"/>
                <a:ext cx="108000" cy="63000"/>
              </p14:xfrm>
            </p:contentPart>
          </mc:Choice>
          <mc:Fallback>
            <p:pic>
              <p:nvPicPr>
                <p:cNvPr id="169082" name="Freihand 169081">
                  <a:extLst>
                    <a:ext uri="{FF2B5EF4-FFF2-40B4-BE49-F238E27FC236}">
                      <a16:creationId xmlns:a16="http://schemas.microsoft.com/office/drawing/2014/main" id="{0591C737-43D3-4550-B825-FF7E34579AD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325682" y="1905512"/>
                  <a:ext cx="116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9083" name="Freihand 169082">
                  <a:extLst>
                    <a:ext uri="{FF2B5EF4-FFF2-40B4-BE49-F238E27FC236}">
                      <a16:creationId xmlns:a16="http://schemas.microsoft.com/office/drawing/2014/main" id="{4877EDC6-4DC9-4087-BFF2-6A3A2EDABF79}"/>
                    </a:ext>
                  </a:extLst>
                </p14:cNvPr>
                <p14:cNvContentPartPr/>
                <p14:nvPr/>
              </p14:nvContentPartPr>
              <p14:xfrm>
                <a:off x="2466442" y="1901912"/>
                <a:ext cx="118440" cy="88560"/>
              </p14:xfrm>
            </p:contentPart>
          </mc:Choice>
          <mc:Fallback>
            <p:pic>
              <p:nvPicPr>
                <p:cNvPr id="169083" name="Freihand 169082">
                  <a:extLst>
                    <a:ext uri="{FF2B5EF4-FFF2-40B4-BE49-F238E27FC236}">
                      <a16:creationId xmlns:a16="http://schemas.microsoft.com/office/drawing/2014/main" id="{4877EDC6-4DC9-4087-BFF2-6A3A2EDABF7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462122" y="1897592"/>
                  <a:ext cx="127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9084" name="Freihand 169083">
                  <a:extLst>
                    <a:ext uri="{FF2B5EF4-FFF2-40B4-BE49-F238E27FC236}">
                      <a16:creationId xmlns:a16="http://schemas.microsoft.com/office/drawing/2014/main" id="{0DD6EAC8-7F9F-4D83-B475-A60A4379DA44}"/>
                    </a:ext>
                  </a:extLst>
                </p14:cNvPr>
                <p14:cNvContentPartPr/>
                <p14:nvPr/>
              </p14:nvContentPartPr>
              <p14:xfrm>
                <a:off x="2565082" y="1921352"/>
                <a:ext cx="352440" cy="52920"/>
              </p14:xfrm>
            </p:contentPart>
          </mc:Choice>
          <mc:Fallback>
            <p:pic>
              <p:nvPicPr>
                <p:cNvPr id="169084" name="Freihand 169083">
                  <a:extLst>
                    <a:ext uri="{FF2B5EF4-FFF2-40B4-BE49-F238E27FC236}">
                      <a16:creationId xmlns:a16="http://schemas.microsoft.com/office/drawing/2014/main" id="{0DD6EAC8-7F9F-4D83-B475-A60A4379DA4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60762" y="1917032"/>
                  <a:ext cx="361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9085" name="Freihand 169084">
                  <a:extLst>
                    <a:ext uri="{FF2B5EF4-FFF2-40B4-BE49-F238E27FC236}">
                      <a16:creationId xmlns:a16="http://schemas.microsoft.com/office/drawing/2014/main" id="{0911EF30-3802-4D7E-B7BD-BE77EDC12D25}"/>
                    </a:ext>
                  </a:extLst>
                </p14:cNvPr>
                <p14:cNvContentPartPr/>
                <p14:nvPr/>
              </p14:nvContentPartPr>
              <p14:xfrm>
                <a:off x="3091762" y="1891832"/>
                <a:ext cx="186120" cy="87480"/>
              </p14:xfrm>
            </p:contentPart>
          </mc:Choice>
          <mc:Fallback>
            <p:pic>
              <p:nvPicPr>
                <p:cNvPr id="169085" name="Freihand 169084">
                  <a:extLst>
                    <a:ext uri="{FF2B5EF4-FFF2-40B4-BE49-F238E27FC236}">
                      <a16:creationId xmlns:a16="http://schemas.microsoft.com/office/drawing/2014/main" id="{0911EF30-3802-4D7E-B7BD-BE77EDC12D2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087442" y="1887512"/>
                  <a:ext cx="194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9086" name="Freihand 169085">
                  <a:extLst>
                    <a:ext uri="{FF2B5EF4-FFF2-40B4-BE49-F238E27FC236}">
                      <a16:creationId xmlns:a16="http://schemas.microsoft.com/office/drawing/2014/main" id="{BE59B19E-E4ED-4B40-B9E2-47888B01CC96}"/>
                    </a:ext>
                  </a:extLst>
                </p14:cNvPr>
                <p14:cNvContentPartPr/>
                <p14:nvPr/>
              </p14:nvContentPartPr>
              <p14:xfrm>
                <a:off x="3287962" y="1828112"/>
                <a:ext cx="198360" cy="144000"/>
              </p14:xfrm>
            </p:contentPart>
          </mc:Choice>
          <mc:Fallback>
            <p:pic>
              <p:nvPicPr>
                <p:cNvPr id="169086" name="Freihand 169085">
                  <a:extLst>
                    <a:ext uri="{FF2B5EF4-FFF2-40B4-BE49-F238E27FC236}">
                      <a16:creationId xmlns:a16="http://schemas.microsoft.com/office/drawing/2014/main" id="{BE59B19E-E4ED-4B40-B9E2-47888B01CC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283642" y="1823792"/>
                  <a:ext cx="207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9087" name="Freihand 169086">
                  <a:extLst>
                    <a:ext uri="{FF2B5EF4-FFF2-40B4-BE49-F238E27FC236}">
                      <a16:creationId xmlns:a16="http://schemas.microsoft.com/office/drawing/2014/main" id="{CAE40C65-19D7-40F5-9940-82428E094542}"/>
                    </a:ext>
                  </a:extLst>
                </p14:cNvPr>
                <p14:cNvContentPartPr/>
                <p14:nvPr/>
              </p14:nvContentPartPr>
              <p14:xfrm>
                <a:off x="3501082" y="1833512"/>
                <a:ext cx="138600" cy="130320"/>
              </p14:xfrm>
            </p:contentPart>
          </mc:Choice>
          <mc:Fallback>
            <p:pic>
              <p:nvPicPr>
                <p:cNvPr id="169087" name="Freihand 169086">
                  <a:extLst>
                    <a:ext uri="{FF2B5EF4-FFF2-40B4-BE49-F238E27FC236}">
                      <a16:creationId xmlns:a16="http://schemas.microsoft.com/office/drawing/2014/main" id="{CAE40C65-19D7-40F5-9940-82428E09454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496762" y="1829192"/>
                  <a:ext cx="147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9088" name="Freihand 169087">
                  <a:extLst>
                    <a:ext uri="{FF2B5EF4-FFF2-40B4-BE49-F238E27FC236}">
                      <a16:creationId xmlns:a16="http://schemas.microsoft.com/office/drawing/2014/main" id="{A5BF3B9B-A4B9-4943-9078-59C64D1FBA3B}"/>
                    </a:ext>
                  </a:extLst>
                </p14:cNvPr>
                <p14:cNvContentPartPr/>
                <p14:nvPr/>
              </p14:nvContentPartPr>
              <p14:xfrm>
                <a:off x="3640762" y="1826672"/>
                <a:ext cx="63720" cy="133920"/>
              </p14:xfrm>
            </p:contentPart>
          </mc:Choice>
          <mc:Fallback>
            <p:pic>
              <p:nvPicPr>
                <p:cNvPr id="169088" name="Freihand 169087">
                  <a:extLst>
                    <a:ext uri="{FF2B5EF4-FFF2-40B4-BE49-F238E27FC236}">
                      <a16:creationId xmlns:a16="http://schemas.microsoft.com/office/drawing/2014/main" id="{A5BF3B9B-A4B9-4943-9078-59C64D1FBA3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36442" y="1822352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9089" name="Freihand 169088">
                  <a:extLst>
                    <a:ext uri="{FF2B5EF4-FFF2-40B4-BE49-F238E27FC236}">
                      <a16:creationId xmlns:a16="http://schemas.microsoft.com/office/drawing/2014/main" id="{1E9FDBBD-5415-4D5A-850C-55227D0E22D6}"/>
                    </a:ext>
                  </a:extLst>
                </p14:cNvPr>
                <p14:cNvContentPartPr/>
                <p14:nvPr/>
              </p14:nvContentPartPr>
              <p14:xfrm>
                <a:off x="3359962" y="1796792"/>
                <a:ext cx="163080" cy="9000"/>
              </p14:xfrm>
            </p:contentPart>
          </mc:Choice>
          <mc:Fallback>
            <p:pic>
              <p:nvPicPr>
                <p:cNvPr id="169089" name="Freihand 169088">
                  <a:extLst>
                    <a:ext uri="{FF2B5EF4-FFF2-40B4-BE49-F238E27FC236}">
                      <a16:creationId xmlns:a16="http://schemas.microsoft.com/office/drawing/2014/main" id="{1E9FDBBD-5415-4D5A-850C-55227D0E22D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55642" y="1792472"/>
                  <a:ext cx="171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9090" name="Freihand 169089">
                  <a:extLst>
                    <a:ext uri="{FF2B5EF4-FFF2-40B4-BE49-F238E27FC236}">
                      <a16:creationId xmlns:a16="http://schemas.microsoft.com/office/drawing/2014/main" id="{CF8E747D-CF51-4BB4-A8B2-7FDCEC41E5F6}"/>
                    </a:ext>
                  </a:extLst>
                </p14:cNvPr>
                <p14:cNvContentPartPr/>
                <p14:nvPr/>
              </p14:nvContentPartPr>
              <p14:xfrm>
                <a:off x="3829762" y="1866992"/>
                <a:ext cx="144360" cy="78120"/>
              </p14:xfrm>
            </p:contentPart>
          </mc:Choice>
          <mc:Fallback>
            <p:pic>
              <p:nvPicPr>
                <p:cNvPr id="169090" name="Freihand 169089">
                  <a:extLst>
                    <a:ext uri="{FF2B5EF4-FFF2-40B4-BE49-F238E27FC236}">
                      <a16:creationId xmlns:a16="http://schemas.microsoft.com/office/drawing/2014/main" id="{CF8E747D-CF51-4BB4-A8B2-7FDCEC41E5F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25442" y="1862672"/>
                  <a:ext cx="153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9091" name="Freihand 169090">
                  <a:extLst>
                    <a:ext uri="{FF2B5EF4-FFF2-40B4-BE49-F238E27FC236}">
                      <a16:creationId xmlns:a16="http://schemas.microsoft.com/office/drawing/2014/main" id="{46EB2874-C1BF-4ACE-BFF8-9E5CF2CC73E6}"/>
                    </a:ext>
                  </a:extLst>
                </p14:cNvPr>
                <p14:cNvContentPartPr/>
                <p14:nvPr/>
              </p14:nvContentPartPr>
              <p14:xfrm>
                <a:off x="3964762" y="1782392"/>
                <a:ext cx="47520" cy="128160"/>
              </p14:xfrm>
            </p:contentPart>
          </mc:Choice>
          <mc:Fallback>
            <p:pic>
              <p:nvPicPr>
                <p:cNvPr id="169091" name="Freihand 169090">
                  <a:extLst>
                    <a:ext uri="{FF2B5EF4-FFF2-40B4-BE49-F238E27FC236}">
                      <a16:creationId xmlns:a16="http://schemas.microsoft.com/office/drawing/2014/main" id="{46EB2874-C1BF-4ACE-BFF8-9E5CF2CC73E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960442" y="1778072"/>
                  <a:ext cx="56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A1DF8694-99E1-4709-8AFB-46758C5F10B1}"/>
                    </a:ext>
                  </a:extLst>
                </p14:cNvPr>
                <p14:cNvContentPartPr/>
                <p14:nvPr/>
              </p14:nvContentPartPr>
              <p14:xfrm>
                <a:off x="3957562" y="1860872"/>
                <a:ext cx="77760" cy="69480"/>
              </p14:xfrm>
            </p:contentPart>
          </mc:Choice>
          <mc:Fallback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A1DF8694-99E1-4709-8AFB-46758C5F10B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953242" y="1856552"/>
                  <a:ext cx="86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4CEC5177-7FAF-4415-9B4B-23098A6DAA59}"/>
                    </a:ext>
                  </a:extLst>
                </p14:cNvPr>
                <p14:cNvContentPartPr/>
                <p14:nvPr/>
              </p14:nvContentPartPr>
              <p14:xfrm>
                <a:off x="4062322" y="1850432"/>
                <a:ext cx="140400" cy="67320"/>
              </p14:xfrm>
            </p:contentPart>
          </mc:Choice>
          <mc:Fallback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4CEC5177-7FAF-4415-9B4B-23098A6DAA5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058002" y="1846112"/>
                  <a:ext cx="149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08BC3890-53CF-4F71-8BB9-47640BAE4F5E}"/>
                    </a:ext>
                  </a:extLst>
                </p14:cNvPr>
                <p14:cNvContentPartPr/>
                <p14:nvPr/>
              </p14:nvContentPartPr>
              <p14:xfrm>
                <a:off x="4292362" y="1859432"/>
                <a:ext cx="298440" cy="70920"/>
              </p14:xfrm>
            </p:contentPart>
          </mc:Choice>
          <mc:Fallback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08BC3890-53CF-4F71-8BB9-47640BAE4F5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88042" y="1855112"/>
                  <a:ext cx="307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FFE1AE65-0B28-40E3-A1BB-35D41A4120A5}"/>
                    </a:ext>
                  </a:extLst>
                </p14:cNvPr>
                <p14:cNvContentPartPr/>
                <p14:nvPr/>
              </p14:nvContentPartPr>
              <p14:xfrm>
                <a:off x="4605202" y="1784552"/>
                <a:ext cx="131760" cy="137160"/>
              </p14:xfrm>
            </p:contentPart>
          </mc:Choice>
          <mc:Fallback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FFE1AE65-0B28-40E3-A1BB-35D41A4120A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600882" y="1780232"/>
                  <a:ext cx="140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7BD4802C-27F0-463D-A2DA-171072F9030C}"/>
                    </a:ext>
                  </a:extLst>
                </p14:cNvPr>
                <p14:cNvContentPartPr/>
                <p14:nvPr/>
              </p14:nvContentPartPr>
              <p14:xfrm>
                <a:off x="4911562" y="1828112"/>
                <a:ext cx="152280" cy="109440"/>
              </p14:xfrm>
            </p:contentPart>
          </mc:Choice>
          <mc:Fallback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7BD4802C-27F0-463D-A2DA-171072F9030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907242" y="1823792"/>
                  <a:ext cx="160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D1F1394E-4F43-4AA0-AA8B-1264CD1EE376}"/>
                    </a:ext>
                  </a:extLst>
                </p14:cNvPr>
                <p14:cNvContentPartPr/>
                <p14:nvPr/>
              </p14:nvContentPartPr>
              <p14:xfrm>
                <a:off x="5046922" y="1860872"/>
                <a:ext cx="141120" cy="92880"/>
              </p14:xfrm>
            </p:contentPart>
          </mc:Choice>
          <mc:Fallback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D1F1394E-4F43-4AA0-AA8B-1264CD1EE37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42602" y="1856552"/>
                  <a:ext cx="149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CA85E965-FC79-40C1-BDF2-5928457C2426}"/>
                    </a:ext>
                  </a:extLst>
                </p14:cNvPr>
                <p14:cNvContentPartPr/>
                <p14:nvPr/>
              </p14:nvContentPartPr>
              <p14:xfrm>
                <a:off x="5181202" y="1859072"/>
                <a:ext cx="93960" cy="93240"/>
              </p14:xfrm>
            </p:contentPart>
          </mc:Choice>
          <mc:Fallback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CA85E965-FC79-40C1-BDF2-5928457C242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76882" y="1854752"/>
                  <a:ext cx="102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AF107A36-7A53-4190-AC09-E765EFC15FA8}"/>
                    </a:ext>
                  </a:extLst>
                </p14:cNvPr>
                <p14:cNvContentPartPr/>
                <p14:nvPr/>
              </p14:nvContentPartPr>
              <p14:xfrm>
                <a:off x="5392882" y="1836032"/>
                <a:ext cx="46080" cy="126720"/>
              </p14:xfrm>
            </p:contentPart>
          </mc:Choice>
          <mc:Fallback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AF107A36-7A53-4190-AC09-E765EFC15FA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388562" y="1831712"/>
                  <a:ext cx="54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EF11D667-92EE-4D31-A0F7-1BAA7FB84C1B}"/>
                    </a:ext>
                  </a:extLst>
                </p14:cNvPr>
                <p14:cNvContentPartPr/>
                <p14:nvPr/>
              </p14:nvContentPartPr>
              <p14:xfrm>
                <a:off x="5426362" y="1849712"/>
                <a:ext cx="140400" cy="51840"/>
              </p14:xfrm>
            </p:contentPart>
          </mc:Choice>
          <mc:Fallback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EF11D667-92EE-4D31-A0F7-1BAA7FB84C1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22042" y="1845392"/>
                  <a:ext cx="14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9A515E2F-CF01-4858-ACF5-2BE776312045}"/>
                    </a:ext>
                  </a:extLst>
                </p14:cNvPr>
                <p14:cNvContentPartPr/>
                <p14:nvPr/>
              </p14:nvContentPartPr>
              <p14:xfrm>
                <a:off x="5401162" y="1927832"/>
                <a:ext cx="99360" cy="41400"/>
              </p14:xfrm>
            </p:contentPart>
          </mc:Choice>
          <mc:Fallback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9A515E2F-CF01-4858-ACF5-2BE77631204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96842" y="1923512"/>
                  <a:ext cx="108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9102" name="Freihand 169101">
                  <a:extLst>
                    <a:ext uri="{FF2B5EF4-FFF2-40B4-BE49-F238E27FC236}">
                      <a16:creationId xmlns:a16="http://schemas.microsoft.com/office/drawing/2014/main" id="{FEE996EB-CF43-4C6A-8B0E-EA394B3B3232}"/>
                    </a:ext>
                  </a:extLst>
                </p14:cNvPr>
                <p14:cNvContentPartPr/>
                <p14:nvPr/>
              </p14:nvContentPartPr>
              <p14:xfrm>
                <a:off x="5533642" y="1856192"/>
                <a:ext cx="173160" cy="126360"/>
              </p14:xfrm>
            </p:contentPart>
          </mc:Choice>
          <mc:Fallback>
            <p:pic>
              <p:nvPicPr>
                <p:cNvPr id="169102" name="Freihand 169101">
                  <a:extLst>
                    <a:ext uri="{FF2B5EF4-FFF2-40B4-BE49-F238E27FC236}">
                      <a16:creationId xmlns:a16="http://schemas.microsoft.com/office/drawing/2014/main" id="{FEE996EB-CF43-4C6A-8B0E-EA394B3B323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529322" y="1851872"/>
                  <a:ext cx="181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9103" name="Freihand 169102">
                  <a:extLst>
                    <a:ext uri="{FF2B5EF4-FFF2-40B4-BE49-F238E27FC236}">
                      <a16:creationId xmlns:a16="http://schemas.microsoft.com/office/drawing/2014/main" id="{68507D1F-BA55-4F1F-925D-11FC15E37305}"/>
                    </a:ext>
                  </a:extLst>
                </p14:cNvPr>
                <p14:cNvContentPartPr/>
                <p14:nvPr/>
              </p14:nvContentPartPr>
              <p14:xfrm>
                <a:off x="5746762" y="1807232"/>
                <a:ext cx="151920" cy="132120"/>
              </p14:xfrm>
            </p:contentPart>
          </mc:Choice>
          <mc:Fallback>
            <p:pic>
              <p:nvPicPr>
                <p:cNvPr id="169103" name="Freihand 169102">
                  <a:extLst>
                    <a:ext uri="{FF2B5EF4-FFF2-40B4-BE49-F238E27FC236}">
                      <a16:creationId xmlns:a16="http://schemas.microsoft.com/office/drawing/2014/main" id="{68507D1F-BA55-4F1F-925D-11FC15E3730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742442" y="1802912"/>
                  <a:ext cx="160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1D70A4B0-034B-4B1B-8559-081BB0967807}"/>
                    </a:ext>
                  </a:extLst>
                </p14:cNvPr>
                <p14:cNvContentPartPr/>
                <p14:nvPr/>
              </p14:nvContentPartPr>
              <p14:xfrm>
                <a:off x="5830642" y="1879592"/>
                <a:ext cx="68400" cy="70200"/>
              </p14:xfrm>
            </p:contentPart>
          </mc:Choice>
          <mc:Fallback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1D70A4B0-034B-4B1B-8559-081BB09678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826322" y="1875272"/>
                  <a:ext cx="77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9105" name="Freihand 169104">
                  <a:extLst>
                    <a:ext uri="{FF2B5EF4-FFF2-40B4-BE49-F238E27FC236}">
                      <a16:creationId xmlns:a16="http://schemas.microsoft.com/office/drawing/2014/main" id="{2EADE64D-79F0-4CF7-BE80-1D40D0A7EA7E}"/>
                    </a:ext>
                  </a:extLst>
                </p14:cNvPr>
                <p14:cNvContentPartPr/>
                <p14:nvPr/>
              </p14:nvContentPartPr>
              <p14:xfrm>
                <a:off x="5882842" y="1921712"/>
                <a:ext cx="275040" cy="52560"/>
              </p14:xfrm>
            </p:contentPart>
          </mc:Choice>
          <mc:Fallback>
            <p:pic>
              <p:nvPicPr>
                <p:cNvPr id="169105" name="Freihand 169104">
                  <a:extLst>
                    <a:ext uri="{FF2B5EF4-FFF2-40B4-BE49-F238E27FC236}">
                      <a16:creationId xmlns:a16="http://schemas.microsoft.com/office/drawing/2014/main" id="{2EADE64D-79F0-4CF7-BE80-1D40D0A7EA7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878522" y="1917392"/>
                  <a:ext cx="283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B2EA1187-0DCB-464D-90E1-E6139B3DFE54}"/>
                    </a:ext>
                  </a:extLst>
                </p14:cNvPr>
                <p14:cNvContentPartPr/>
                <p14:nvPr/>
              </p14:nvContentPartPr>
              <p14:xfrm>
                <a:off x="6162922" y="1932872"/>
                <a:ext cx="182520" cy="58680"/>
              </p14:xfrm>
            </p:contentPart>
          </mc:Choice>
          <mc:Fallback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B2EA1187-0DCB-464D-90E1-E6139B3DFE5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158602" y="1928552"/>
                  <a:ext cx="191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D6C3ABD2-F4BB-4C70-A876-7B131F8119A0}"/>
                    </a:ext>
                  </a:extLst>
                </p14:cNvPr>
                <p14:cNvContentPartPr/>
                <p14:nvPr/>
              </p14:nvContentPartPr>
              <p14:xfrm>
                <a:off x="6367402" y="1915232"/>
                <a:ext cx="232920" cy="80280"/>
              </p14:xfrm>
            </p:contentPart>
          </mc:Choice>
          <mc:Fallback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D6C3ABD2-F4BB-4C70-A876-7B131F8119A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363082" y="1910912"/>
                  <a:ext cx="24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9108" name="Freihand 169107">
                  <a:extLst>
                    <a:ext uri="{FF2B5EF4-FFF2-40B4-BE49-F238E27FC236}">
                      <a16:creationId xmlns:a16="http://schemas.microsoft.com/office/drawing/2014/main" id="{78FDB2BF-2808-4163-BC3B-1C5DCC9A6484}"/>
                    </a:ext>
                  </a:extLst>
                </p14:cNvPr>
                <p14:cNvContentPartPr/>
                <p14:nvPr/>
              </p14:nvContentPartPr>
              <p14:xfrm>
                <a:off x="6670162" y="1934672"/>
                <a:ext cx="237960" cy="69480"/>
              </p14:xfrm>
            </p:contentPart>
          </mc:Choice>
          <mc:Fallback>
            <p:pic>
              <p:nvPicPr>
                <p:cNvPr id="169108" name="Freihand 169107">
                  <a:extLst>
                    <a:ext uri="{FF2B5EF4-FFF2-40B4-BE49-F238E27FC236}">
                      <a16:creationId xmlns:a16="http://schemas.microsoft.com/office/drawing/2014/main" id="{78FDB2BF-2808-4163-BC3B-1C5DCC9A648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665842" y="1930352"/>
                  <a:ext cx="246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9109" name="Freihand 169108">
                  <a:extLst>
                    <a:ext uri="{FF2B5EF4-FFF2-40B4-BE49-F238E27FC236}">
                      <a16:creationId xmlns:a16="http://schemas.microsoft.com/office/drawing/2014/main" id="{1E0040C8-849E-48FB-8678-273B83392243}"/>
                    </a:ext>
                  </a:extLst>
                </p14:cNvPr>
                <p14:cNvContentPartPr/>
                <p14:nvPr/>
              </p14:nvContentPartPr>
              <p14:xfrm>
                <a:off x="7002082" y="1895072"/>
                <a:ext cx="72360" cy="90360"/>
              </p14:xfrm>
            </p:contentPart>
          </mc:Choice>
          <mc:Fallback>
            <p:pic>
              <p:nvPicPr>
                <p:cNvPr id="169109" name="Freihand 169108">
                  <a:extLst>
                    <a:ext uri="{FF2B5EF4-FFF2-40B4-BE49-F238E27FC236}">
                      <a16:creationId xmlns:a16="http://schemas.microsoft.com/office/drawing/2014/main" id="{1E0040C8-849E-48FB-8678-273B8339224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97762" y="1890752"/>
                  <a:ext cx="81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9110" name="Freihand 169109">
                  <a:extLst>
                    <a:ext uri="{FF2B5EF4-FFF2-40B4-BE49-F238E27FC236}">
                      <a16:creationId xmlns:a16="http://schemas.microsoft.com/office/drawing/2014/main" id="{28D46C1C-67FF-4B66-B4EC-0739CCCBC034}"/>
                    </a:ext>
                  </a:extLst>
                </p14:cNvPr>
                <p14:cNvContentPartPr/>
                <p14:nvPr/>
              </p14:nvContentPartPr>
              <p14:xfrm>
                <a:off x="7061842" y="1890392"/>
                <a:ext cx="30600" cy="122400"/>
              </p14:xfrm>
            </p:contentPart>
          </mc:Choice>
          <mc:Fallback>
            <p:pic>
              <p:nvPicPr>
                <p:cNvPr id="169110" name="Freihand 169109">
                  <a:extLst>
                    <a:ext uri="{FF2B5EF4-FFF2-40B4-BE49-F238E27FC236}">
                      <a16:creationId xmlns:a16="http://schemas.microsoft.com/office/drawing/2014/main" id="{28D46C1C-67FF-4B66-B4EC-0739CCCBC03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57522" y="1886072"/>
                  <a:ext cx="39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CFB31D83-7AD1-4D94-92B5-28396E2B5EBE}"/>
                    </a:ext>
                  </a:extLst>
                </p14:cNvPr>
                <p14:cNvContentPartPr/>
                <p14:nvPr/>
              </p14:nvContentPartPr>
              <p14:xfrm>
                <a:off x="6998842" y="1985072"/>
                <a:ext cx="111600" cy="19080"/>
              </p14:xfrm>
            </p:contentPart>
          </mc:Choice>
          <mc:Fallback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CFB31D83-7AD1-4D94-92B5-28396E2B5EB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94522" y="1980752"/>
                  <a:ext cx="12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9112" name="Freihand 169111">
                  <a:extLst>
                    <a:ext uri="{FF2B5EF4-FFF2-40B4-BE49-F238E27FC236}">
                      <a16:creationId xmlns:a16="http://schemas.microsoft.com/office/drawing/2014/main" id="{6A9452BA-6990-4283-BF59-9FC8C6C00160}"/>
                    </a:ext>
                  </a:extLst>
                </p14:cNvPr>
                <p14:cNvContentPartPr/>
                <p14:nvPr/>
              </p14:nvContentPartPr>
              <p14:xfrm>
                <a:off x="7133482" y="1919912"/>
                <a:ext cx="186480" cy="140400"/>
              </p14:xfrm>
            </p:contentPart>
          </mc:Choice>
          <mc:Fallback>
            <p:pic>
              <p:nvPicPr>
                <p:cNvPr id="169112" name="Freihand 169111">
                  <a:extLst>
                    <a:ext uri="{FF2B5EF4-FFF2-40B4-BE49-F238E27FC236}">
                      <a16:creationId xmlns:a16="http://schemas.microsoft.com/office/drawing/2014/main" id="{6A9452BA-6990-4283-BF59-9FC8C6C0016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29162" y="1915592"/>
                  <a:ext cx="195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8417B66E-FDE3-49A2-8180-95237C149622}"/>
                    </a:ext>
                  </a:extLst>
                </p14:cNvPr>
                <p14:cNvContentPartPr/>
                <p14:nvPr/>
              </p14:nvContentPartPr>
              <p14:xfrm>
                <a:off x="7354522" y="1933232"/>
                <a:ext cx="160560" cy="5040"/>
              </p14:xfrm>
            </p:contentPart>
          </mc:Choice>
          <mc:Fallback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8417B66E-FDE3-49A2-8180-95237C14962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350202" y="1928912"/>
                  <a:ext cx="1692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B72E3AC3-6045-48E1-9BA7-EEF74B74B505}"/>
                    </a:ext>
                  </a:extLst>
                </p14:cNvPr>
                <p14:cNvContentPartPr/>
                <p14:nvPr/>
              </p14:nvContentPartPr>
              <p14:xfrm>
                <a:off x="7391602" y="1966352"/>
                <a:ext cx="166680" cy="4320"/>
              </p14:xfrm>
            </p:contentPart>
          </mc:Choice>
          <mc:Fallback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B72E3AC3-6045-48E1-9BA7-EEF74B74B50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387282" y="1962032"/>
                  <a:ext cx="175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DCA254A4-EC9E-4A74-B9B7-C05435509BF0}"/>
                    </a:ext>
                  </a:extLst>
                </p14:cNvPr>
                <p14:cNvContentPartPr/>
                <p14:nvPr/>
              </p14:nvContentPartPr>
              <p14:xfrm>
                <a:off x="7527322" y="1888952"/>
                <a:ext cx="132120" cy="133200"/>
              </p14:xfrm>
            </p:contentPart>
          </mc:Choice>
          <mc:Fallback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DCA254A4-EC9E-4A74-B9B7-C05435509BF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523002" y="1884632"/>
                  <a:ext cx="140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9CEC5355-255B-42D5-880A-F4F833561BC3}"/>
                    </a:ext>
                  </a:extLst>
                </p14:cNvPr>
                <p14:cNvContentPartPr/>
                <p14:nvPr/>
              </p14:nvContentPartPr>
              <p14:xfrm>
                <a:off x="7538842" y="1927112"/>
                <a:ext cx="258840" cy="73800"/>
              </p14:xfrm>
            </p:contentPart>
          </mc:Choice>
          <mc:Fallback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9CEC5355-255B-42D5-880A-F4F833561BC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34522" y="1922792"/>
                  <a:ext cx="267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7A573117-79C3-445B-BF96-E09857FFD3B7}"/>
                    </a:ext>
                  </a:extLst>
                </p14:cNvPr>
                <p14:cNvContentPartPr/>
                <p14:nvPr/>
              </p14:nvContentPartPr>
              <p14:xfrm>
                <a:off x="7750522" y="1918472"/>
                <a:ext cx="49680" cy="129960"/>
              </p14:xfrm>
            </p:contentPart>
          </mc:Choice>
          <mc:Fallback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7A573117-79C3-445B-BF96-E09857FFD3B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746202" y="1914152"/>
                  <a:ext cx="58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3F887DB2-3668-473B-97EF-051595B4D16E}"/>
                    </a:ext>
                  </a:extLst>
                </p14:cNvPr>
                <p14:cNvContentPartPr/>
                <p14:nvPr/>
              </p14:nvContentPartPr>
              <p14:xfrm>
                <a:off x="7794082" y="1973912"/>
                <a:ext cx="88560" cy="73440"/>
              </p14:xfrm>
            </p:contentPart>
          </mc:Choice>
          <mc:Fallback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3F887DB2-3668-473B-97EF-051595B4D16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89762" y="1969592"/>
                  <a:ext cx="97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812CDADE-6D42-420A-85D0-B8D9859FD419}"/>
                    </a:ext>
                  </a:extLst>
                </p14:cNvPr>
                <p14:cNvContentPartPr/>
                <p14:nvPr/>
              </p14:nvContentPartPr>
              <p14:xfrm>
                <a:off x="7946362" y="1921712"/>
                <a:ext cx="181440" cy="37440"/>
              </p14:xfrm>
            </p:contentPart>
          </mc:Choice>
          <mc:Fallback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812CDADE-6D42-420A-85D0-B8D9859FD41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42042" y="1917392"/>
                  <a:ext cx="190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9120" name="Freihand 169119">
                  <a:extLst>
                    <a:ext uri="{FF2B5EF4-FFF2-40B4-BE49-F238E27FC236}">
                      <a16:creationId xmlns:a16="http://schemas.microsoft.com/office/drawing/2014/main" id="{05A61921-6567-4F8C-B44E-1B56E29D6A28}"/>
                    </a:ext>
                  </a:extLst>
                </p14:cNvPr>
                <p14:cNvContentPartPr/>
                <p14:nvPr/>
              </p14:nvContentPartPr>
              <p14:xfrm>
                <a:off x="8151562" y="1856552"/>
                <a:ext cx="97920" cy="84960"/>
              </p14:xfrm>
            </p:contentPart>
          </mc:Choice>
          <mc:Fallback>
            <p:pic>
              <p:nvPicPr>
                <p:cNvPr id="169120" name="Freihand 169119">
                  <a:extLst>
                    <a:ext uri="{FF2B5EF4-FFF2-40B4-BE49-F238E27FC236}">
                      <a16:creationId xmlns:a16="http://schemas.microsoft.com/office/drawing/2014/main" id="{05A61921-6567-4F8C-B44E-1B56E29D6A2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147242" y="1852232"/>
                  <a:ext cx="106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0018211F-4E7C-48FA-B35F-D67CAEECFD52}"/>
                    </a:ext>
                  </a:extLst>
                </p14:cNvPr>
                <p14:cNvContentPartPr/>
                <p14:nvPr/>
              </p14:nvContentPartPr>
              <p14:xfrm>
                <a:off x="8201602" y="1905872"/>
                <a:ext cx="91080" cy="124920"/>
              </p14:xfrm>
            </p:contentPart>
          </mc:Choice>
          <mc:Fallback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0018211F-4E7C-48FA-B35F-D67CAEECFD5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97282" y="1901552"/>
                  <a:ext cx="99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C8C26D13-7440-44FF-AB18-8FE14E27C5A9}"/>
                    </a:ext>
                  </a:extLst>
                </p14:cNvPr>
                <p14:cNvContentPartPr/>
                <p14:nvPr/>
              </p14:nvContentPartPr>
              <p14:xfrm>
                <a:off x="8334442" y="1859432"/>
                <a:ext cx="125640" cy="117360"/>
              </p14:xfrm>
            </p:contentPart>
          </mc:Choice>
          <mc:Fallback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C8C26D13-7440-44FF-AB18-8FE14E27C5A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30122" y="1855112"/>
                  <a:ext cx="134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9123" name="Freihand 169122">
                  <a:extLst>
                    <a:ext uri="{FF2B5EF4-FFF2-40B4-BE49-F238E27FC236}">
                      <a16:creationId xmlns:a16="http://schemas.microsoft.com/office/drawing/2014/main" id="{A168A953-6929-45B7-96D1-9E169B9CC038}"/>
                    </a:ext>
                  </a:extLst>
                </p14:cNvPr>
                <p14:cNvContentPartPr/>
                <p14:nvPr/>
              </p14:nvContentPartPr>
              <p14:xfrm>
                <a:off x="8391682" y="1834232"/>
                <a:ext cx="166320" cy="20880"/>
              </p14:xfrm>
            </p:contentPart>
          </mc:Choice>
          <mc:Fallback>
            <p:pic>
              <p:nvPicPr>
                <p:cNvPr id="169123" name="Freihand 169122">
                  <a:extLst>
                    <a:ext uri="{FF2B5EF4-FFF2-40B4-BE49-F238E27FC236}">
                      <a16:creationId xmlns:a16="http://schemas.microsoft.com/office/drawing/2014/main" id="{A168A953-6929-45B7-96D1-9E169B9CC03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87362" y="1829912"/>
                  <a:ext cx="174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8604A5D4-A1B6-4A8C-861A-9218C250E45B}"/>
                    </a:ext>
                  </a:extLst>
                </p14:cNvPr>
                <p14:cNvContentPartPr/>
                <p14:nvPr/>
              </p14:nvContentPartPr>
              <p14:xfrm>
                <a:off x="173602" y="2423552"/>
                <a:ext cx="162360" cy="28800"/>
              </p14:xfrm>
            </p:contentPart>
          </mc:Choice>
          <mc:Fallback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8604A5D4-A1B6-4A8C-861A-9218C250E45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9282" y="2419232"/>
                  <a:ext cx="171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F3517059-9411-4B8B-827E-41DEA2358E0A}"/>
                    </a:ext>
                  </a:extLst>
                </p14:cNvPr>
                <p14:cNvContentPartPr/>
                <p14:nvPr/>
              </p14:nvContentPartPr>
              <p14:xfrm>
                <a:off x="294922" y="2327432"/>
                <a:ext cx="115200" cy="222840"/>
              </p14:xfrm>
            </p:contentPart>
          </mc:Choice>
          <mc:Fallback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F3517059-9411-4B8B-827E-41DEA2358E0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0602" y="2323112"/>
                  <a:ext cx="123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139EDF45-537A-4D48-B5F0-B9F66E4436EA}"/>
                    </a:ext>
                  </a:extLst>
                </p14:cNvPr>
                <p14:cNvContentPartPr/>
                <p14:nvPr/>
              </p14:nvContentPartPr>
              <p14:xfrm>
                <a:off x="527482" y="2281712"/>
                <a:ext cx="102600" cy="173880"/>
              </p14:xfrm>
            </p:contentPart>
          </mc:Choice>
          <mc:Fallback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139EDF45-537A-4D48-B5F0-B9F66E4436E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23162" y="2277392"/>
                  <a:ext cx="111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34B6108F-2866-49E8-AC81-6902B5224404}"/>
                    </a:ext>
                  </a:extLst>
                </p14:cNvPr>
                <p14:cNvContentPartPr/>
                <p14:nvPr/>
              </p14:nvContentPartPr>
              <p14:xfrm>
                <a:off x="553042" y="2367392"/>
                <a:ext cx="224640" cy="70200"/>
              </p14:xfrm>
            </p:contentPart>
          </mc:Choice>
          <mc:Fallback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34B6108F-2866-49E8-AC81-6902B522440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48722" y="2363072"/>
                  <a:ext cx="233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AA4FA185-064C-41FE-828E-D870E2DC4C33}"/>
                    </a:ext>
                  </a:extLst>
                </p14:cNvPr>
                <p14:cNvContentPartPr/>
                <p14:nvPr/>
              </p14:nvContentPartPr>
              <p14:xfrm>
                <a:off x="791722" y="2290712"/>
                <a:ext cx="112320" cy="133920"/>
              </p14:xfrm>
            </p:contentPart>
          </mc:Choice>
          <mc:Fallback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AA4FA185-064C-41FE-828E-D870E2DC4C3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7402" y="2286392"/>
                  <a:ext cx="120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9138" name="Freihand 169137">
                  <a:extLst>
                    <a:ext uri="{FF2B5EF4-FFF2-40B4-BE49-F238E27FC236}">
                      <a16:creationId xmlns:a16="http://schemas.microsoft.com/office/drawing/2014/main" id="{5A6FB9A2-FDAE-496C-B234-5F21A0DE11CE}"/>
                    </a:ext>
                  </a:extLst>
                </p14:cNvPr>
                <p14:cNvContentPartPr/>
                <p14:nvPr/>
              </p14:nvContentPartPr>
              <p14:xfrm>
                <a:off x="969562" y="2295032"/>
                <a:ext cx="240120" cy="133920"/>
              </p14:xfrm>
            </p:contentPart>
          </mc:Choice>
          <mc:Fallback>
            <p:pic>
              <p:nvPicPr>
                <p:cNvPr id="169138" name="Freihand 169137">
                  <a:extLst>
                    <a:ext uri="{FF2B5EF4-FFF2-40B4-BE49-F238E27FC236}">
                      <a16:creationId xmlns:a16="http://schemas.microsoft.com/office/drawing/2014/main" id="{5A6FB9A2-FDAE-496C-B234-5F21A0DE11C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65242" y="2290712"/>
                  <a:ext cx="248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9139" name="Freihand 169138">
                  <a:extLst>
                    <a:ext uri="{FF2B5EF4-FFF2-40B4-BE49-F238E27FC236}">
                      <a16:creationId xmlns:a16="http://schemas.microsoft.com/office/drawing/2014/main" id="{37489B99-16EA-4442-B315-36520C70EC06}"/>
                    </a:ext>
                  </a:extLst>
                </p14:cNvPr>
                <p14:cNvContentPartPr/>
                <p14:nvPr/>
              </p14:nvContentPartPr>
              <p14:xfrm>
                <a:off x="1191682" y="2279912"/>
                <a:ext cx="33120" cy="29880"/>
              </p14:xfrm>
            </p:contentPart>
          </mc:Choice>
          <mc:Fallback>
            <p:pic>
              <p:nvPicPr>
                <p:cNvPr id="169139" name="Freihand 169138">
                  <a:extLst>
                    <a:ext uri="{FF2B5EF4-FFF2-40B4-BE49-F238E27FC236}">
                      <a16:creationId xmlns:a16="http://schemas.microsoft.com/office/drawing/2014/main" id="{37489B99-16EA-4442-B315-36520C70EC0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87362" y="2275592"/>
                  <a:ext cx="41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9140" name="Freihand 169139">
                  <a:extLst>
                    <a:ext uri="{FF2B5EF4-FFF2-40B4-BE49-F238E27FC236}">
                      <a16:creationId xmlns:a16="http://schemas.microsoft.com/office/drawing/2014/main" id="{A3E28C43-BDDB-4173-B0BA-2EF9B658F3BE}"/>
                    </a:ext>
                  </a:extLst>
                </p14:cNvPr>
                <p14:cNvContentPartPr/>
                <p14:nvPr/>
              </p14:nvContentPartPr>
              <p14:xfrm>
                <a:off x="1232002" y="2324912"/>
                <a:ext cx="77040" cy="113760"/>
              </p14:xfrm>
            </p:contentPart>
          </mc:Choice>
          <mc:Fallback>
            <p:pic>
              <p:nvPicPr>
                <p:cNvPr id="169140" name="Freihand 169139">
                  <a:extLst>
                    <a:ext uri="{FF2B5EF4-FFF2-40B4-BE49-F238E27FC236}">
                      <a16:creationId xmlns:a16="http://schemas.microsoft.com/office/drawing/2014/main" id="{A3E28C43-BDDB-4173-B0BA-2EF9B658F3B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27682" y="2320592"/>
                  <a:ext cx="85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9141" name="Freihand 169140">
                  <a:extLst>
                    <a:ext uri="{FF2B5EF4-FFF2-40B4-BE49-F238E27FC236}">
                      <a16:creationId xmlns:a16="http://schemas.microsoft.com/office/drawing/2014/main" id="{730A0C13-2A93-4420-B3FB-38D2B8F40855}"/>
                    </a:ext>
                  </a:extLst>
                </p14:cNvPr>
                <p14:cNvContentPartPr/>
                <p14:nvPr/>
              </p14:nvContentPartPr>
              <p14:xfrm>
                <a:off x="1334602" y="2305112"/>
                <a:ext cx="169200" cy="119160"/>
              </p14:xfrm>
            </p:contentPart>
          </mc:Choice>
          <mc:Fallback>
            <p:pic>
              <p:nvPicPr>
                <p:cNvPr id="169141" name="Freihand 169140">
                  <a:extLst>
                    <a:ext uri="{FF2B5EF4-FFF2-40B4-BE49-F238E27FC236}">
                      <a16:creationId xmlns:a16="http://schemas.microsoft.com/office/drawing/2014/main" id="{730A0C13-2A93-4420-B3FB-38D2B8F4085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330282" y="2300792"/>
                  <a:ext cx="17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9142" name="Freihand 169141">
                  <a:extLst>
                    <a:ext uri="{FF2B5EF4-FFF2-40B4-BE49-F238E27FC236}">
                      <a16:creationId xmlns:a16="http://schemas.microsoft.com/office/drawing/2014/main" id="{370E081C-A5E3-449F-9AE8-02318544BDCD}"/>
                    </a:ext>
                  </a:extLst>
                </p14:cNvPr>
                <p14:cNvContentPartPr/>
                <p14:nvPr/>
              </p14:nvContentPartPr>
              <p14:xfrm>
                <a:off x="1599922" y="2309432"/>
                <a:ext cx="245880" cy="106200"/>
              </p14:xfrm>
            </p:contentPart>
          </mc:Choice>
          <mc:Fallback>
            <p:pic>
              <p:nvPicPr>
                <p:cNvPr id="169142" name="Freihand 169141">
                  <a:extLst>
                    <a:ext uri="{FF2B5EF4-FFF2-40B4-BE49-F238E27FC236}">
                      <a16:creationId xmlns:a16="http://schemas.microsoft.com/office/drawing/2014/main" id="{370E081C-A5E3-449F-9AE8-02318544BDC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95602" y="2305112"/>
                  <a:ext cx="254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9143" name="Freihand 169142">
                  <a:extLst>
                    <a:ext uri="{FF2B5EF4-FFF2-40B4-BE49-F238E27FC236}">
                      <a16:creationId xmlns:a16="http://schemas.microsoft.com/office/drawing/2014/main" id="{46EC01BD-3A92-46E4-99E2-DC3EC520A48B}"/>
                    </a:ext>
                  </a:extLst>
                </p14:cNvPr>
                <p14:cNvContentPartPr/>
                <p14:nvPr/>
              </p14:nvContentPartPr>
              <p14:xfrm>
                <a:off x="1838602" y="2319152"/>
                <a:ext cx="96840" cy="92520"/>
              </p14:xfrm>
            </p:contentPart>
          </mc:Choice>
          <mc:Fallback>
            <p:pic>
              <p:nvPicPr>
                <p:cNvPr id="169143" name="Freihand 169142">
                  <a:extLst>
                    <a:ext uri="{FF2B5EF4-FFF2-40B4-BE49-F238E27FC236}">
                      <a16:creationId xmlns:a16="http://schemas.microsoft.com/office/drawing/2014/main" id="{46EC01BD-3A92-46E4-99E2-DC3EC520A48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834282" y="2314832"/>
                  <a:ext cx="10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9144" name="Freihand 169143">
                  <a:extLst>
                    <a:ext uri="{FF2B5EF4-FFF2-40B4-BE49-F238E27FC236}">
                      <a16:creationId xmlns:a16="http://schemas.microsoft.com/office/drawing/2014/main" id="{87B706F7-19C9-4CB6-AB7C-764C6ADFCDAC}"/>
                    </a:ext>
                  </a:extLst>
                </p14:cNvPr>
                <p14:cNvContentPartPr/>
                <p14:nvPr/>
              </p14:nvContentPartPr>
              <p14:xfrm>
                <a:off x="1935442" y="2319872"/>
                <a:ext cx="112680" cy="72000"/>
              </p14:xfrm>
            </p:contentPart>
          </mc:Choice>
          <mc:Fallback>
            <p:pic>
              <p:nvPicPr>
                <p:cNvPr id="169144" name="Freihand 169143">
                  <a:extLst>
                    <a:ext uri="{FF2B5EF4-FFF2-40B4-BE49-F238E27FC236}">
                      <a16:creationId xmlns:a16="http://schemas.microsoft.com/office/drawing/2014/main" id="{87B706F7-19C9-4CB6-AB7C-764C6ADFCDA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931122" y="2315552"/>
                  <a:ext cx="12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791FE602-86E6-4BB8-B65B-CE671E0BBAF0}"/>
                    </a:ext>
                  </a:extLst>
                </p14:cNvPr>
                <p14:cNvContentPartPr/>
                <p14:nvPr/>
              </p14:nvContentPartPr>
              <p14:xfrm>
                <a:off x="2114722" y="2200712"/>
                <a:ext cx="338040" cy="193320"/>
              </p14:xfrm>
            </p:contentPart>
          </mc:Choice>
          <mc:Fallback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791FE602-86E6-4BB8-B65B-CE671E0BBA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110402" y="2196392"/>
                  <a:ext cx="34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F05912A4-14EA-4317-9A59-E774876CBC6F}"/>
                    </a:ext>
                  </a:extLst>
                </p14:cNvPr>
                <p14:cNvContentPartPr/>
                <p14:nvPr/>
              </p14:nvContentPartPr>
              <p14:xfrm>
                <a:off x="2416762" y="2245352"/>
                <a:ext cx="360" cy="360"/>
              </p14:xfrm>
            </p:contentPart>
          </mc:Choice>
          <mc:Fallback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F05912A4-14EA-4317-9A59-E774876CBC6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12442" y="2241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CF7A972B-5539-4B61-AC8C-4E0D99FE6785}"/>
                    </a:ext>
                  </a:extLst>
                </p14:cNvPr>
                <p14:cNvContentPartPr/>
                <p14:nvPr/>
              </p14:nvContentPartPr>
              <p14:xfrm>
                <a:off x="2462842" y="2221592"/>
                <a:ext cx="258840" cy="127440"/>
              </p14:xfrm>
            </p:contentPart>
          </mc:Choice>
          <mc:Fallback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CF7A972B-5539-4B61-AC8C-4E0D99FE678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458522" y="2217272"/>
                  <a:ext cx="267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7B48F640-7094-473F-A9F9-5D251405FF4C}"/>
                    </a:ext>
                  </a:extLst>
                </p14:cNvPr>
                <p14:cNvContentPartPr/>
                <p14:nvPr/>
              </p14:nvContentPartPr>
              <p14:xfrm>
                <a:off x="1973962" y="2175872"/>
                <a:ext cx="201600" cy="16560"/>
              </p14:xfrm>
            </p:contentPart>
          </mc:Choice>
          <mc:Fallback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7B48F640-7094-473F-A9F9-5D251405FF4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969642" y="2171552"/>
                  <a:ext cx="210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7FEB6D11-8840-4F17-A708-E66844460CDD}"/>
                    </a:ext>
                  </a:extLst>
                </p14:cNvPr>
                <p14:cNvContentPartPr/>
                <p14:nvPr/>
              </p14:nvContentPartPr>
              <p14:xfrm>
                <a:off x="2896282" y="2209712"/>
                <a:ext cx="21600" cy="123480"/>
              </p14:xfrm>
            </p:contentPart>
          </mc:Choice>
          <mc:Fallback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7FEB6D11-8840-4F17-A708-E66844460CD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891962" y="2205392"/>
                  <a:ext cx="30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FE4CC80A-80FE-4571-82FF-62BBDBDEC5CF}"/>
                    </a:ext>
                  </a:extLst>
                </p14:cNvPr>
                <p14:cNvContentPartPr/>
                <p14:nvPr/>
              </p14:nvContentPartPr>
              <p14:xfrm>
                <a:off x="2887282" y="2212232"/>
                <a:ext cx="136800" cy="6480"/>
              </p14:xfrm>
            </p:contentPart>
          </mc:Choice>
          <mc:Fallback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FE4CC80A-80FE-4571-82FF-62BBDBDEC5C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882962" y="2207912"/>
                  <a:ext cx="145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D58B57A7-0E09-4A03-9DD1-F4DBA7C6B4CE}"/>
                    </a:ext>
                  </a:extLst>
                </p14:cNvPr>
                <p14:cNvContentPartPr/>
                <p14:nvPr/>
              </p14:nvContentPartPr>
              <p14:xfrm>
                <a:off x="2891242" y="2254352"/>
                <a:ext cx="118080" cy="16560"/>
              </p14:xfrm>
            </p:contentPart>
          </mc:Choice>
          <mc:Fallback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D58B57A7-0E09-4A03-9DD1-F4DBA7C6B4C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86922" y="2250032"/>
                  <a:ext cx="126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DE3ABD00-F85D-4AA9-AAAC-AFFA6D418425}"/>
                    </a:ext>
                  </a:extLst>
                </p14:cNvPr>
                <p14:cNvContentPartPr/>
                <p14:nvPr/>
              </p14:nvContentPartPr>
              <p14:xfrm>
                <a:off x="2895562" y="2225552"/>
                <a:ext cx="280440" cy="138240"/>
              </p14:xfrm>
            </p:contentPart>
          </mc:Choice>
          <mc:Fallback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DE3ABD00-F85D-4AA9-AAAC-AFFA6D41842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91242" y="2221232"/>
                  <a:ext cx="289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D1390EB5-7200-4850-943D-7C721E493549}"/>
                    </a:ext>
                  </a:extLst>
                </p14:cNvPr>
                <p14:cNvContentPartPr/>
                <p14:nvPr/>
              </p14:nvContentPartPr>
              <p14:xfrm>
                <a:off x="3247642" y="2164712"/>
                <a:ext cx="145800" cy="169920"/>
              </p14:xfrm>
            </p:contentPart>
          </mc:Choice>
          <mc:Fallback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D1390EB5-7200-4850-943D-7C721E49354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243322" y="2160392"/>
                  <a:ext cx="154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470290D3-951C-4822-89A2-4E75425E19EA}"/>
                    </a:ext>
                  </a:extLst>
                </p14:cNvPr>
                <p14:cNvContentPartPr/>
                <p14:nvPr/>
              </p14:nvContentPartPr>
              <p14:xfrm>
                <a:off x="3298762" y="2281352"/>
                <a:ext cx="72360" cy="51480"/>
              </p14:xfrm>
            </p:contentPart>
          </mc:Choice>
          <mc:Fallback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470290D3-951C-4822-89A2-4E75425E19E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294442" y="2277032"/>
                  <a:ext cx="81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69155" name="Freihand 169154">
                  <a:extLst>
                    <a:ext uri="{FF2B5EF4-FFF2-40B4-BE49-F238E27FC236}">
                      <a16:creationId xmlns:a16="http://schemas.microsoft.com/office/drawing/2014/main" id="{3FE5FE54-CDCE-4C99-892C-34DEB55B34C2}"/>
                    </a:ext>
                  </a:extLst>
                </p14:cNvPr>
                <p14:cNvContentPartPr/>
                <p14:nvPr/>
              </p14:nvContentPartPr>
              <p14:xfrm>
                <a:off x="3384442" y="2277392"/>
                <a:ext cx="371160" cy="53280"/>
              </p14:xfrm>
            </p:contentPart>
          </mc:Choice>
          <mc:Fallback>
            <p:pic>
              <p:nvPicPr>
                <p:cNvPr id="169155" name="Freihand 169154">
                  <a:extLst>
                    <a:ext uri="{FF2B5EF4-FFF2-40B4-BE49-F238E27FC236}">
                      <a16:creationId xmlns:a16="http://schemas.microsoft.com/office/drawing/2014/main" id="{3FE5FE54-CDCE-4C99-892C-34DEB55B34C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80122" y="2273072"/>
                  <a:ext cx="379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0C2B30E6-A5C6-4361-AE4D-53AFAAC6996C}"/>
                    </a:ext>
                  </a:extLst>
                </p14:cNvPr>
                <p14:cNvContentPartPr/>
                <p14:nvPr/>
              </p14:nvContentPartPr>
              <p14:xfrm>
                <a:off x="3783682" y="2274512"/>
                <a:ext cx="266400" cy="46800"/>
              </p14:xfrm>
            </p:contentPart>
          </mc:Choice>
          <mc:Fallback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0C2B30E6-A5C6-4361-AE4D-53AFAAC6996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79362" y="2270192"/>
                  <a:ext cx="275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62FBDE08-9761-4731-ACF3-DEDEEFC70048}"/>
                    </a:ext>
                  </a:extLst>
                </p14:cNvPr>
                <p14:cNvContentPartPr/>
                <p14:nvPr/>
              </p14:nvContentPartPr>
              <p14:xfrm>
                <a:off x="4190122" y="2261552"/>
                <a:ext cx="204840" cy="69840"/>
              </p14:xfrm>
            </p:contentPart>
          </mc:Choice>
          <mc:Fallback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62FBDE08-9761-4731-ACF3-DEDEEFC7004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85802" y="2257232"/>
                  <a:ext cx="213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271FC3B3-5966-4F7F-BFB3-41D41E52938A}"/>
                    </a:ext>
                  </a:extLst>
                </p14:cNvPr>
                <p14:cNvContentPartPr/>
                <p14:nvPr/>
              </p14:nvContentPartPr>
              <p14:xfrm>
                <a:off x="4405402" y="2154632"/>
                <a:ext cx="84600" cy="139320"/>
              </p14:xfrm>
            </p:contentPart>
          </mc:Choice>
          <mc:Fallback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271FC3B3-5966-4F7F-BFB3-41D41E52938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01082" y="2150312"/>
                  <a:ext cx="93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E960EADA-40F5-4372-93EF-5B8325DBE7A9}"/>
                    </a:ext>
                  </a:extLst>
                </p14:cNvPr>
                <p14:cNvContentPartPr/>
                <p14:nvPr/>
              </p14:nvContentPartPr>
              <p14:xfrm>
                <a:off x="4515562" y="2238512"/>
                <a:ext cx="106560" cy="78120"/>
              </p14:xfrm>
            </p:contentPart>
          </mc:Choice>
          <mc:Fallback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E960EADA-40F5-4372-93EF-5B8325DBE7A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11242" y="2234192"/>
                  <a:ext cx="11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2863A5CA-C981-47D5-9C16-58005B2A912B}"/>
                    </a:ext>
                  </a:extLst>
                </p14:cNvPr>
                <p14:cNvContentPartPr/>
                <p14:nvPr/>
              </p14:nvContentPartPr>
              <p14:xfrm>
                <a:off x="4613842" y="2170112"/>
                <a:ext cx="178920" cy="125640"/>
              </p14:xfrm>
            </p:contentPart>
          </mc:Choice>
          <mc:Fallback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2863A5CA-C981-47D5-9C16-58005B2A912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609522" y="2165792"/>
                  <a:ext cx="187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69161" name="Freihand 169160">
                  <a:extLst>
                    <a:ext uri="{FF2B5EF4-FFF2-40B4-BE49-F238E27FC236}">
                      <a16:creationId xmlns:a16="http://schemas.microsoft.com/office/drawing/2014/main" id="{82922B93-9E8C-4D2C-8E0D-1E1B2DB7612F}"/>
                    </a:ext>
                  </a:extLst>
                </p14:cNvPr>
                <p14:cNvContentPartPr/>
                <p14:nvPr/>
              </p14:nvContentPartPr>
              <p14:xfrm>
                <a:off x="4842442" y="2144912"/>
                <a:ext cx="29880" cy="158760"/>
              </p14:xfrm>
            </p:contentPart>
          </mc:Choice>
          <mc:Fallback>
            <p:pic>
              <p:nvPicPr>
                <p:cNvPr id="169161" name="Freihand 169160">
                  <a:extLst>
                    <a:ext uri="{FF2B5EF4-FFF2-40B4-BE49-F238E27FC236}">
                      <a16:creationId xmlns:a16="http://schemas.microsoft.com/office/drawing/2014/main" id="{82922B93-9E8C-4D2C-8E0D-1E1B2DB7612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838122" y="2140592"/>
                  <a:ext cx="38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89940786-F445-4EEF-A972-70BA8FC52465}"/>
                    </a:ext>
                  </a:extLst>
                </p14:cNvPr>
                <p14:cNvContentPartPr/>
                <p14:nvPr/>
              </p14:nvContentPartPr>
              <p14:xfrm>
                <a:off x="4789882" y="2206472"/>
                <a:ext cx="159840" cy="20880"/>
              </p14:xfrm>
            </p:contentPart>
          </mc:Choice>
          <mc:Fallback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89940786-F445-4EEF-A972-70BA8FC5246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85562" y="2202152"/>
                  <a:ext cx="168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69163" name="Freihand 169162">
                  <a:extLst>
                    <a:ext uri="{FF2B5EF4-FFF2-40B4-BE49-F238E27FC236}">
                      <a16:creationId xmlns:a16="http://schemas.microsoft.com/office/drawing/2014/main" id="{D6826120-D76D-4FDE-869A-49F27336DC81}"/>
                    </a:ext>
                  </a:extLst>
                </p14:cNvPr>
                <p14:cNvContentPartPr/>
                <p14:nvPr/>
              </p14:nvContentPartPr>
              <p14:xfrm>
                <a:off x="4580362" y="2109992"/>
                <a:ext cx="60840" cy="12240"/>
              </p14:xfrm>
            </p:contentPart>
          </mc:Choice>
          <mc:Fallback>
            <p:pic>
              <p:nvPicPr>
                <p:cNvPr id="169163" name="Freihand 169162">
                  <a:extLst>
                    <a:ext uri="{FF2B5EF4-FFF2-40B4-BE49-F238E27FC236}">
                      <a16:creationId xmlns:a16="http://schemas.microsoft.com/office/drawing/2014/main" id="{D6826120-D76D-4FDE-869A-49F27336DC8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576042" y="2105672"/>
                  <a:ext cx="69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69164" name="Freihand 169163">
                  <a:extLst>
                    <a:ext uri="{FF2B5EF4-FFF2-40B4-BE49-F238E27FC236}">
                      <a16:creationId xmlns:a16="http://schemas.microsoft.com/office/drawing/2014/main" id="{FB3A0146-3371-41EE-B294-ACA1EB017412}"/>
                    </a:ext>
                  </a:extLst>
                </p14:cNvPr>
                <p14:cNvContentPartPr/>
                <p14:nvPr/>
              </p14:nvContentPartPr>
              <p14:xfrm>
                <a:off x="5041162" y="2150312"/>
                <a:ext cx="378360" cy="116280"/>
              </p14:xfrm>
            </p:contentPart>
          </mc:Choice>
          <mc:Fallback>
            <p:pic>
              <p:nvPicPr>
                <p:cNvPr id="169164" name="Freihand 169163">
                  <a:extLst>
                    <a:ext uri="{FF2B5EF4-FFF2-40B4-BE49-F238E27FC236}">
                      <a16:creationId xmlns:a16="http://schemas.microsoft.com/office/drawing/2014/main" id="{FB3A0146-3371-41EE-B294-ACA1EB01741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036842" y="2145992"/>
                  <a:ext cx="387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0823F991-19D6-41F6-83E8-F883C22A0525}"/>
                    </a:ext>
                  </a:extLst>
                </p14:cNvPr>
                <p14:cNvContentPartPr/>
                <p14:nvPr/>
              </p14:nvContentPartPr>
              <p14:xfrm>
                <a:off x="5584402" y="2126912"/>
                <a:ext cx="137160" cy="156240"/>
              </p14:xfrm>
            </p:contentPart>
          </mc:Choice>
          <mc:Fallback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0823F991-19D6-41F6-83E8-F883C22A052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80082" y="2122592"/>
                  <a:ext cx="145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9ED7DFC3-CA2B-4BC1-9C4D-076B40A2C344}"/>
                    </a:ext>
                  </a:extLst>
                </p14:cNvPr>
                <p14:cNvContentPartPr/>
                <p14:nvPr/>
              </p14:nvContentPartPr>
              <p14:xfrm>
                <a:off x="5648482" y="2229872"/>
                <a:ext cx="71640" cy="45720"/>
              </p14:xfrm>
            </p:contentPart>
          </mc:Choice>
          <mc:Fallback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9ED7DFC3-CA2B-4BC1-9C4D-076B40A2C34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44162" y="2225552"/>
                  <a:ext cx="80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69167" name="Freihand 169166">
                  <a:extLst>
                    <a:ext uri="{FF2B5EF4-FFF2-40B4-BE49-F238E27FC236}">
                      <a16:creationId xmlns:a16="http://schemas.microsoft.com/office/drawing/2014/main" id="{6506A5DE-DF6A-46AE-A721-5617E3ACE914}"/>
                    </a:ext>
                  </a:extLst>
                </p14:cNvPr>
                <p14:cNvContentPartPr/>
                <p14:nvPr/>
              </p14:nvContentPartPr>
              <p14:xfrm>
                <a:off x="5732722" y="2241752"/>
                <a:ext cx="172440" cy="38880"/>
              </p14:xfrm>
            </p:contentPart>
          </mc:Choice>
          <mc:Fallback>
            <p:pic>
              <p:nvPicPr>
                <p:cNvPr id="169167" name="Freihand 169166">
                  <a:extLst>
                    <a:ext uri="{FF2B5EF4-FFF2-40B4-BE49-F238E27FC236}">
                      <a16:creationId xmlns:a16="http://schemas.microsoft.com/office/drawing/2014/main" id="{6506A5DE-DF6A-46AE-A721-5617E3ACE91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728402" y="2237432"/>
                  <a:ext cx="181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69168" name="Freihand 169167">
                  <a:extLst>
                    <a:ext uri="{FF2B5EF4-FFF2-40B4-BE49-F238E27FC236}">
                      <a16:creationId xmlns:a16="http://schemas.microsoft.com/office/drawing/2014/main" id="{B31D36E3-013D-41C6-BBDC-7E812C65414D}"/>
                    </a:ext>
                  </a:extLst>
                </p14:cNvPr>
                <p14:cNvContentPartPr/>
                <p14:nvPr/>
              </p14:nvContentPartPr>
              <p14:xfrm>
                <a:off x="5938282" y="2213312"/>
                <a:ext cx="86400" cy="70920"/>
              </p14:xfrm>
            </p:contentPart>
          </mc:Choice>
          <mc:Fallback>
            <p:pic>
              <p:nvPicPr>
                <p:cNvPr id="169168" name="Freihand 169167">
                  <a:extLst>
                    <a:ext uri="{FF2B5EF4-FFF2-40B4-BE49-F238E27FC236}">
                      <a16:creationId xmlns:a16="http://schemas.microsoft.com/office/drawing/2014/main" id="{B31D36E3-013D-41C6-BBDC-7E812C65414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33962" y="2208992"/>
                  <a:ext cx="95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52E09A79-3E4A-4343-927D-ADAB6793CE7D}"/>
                    </a:ext>
                  </a:extLst>
                </p14:cNvPr>
                <p14:cNvContentPartPr/>
                <p14:nvPr/>
              </p14:nvContentPartPr>
              <p14:xfrm>
                <a:off x="6071482" y="2223752"/>
                <a:ext cx="295560" cy="52920"/>
              </p14:xfrm>
            </p:contentPart>
          </mc:Choice>
          <mc:Fallback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52E09A79-3E4A-4343-927D-ADAB6793CE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67162" y="2219432"/>
                  <a:ext cx="304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1BA05B18-D7D0-4707-96E1-A49E29D576C1}"/>
                    </a:ext>
                  </a:extLst>
                </p14:cNvPr>
                <p14:cNvContentPartPr/>
                <p14:nvPr/>
              </p14:nvContentPartPr>
              <p14:xfrm>
                <a:off x="6677002" y="2220512"/>
                <a:ext cx="74880" cy="87840"/>
              </p14:xfrm>
            </p:contentPart>
          </mc:Choice>
          <mc:Fallback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1BA05B18-D7D0-4707-96E1-A49E29D576C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72682" y="2216192"/>
                  <a:ext cx="83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69171" name="Freihand 169170">
                  <a:extLst>
                    <a:ext uri="{FF2B5EF4-FFF2-40B4-BE49-F238E27FC236}">
                      <a16:creationId xmlns:a16="http://schemas.microsoft.com/office/drawing/2014/main" id="{CBEE78D2-0F02-4E4A-A12B-1F94C47B3D8A}"/>
                    </a:ext>
                  </a:extLst>
                </p14:cNvPr>
                <p14:cNvContentPartPr/>
                <p14:nvPr/>
              </p14:nvContentPartPr>
              <p14:xfrm>
                <a:off x="6724522" y="2209712"/>
                <a:ext cx="56880" cy="108360"/>
              </p14:xfrm>
            </p:contentPart>
          </mc:Choice>
          <mc:Fallback>
            <p:pic>
              <p:nvPicPr>
                <p:cNvPr id="169171" name="Freihand 169170">
                  <a:extLst>
                    <a:ext uri="{FF2B5EF4-FFF2-40B4-BE49-F238E27FC236}">
                      <a16:creationId xmlns:a16="http://schemas.microsoft.com/office/drawing/2014/main" id="{CBEE78D2-0F02-4E4A-A12B-1F94C47B3D8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20202" y="2205392"/>
                  <a:ext cx="6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69172" name="Freihand 169171">
                  <a:extLst>
                    <a:ext uri="{FF2B5EF4-FFF2-40B4-BE49-F238E27FC236}">
                      <a16:creationId xmlns:a16="http://schemas.microsoft.com/office/drawing/2014/main" id="{FD6A451C-D60E-48A2-A346-B731D9EA42AC}"/>
                    </a:ext>
                  </a:extLst>
                </p14:cNvPr>
                <p14:cNvContentPartPr/>
                <p14:nvPr/>
              </p14:nvContentPartPr>
              <p14:xfrm>
                <a:off x="6671242" y="2216192"/>
                <a:ext cx="301320" cy="95040"/>
              </p14:xfrm>
            </p:contentPart>
          </mc:Choice>
          <mc:Fallback>
            <p:pic>
              <p:nvPicPr>
                <p:cNvPr id="169172" name="Freihand 169171">
                  <a:extLst>
                    <a:ext uri="{FF2B5EF4-FFF2-40B4-BE49-F238E27FC236}">
                      <a16:creationId xmlns:a16="http://schemas.microsoft.com/office/drawing/2014/main" id="{FD6A451C-D60E-48A2-A346-B731D9EA42A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66922" y="2211872"/>
                  <a:ext cx="309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F538BB14-CE78-468F-96BF-8518CC78B0E0}"/>
                    </a:ext>
                  </a:extLst>
                </p14:cNvPr>
                <p14:cNvContentPartPr/>
                <p14:nvPr/>
              </p14:nvContentPartPr>
              <p14:xfrm>
                <a:off x="6960322" y="2303312"/>
                <a:ext cx="148680" cy="82080"/>
              </p14:xfrm>
            </p:contentPart>
          </mc:Choice>
          <mc:Fallback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F538BB14-CE78-468F-96BF-8518CC78B0E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56002" y="2298992"/>
                  <a:ext cx="157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C9A81C49-0D0C-4634-AA8B-09135467E66E}"/>
                    </a:ext>
                  </a:extLst>
                </p14:cNvPr>
                <p14:cNvContentPartPr/>
                <p14:nvPr/>
              </p14:nvContentPartPr>
              <p14:xfrm>
                <a:off x="7165522" y="2260112"/>
                <a:ext cx="158400" cy="8640"/>
              </p14:xfrm>
            </p:contentPart>
          </mc:Choice>
          <mc:Fallback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C9A81C49-0D0C-4634-AA8B-09135467E66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161202" y="2255792"/>
                  <a:ext cx="167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81E278EA-0C1D-44C9-B966-9236A2BF4277}"/>
                    </a:ext>
                  </a:extLst>
                </p14:cNvPr>
                <p14:cNvContentPartPr/>
                <p14:nvPr/>
              </p14:nvContentPartPr>
              <p14:xfrm>
                <a:off x="7180282" y="2296832"/>
                <a:ext cx="140400" cy="6840"/>
              </p14:xfrm>
            </p:contentPart>
          </mc:Choice>
          <mc:Fallback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81E278EA-0C1D-44C9-B966-9236A2BF427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75962" y="2292512"/>
                  <a:ext cx="149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E9AC2CF2-7DF9-4E1F-8734-84A0FDF8725F}"/>
                    </a:ext>
                  </a:extLst>
                </p14:cNvPr>
                <p14:cNvContentPartPr/>
                <p14:nvPr/>
              </p14:nvContentPartPr>
              <p14:xfrm>
                <a:off x="7415362" y="2196392"/>
                <a:ext cx="85320" cy="72720"/>
              </p14:xfrm>
            </p:contentPart>
          </mc:Choice>
          <mc:Fallback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E9AC2CF2-7DF9-4E1F-8734-84A0FDF8725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411042" y="2192072"/>
                  <a:ext cx="93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795C4C0D-E5B4-4A43-B23C-6045F53B2BE8}"/>
                    </a:ext>
                  </a:extLst>
                </p14:cNvPr>
                <p14:cNvContentPartPr/>
                <p14:nvPr/>
              </p14:nvContentPartPr>
              <p14:xfrm>
                <a:off x="7488082" y="2271272"/>
                <a:ext cx="2160" cy="103320"/>
              </p14:xfrm>
            </p:contentPart>
          </mc:Choice>
          <mc:Fallback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795C4C0D-E5B4-4A43-B23C-6045F53B2BE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483762" y="2266952"/>
                  <a:ext cx="10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E43B09DB-C2BD-4DED-BC03-352FC6182C26}"/>
                    </a:ext>
                  </a:extLst>
                </p14:cNvPr>
                <p14:cNvContentPartPr/>
                <p14:nvPr/>
              </p14:nvContentPartPr>
              <p14:xfrm>
                <a:off x="7546402" y="2193872"/>
                <a:ext cx="88560" cy="126000"/>
              </p14:xfrm>
            </p:contentPart>
          </mc:Choice>
          <mc:Fallback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E43B09DB-C2BD-4DED-BC03-352FC6182C2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42082" y="2189552"/>
                  <a:ext cx="97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1311F9B5-8E7C-4C5D-BA55-F3E38EAF95D9}"/>
                    </a:ext>
                  </a:extLst>
                </p14:cNvPr>
                <p14:cNvContentPartPr/>
                <p14:nvPr/>
              </p14:nvContentPartPr>
              <p14:xfrm>
                <a:off x="7695802" y="2239952"/>
                <a:ext cx="360" cy="360"/>
              </p14:xfrm>
            </p:contentPart>
          </mc:Choice>
          <mc:Fallback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1311F9B5-8E7C-4C5D-BA55-F3E38EAF95D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91482" y="22356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E5E1F5AF-DA03-4FFC-9CD7-DE3565283425}"/>
                    </a:ext>
                  </a:extLst>
                </p14:cNvPr>
                <p14:cNvContentPartPr/>
                <p14:nvPr/>
              </p14:nvContentPartPr>
              <p14:xfrm>
                <a:off x="7740082" y="2152832"/>
                <a:ext cx="91080" cy="143640"/>
              </p14:xfrm>
            </p:contentPart>
          </mc:Choice>
          <mc:Fallback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E5E1F5AF-DA03-4FFC-9CD7-DE356528342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735762" y="2148512"/>
                  <a:ext cx="99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69183" name="Freihand 169182">
                  <a:extLst>
                    <a:ext uri="{FF2B5EF4-FFF2-40B4-BE49-F238E27FC236}">
                      <a16:creationId xmlns:a16="http://schemas.microsoft.com/office/drawing/2014/main" id="{6B0953D0-E987-492E-95B4-3F1B48269EEA}"/>
                    </a:ext>
                  </a:extLst>
                </p14:cNvPr>
                <p14:cNvContentPartPr/>
                <p14:nvPr/>
              </p14:nvContentPartPr>
              <p14:xfrm>
                <a:off x="7825402" y="2257232"/>
                <a:ext cx="23400" cy="48240"/>
              </p14:xfrm>
            </p:contentPart>
          </mc:Choice>
          <mc:Fallback>
            <p:pic>
              <p:nvPicPr>
                <p:cNvPr id="169183" name="Freihand 169182">
                  <a:extLst>
                    <a:ext uri="{FF2B5EF4-FFF2-40B4-BE49-F238E27FC236}">
                      <a16:creationId xmlns:a16="http://schemas.microsoft.com/office/drawing/2014/main" id="{6B0953D0-E987-492E-95B4-3F1B48269EE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821082" y="2252912"/>
                  <a:ext cx="32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B52A862F-774E-45F6-B424-2CAB15868E0D}"/>
                    </a:ext>
                  </a:extLst>
                </p14:cNvPr>
                <p14:cNvContentPartPr/>
                <p14:nvPr/>
              </p14:nvContentPartPr>
              <p14:xfrm>
                <a:off x="7860322" y="2162192"/>
                <a:ext cx="123120" cy="128160"/>
              </p14:xfrm>
            </p:contentPart>
          </mc:Choice>
          <mc:Fallback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B52A862F-774E-45F6-B424-2CAB15868E0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856002" y="2157872"/>
                  <a:ext cx="131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23348BC7-FB10-49EC-8E8D-7AADA0F07581}"/>
                    </a:ext>
                  </a:extLst>
                </p14:cNvPr>
                <p14:cNvContentPartPr/>
                <p14:nvPr/>
              </p14:nvContentPartPr>
              <p14:xfrm>
                <a:off x="8011162" y="2205392"/>
                <a:ext cx="137880" cy="44280"/>
              </p14:xfrm>
            </p:contentPart>
          </mc:Choice>
          <mc:Fallback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23348BC7-FB10-49EC-8E8D-7AADA0F0758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006842" y="2201072"/>
                  <a:ext cx="146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69186" name="Freihand 169185">
                  <a:extLst>
                    <a:ext uri="{FF2B5EF4-FFF2-40B4-BE49-F238E27FC236}">
                      <a16:creationId xmlns:a16="http://schemas.microsoft.com/office/drawing/2014/main" id="{2A6840C7-FFB4-4D5D-8C92-6AF664F32744}"/>
                    </a:ext>
                  </a:extLst>
                </p14:cNvPr>
                <p14:cNvContentPartPr/>
                <p14:nvPr/>
              </p14:nvContentPartPr>
              <p14:xfrm>
                <a:off x="8220322" y="2154992"/>
                <a:ext cx="78120" cy="67680"/>
              </p14:xfrm>
            </p:contentPart>
          </mc:Choice>
          <mc:Fallback>
            <p:pic>
              <p:nvPicPr>
                <p:cNvPr id="169186" name="Freihand 169185">
                  <a:extLst>
                    <a:ext uri="{FF2B5EF4-FFF2-40B4-BE49-F238E27FC236}">
                      <a16:creationId xmlns:a16="http://schemas.microsoft.com/office/drawing/2014/main" id="{2A6840C7-FFB4-4D5D-8C92-6AF664F3274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216002" y="2150672"/>
                  <a:ext cx="86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0D2B7988-795C-4F78-A89B-AA721D0B3B2E}"/>
                    </a:ext>
                  </a:extLst>
                </p14:cNvPr>
                <p14:cNvContentPartPr/>
                <p14:nvPr/>
              </p14:nvContentPartPr>
              <p14:xfrm>
                <a:off x="8260642" y="2172632"/>
                <a:ext cx="92160" cy="118800"/>
              </p14:xfrm>
            </p:contentPart>
          </mc:Choice>
          <mc:Fallback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0D2B7988-795C-4F78-A89B-AA721D0B3B2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256322" y="2168312"/>
                  <a:ext cx="100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1114909E-A5D7-44EC-B58B-D376EAC57554}"/>
                    </a:ext>
                  </a:extLst>
                </p14:cNvPr>
                <p14:cNvContentPartPr/>
                <p14:nvPr/>
              </p14:nvContentPartPr>
              <p14:xfrm>
                <a:off x="8388802" y="2151032"/>
                <a:ext cx="89280" cy="90000"/>
              </p14:xfrm>
            </p:contentPart>
          </mc:Choice>
          <mc:Fallback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1114909E-A5D7-44EC-B58B-D376EAC5755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384482" y="2146712"/>
                  <a:ext cx="97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BE44A38C-2BB0-49AD-84D8-811B20F11F3F}"/>
                    </a:ext>
                  </a:extLst>
                </p14:cNvPr>
                <p14:cNvContentPartPr/>
                <p14:nvPr/>
              </p14:nvContentPartPr>
              <p14:xfrm>
                <a:off x="8498962" y="2143472"/>
                <a:ext cx="101520" cy="96480"/>
              </p14:xfrm>
            </p:contentPart>
          </mc:Choice>
          <mc:Fallback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BE44A38C-2BB0-49AD-84D8-811B20F11F3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494642" y="2139152"/>
                  <a:ext cx="110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D41EEEDD-D23C-4F3C-93B6-DDF8314C631E}"/>
                    </a:ext>
                  </a:extLst>
                </p14:cNvPr>
                <p14:cNvContentPartPr/>
                <p14:nvPr/>
              </p14:nvContentPartPr>
              <p14:xfrm>
                <a:off x="8541082" y="2112872"/>
                <a:ext cx="115560" cy="10440"/>
              </p14:xfrm>
            </p:contentPart>
          </mc:Choice>
          <mc:Fallback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D41EEEDD-D23C-4F3C-93B6-DDF8314C631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536762" y="2108552"/>
                  <a:ext cx="124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494B865F-CB18-4976-8A60-94E7BF10CA76}"/>
                    </a:ext>
                  </a:extLst>
                </p14:cNvPr>
                <p14:cNvContentPartPr/>
                <p14:nvPr/>
              </p14:nvContentPartPr>
              <p14:xfrm>
                <a:off x="155602" y="2748632"/>
                <a:ext cx="205560" cy="20160"/>
              </p14:xfrm>
            </p:contentPart>
          </mc:Choice>
          <mc:Fallback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494B865F-CB18-4976-8A60-94E7BF10CA7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1282" y="2744312"/>
                  <a:ext cx="21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69198" name="Freihand 169197">
                  <a:extLst>
                    <a:ext uri="{FF2B5EF4-FFF2-40B4-BE49-F238E27FC236}">
                      <a16:creationId xmlns:a16="http://schemas.microsoft.com/office/drawing/2014/main" id="{8DA4764B-A4D5-4154-9C0F-2E38B43A84F1}"/>
                    </a:ext>
                  </a:extLst>
                </p14:cNvPr>
                <p14:cNvContentPartPr/>
                <p14:nvPr/>
              </p14:nvContentPartPr>
              <p14:xfrm>
                <a:off x="305002" y="2691032"/>
                <a:ext cx="127440" cy="159840"/>
              </p14:xfrm>
            </p:contentPart>
          </mc:Choice>
          <mc:Fallback>
            <p:pic>
              <p:nvPicPr>
                <p:cNvPr id="169198" name="Freihand 169197">
                  <a:extLst>
                    <a:ext uri="{FF2B5EF4-FFF2-40B4-BE49-F238E27FC236}">
                      <a16:creationId xmlns:a16="http://schemas.microsoft.com/office/drawing/2014/main" id="{8DA4764B-A4D5-4154-9C0F-2E38B43A84F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00682" y="2686712"/>
                  <a:ext cx="136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75808E50-6FAB-4F0D-B094-973E73192C00}"/>
                    </a:ext>
                  </a:extLst>
                </p14:cNvPr>
                <p14:cNvContentPartPr/>
                <p14:nvPr/>
              </p14:nvContentPartPr>
              <p14:xfrm>
                <a:off x="547282" y="2660072"/>
                <a:ext cx="270000" cy="114480"/>
              </p14:xfrm>
            </p:contentPart>
          </mc:Choice>
          <mc:Fallback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75808E50-6FAB-4F0D-B094-973E73192C0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42962" y="2655752"/>
                  <a:ext cx="278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69201" name="Freihand 169200">
                  <a:extLst>
                    <a:ext uri="{FF2B5EF4-FFF2-40B4-BE49-F238E27FC236}">
                      <a16:creationId xmlns:a16="http://schemas.microsoft.com/office/drawing/2014/main" id="{44E28C0A-EFBE-4FE4-912B-FCC4BCC8B604}"/>
                    </a:ext>
                  </a:extLst>
                </p14:cNvPr>
                <p14:cNvContentPartPr/>
                <p14:nvPr/>
              </p14:nvContentPartPr>
              <p14:xfrm>
                <a:off x="785602" y="2667632"/>
                <a:ext cx="24840" cy="26640"/>
              </p14:xfrm>
            </p:contentPart>
          </mc:Choice>
          <mc:Fallback>
            <p:pic>
              <p:nvPicPr>
                <p:cNvPr id="169201" name="Freihand 169200">
                  <a:extLst>
                    <a:ext uri="{FF2B5EF4-FFF2-40B4-BE49-F238E27FC236}">
                      <a16:creationId xmlns:a16="http://schemas.microsoft.com/office/drawing/2014/main" id="{44E28C0A-EFBE-4FE4-912B-FCC4BCC8B60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81282" y="2663312"/>
                  <a:ext cx="33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4F73EDAA-6CAE-4794-9561-1B491BE0BC22}"/>
                    </a:ext>
                  </a:extLst>
                </p14:cNvPr>
                <p14:cNvContentPartPr/>
                <p14:nvPr/>
              </p14:nvContentPartPr>
              <p14:xfrm>
                <a:off x="842122" y="2710472"/>
                <a:ext cx="79920" cy="83160"/>
              </p14:xfrm>
            </p:contentPart>
          </mc:Choice>
          <mc:Fallback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4F73EDAA-6CAE-4794-9561-1B491BE0BC2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37802" y="2706152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73A48D2B-143D-4D94-B672-824CAEA8F575}"/>
                    </a:ext>
                  </a:extLst>
                </p14:cNvPr>
                <p14:cNvContentPartPr/>
                <p14:nvPr/>
              </p14:nvContentPartPr>
              <p14:xfrm>
                <a:off x="1046602" y="2613272"/>
                <a:ext cx="185760" cy="228240"/>
              </p14:xfrm>
            </p:contentPart>
          </mc:Choice>
          <mc:Fallback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73A48D2B-143D-4D94-B672-824CAEA8F57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42282" y="2608952"/>
                  <a:ext cx="194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A20474B0-F0EA-4D04-AFC6-DE4845049E14}"/>
                    </a:ext>
                  </a:extLst>
                </p14:cNvPr>
                <p14:cNvContentPartPr/>
                <p14:nvPr/>
              </p14:nvContentPartPr>
              <p14:xfrm>
                <a:off x="1217242" y="2689952"/>
                <a:ext cx="220320" cy="84600"/>
              </p14:xfrm>
            </p:contentPart>
          </mc:Choice>
          <mc:Fallback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A20474B0-F0EA-4D04-AFC6-DE4845049E1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212922" y="2685632"/>
                  <a:ext cx="22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A46094C0-D29E-430A-AF78-58AB7BDD55F2}"/>
                    </a:ext>
                  </a:extLst>
                </p14:cNvPr>
                <p14:cNvContentPartPr/>
                <p14:nvPr/>
              </p14:nvContentPartPr>
              <p14:xfrm>
                <a:off x="1294642" y="2610752"/>
                <a:ext cx="80640" cy="4680"/>
              </p14:xfrm>
            </p:contentPart>
          </mc:Choice>
          <mc:Fallback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A46094C0-D29E-430A-AF78-58AB7BDD55F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90322" y="2606432"/>
                  <a:ext cx="89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D7033916-DA83-4E08-BB50-2186E13FD7E5}"/>
                    </a:ext>
                  </a:extLst>
                </p14:cNvPr>
                <p14:cNvContentPartPr/>
                <p14:nvPr/>
              </p14:nvContentPartPr>
              <p14:xfrm>
                <a:off x="1595602" y="2671592"/>
                <a:ext cx="295920" cy="72000"/>
              </p14:xfrm>
            </p:contentPart>
          </mc:Choice>
          <mc:Fallback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D7033916-DA83-4E08-BB50-2186E13FD7E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591282" y="2667272"/>
                  <a:ext cx="304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097C0970-56C6-4CEB-B4C5-BE6BD22F0974}"/>
                    </a:ext>
                  </a:extLst>
                </p14:cNvPr>
                <p14:cNvContentPartPr/>
                <p14:nvPr/>
              </p14:nvContentPartPr>
              <p14:xfrm>
                <a:off x="1911322" y="2581952"/>
                <a:ext cx="144000" cy="137520"/>
              </p14:xfrm>
            </p:contentPart>
          </mc:Choice>
          <mc:Fallback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097C0970-56C6-4CEB-B4C5-BE6BD22F097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907002" y="2577632"/>
                  <a:ext cx="152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5FCFC51E-EF98-45A8-959E-27FC19ACA8C2}"/>
                    </a:ext>
                  </a:extLst>
                </p14:cNvPr>
                <p14:cNvContentPartPr/>
                <p14:nvPr/>
              </p14:nvContentPartPr>
              <p14:xfrm>
                <a:off x="2170522" y="2612552"/>
                <a:ext cx="357840" cy="103320"/>
              </p14:xfrm>
            </p:contentPart>
          </mc:Choice>
          <mc:Fallback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5FCFC51E-EF98-45A8-959E-27FC19ACA8C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166202" y="2608232"/>
                  <a:ext cx="366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69209" name="Freihand 169208">
                  <a:extLst>
                    <a:ext uri="{FF2B5EF4-FFF2-40B4-BE49-F238E27FC236}">
                      <a16:creationId xmlns:a16="http://schemas.microsoft.com/office/drawing/2014/main" id="{27F15028-042E-4457-B52E-7DF85942B731}"/>
                    </a:ext>
                  </a:extLst>
                </p14:cNvPr>
                <p14:cNvContentPartPr/>
                <p14:nvPr/>
              </p14:nvContentPartPr>
              <p14:xfrm>
                <a:off x="2436202" y="2559632"/>
                <a:ext cx="28800" cy="27360"/>
              </p14:xfrm>
            </p:contentPart>
          </mc:Choice>
          <mc:Fallback>
            <p:pic>
              <p:nvPicPr>
                <p:cNvPr id="169209" name="Freihand 169208">
                  <a:extLst>
                    <a:ext uri="{FF2B5EF4-FFF2-40B4-BE49-F238E27FC236}">
                      <a16:creationId xmlns:a16="http://schemas.microsoft.com/office/drawing/2014/main" id="{27F15028-042E-4457-B52E-7DF85942B73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431882" y="2555312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69210" name="Freihand 169209">
                  <a:extLst>
                    <a:ext uri="{FF2B5EF4-FFF2-40B4-BE49-F238E27FC236}">
                      <a16:creationId xmlns:a16="http://schemas.microsoft.com/office/drawing/2014/main" id="{5C3A0E71-DFC4-4671-A883-C086050663FD}"/>
                    </a:ext>
                  </a:extLst>
                </p14:cNvPr>
                <p14:cNvContentPartPr/>
                <p14:nvPr/>
              </p14:nvContentPartPr>
              <p14:xfrm>
                <a:off x="2534482" y="2576192"/>
                <a:ext cx="302760" cy="106560"/>
              </p14:xfrm>
            </p:contentPart>
          </mc:Choice>
          <mc:Fallback>
            <p:pic>
              <p:nvPicPr>
                <p:cNvPr id="169210" name="Freihand 169209">
                  <a:extLst>
                    <a:ext uri="{FF2B5EF4-FFF2-40B4-BE49-F238E27FC236}">
                      <a16:creationId xmlns:a16="http://schemas.microsoft.com/office/drawing/2014/main" id="{5C3A0E71-DFC4-4671-A883-C086050663F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530162" y="2571872"/>
                  <a:ext cx="311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3F88D1B2-200B-474D-A3CC-C43BCA62D007}"/>
                    </a:ext>
                  </a:extLst>
                </p14:cNvPr>
                <p14:cNvContentPartPr/>
                <p14:nvPr/>
              </p14:nvContentPartPr>
              <p14:xfrm>
                <a:off x="2952442" y="2596352"/>
                <a:ext cx="246600" cy="92520"/>
              </p14:xfrm>
            </p:contentPart>
          </mc:Choice>
          <mc:Fallback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3F88D1B2-200B-474D-A3CC-C43BCA62D00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948122" y="2592032"/>
                  <a:ext cx="255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D1753FF5-874E-49A8-916B-CAEEB428644C}"/>
                    </a:ext>
                  </a:extLst>
                </p14:cNvPr>
                <p14:cNvContentPartPr/>
                <p14:nvPr/>
              </p14:nvContentPartPr>
              <p14:xfrm>
                <a:off x="3305962" y="2599952"/>
                <a:ext cx="292320" cy="68400"/>
              </p14:xfrm>
            </p:contentPart>
          </mc:Choice>
          <mc:Fallback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D1753FF5-874E-49A8-916B-CAEEB428644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301642" y="2595632"/>
                  <a:ext cx="300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098A41FF-8A94-4E37-ABDA-ACF249629D93}"/>
                    </a:ext>
                  </a:extLst>
                </p14:cNvPr>
                <p14:cNvContentPartPr/>
                <p14:nvPr/>
              </p14:nvContentPartPr>
              <p14:xfrm>
                <a:off x="3622762" y="2565032"/>
                <a:ext cx="20880" cy="28800"/>
              </p14:xfrm>
            </p:contentPart>
          </mc:Choice>
          <mc:Fallback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098A41FF-8A94-4E37-ABDA-ACF249629D9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618442" y="2560712"/>
                  <a:ext cx="29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65CFE3CE-9FFF-4EE0-BD60-A22597EEF8D5}"/>
                    </a:ext>
                  </a:extLst>
                </p14:cNvPr>
                <p14:cNvContentPartPr/>
                <p14:nvPr/>
              </p14:nvContentPartPr>
              <p14:xfrm>
                <a:off x="3688282" y="2614352"/>
                <a:ext cx="285840" cy="50040"/>
              </p14:xfrm>
            </p:contentPart>
          </mc:Choice>
          <mc:Fallback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65CFE3CE-9FFF-4EE0-BD60-A22597EEF8D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683962" y="2610032"/>
                  <a:ext cx="294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925D768D-C7E0-4E37-887C-442B3D5666FF}"/>
                    </a:ext>
                  </a:extLst>
                </p14:cNvPr>
                <p14:cNvContentPartPr/>
                <p14:nvPr/>
              </p14:nvContentPartPr>
              <p14:xfrm>
                <a:off x="4143682" y="2523272"/>
                <a:ext cx="160560" cy="110160"/>
              </p14:xfrm>
            </p:contentPart>
          </mc:Choice>
          <mc:Fallback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925D768D-C7E0-4E37-887C-442B3D5666F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139362" y="2518952"/>
                  <a:ext cx="169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74633CA6-1103-4353-B89E-AC5E72A10B1D}"/>
                    </a:ext>
                  </a:extLst>
                </p14:cNvPr>
                <p14:cNvContentPartPr/>
                <p14:nvPr/>
              </p14:nvContentPartPr>
              <p14:xfrm>
                <a:off x="4301002" y="2568632"/>
                <a:ext cx="75960" cy="68760"/>
              </p14:xfrm>
            </p:contentPart>
          </mc:Choice>
          <mc:Fallback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74633CA6-1103-4353-B89E-AC5E72A10B1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296682" y="2564312"/>
                  <a:ext cx="84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3EDCD0E0-CDDB-45F6-83D5-3E7BF7E01BDF}"/>
                    </a:ext>
                  </a:extLst>
                </p14:cNvPr>
                <p14:cNvContentPartPr/>
                <p14:nvPr/>
              </p14:nvContentPartPr>
              <p14:xfrm>
                <a:off x="4400002" y="2513552"/>
                <a:ext cx="411480" cy="108360"/>
              </p14:xfrm>
            </p:contentPart>
          </mc:Choice>
          <mc:Fallback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3EDCD0E0-CDDB-45F6-83D5-3E7BF7E01BD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395682" y="2509232"/>
                  <a:ext cx="420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CD6469DB-C993-41A2-9083-5A4DDE0770E0}"/>
                    </a:ext>
                  </a:extLst>
                </p14:cNvPr>
                <p14:cNvContentPartPr/>
                <p14:nvPr/>
              </p14:nvContentPartPr>
              <p14:xfrm>
                <a:off x="4321162" y="2471072"/>
                <a:ext cx="114120" cy="1800"/>
              </p14:xfrm>
            </p:contentPart>
          </mc:Choice>
          <mc:Fallback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CD6469DB-C993-41A2-9083-5A4DDE0770E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316842" y="2466752"/>
                  <a:ext cx="1227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69220" name="Freihand 169219">
                  <a:extLst>
                    <a:ext uri="{FF2B5EF4-FFF2-40B4-BE49-F238E27FC236}">
                      <a16:creationId xmlns:a16="http://schemas.microsoft.com/office/drawing/2014/main" id="{8F055B64-3C62-41B7-9124-9CE35C095F2A}"/>
                    </a:ext>
                  </a:extLst>
                </p14:cNvPr>
                <p14:cNvContentPartPr/>
                <p14:nvPr/>
              </p14:nvContentPartPr>
              <p14:xfrm>
                <a:off x="4996882" y="2543432"/>
                <a:ext cx="24120" cy="104400"/>
              </p14:xfrm>
            </p:contentPart>
          </mc:Choice>
          <mc:Fallback>
            <p:pic>
              <p:nvPicPr>
                <p:cNvPr id="169220" name="Freihand 169219">
                  <a:extLst>
                    <a:ext uri="{FF2B5EF4-FFF2-40B4-BE49-F238E27FC236}">
                      <a16:creationId xmlns:a16="http://schemas.microsoft.com/office/drawing/2014/main" id="{8F055B64-3C62-41B7-9124-9CE35C095F2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992562" y="2539112"/>
                  <a:ext cx="32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69221" name="Freihand 169220">
                  <a:extLst>
                    <a:ext uri="{FF2B5EF4-FFF2-40B4-BE49-F238E27FC236}">
                      <a16:creationId xmlns:a16="http://schemas.microsoft.com/office/drawing/2014/main" id="{29ECC49B-A2A4-4878-81F9-D169CF5116C4}"/>
                    </a:ext>
                  </a:extLst>
                </p14:cNvPr>
                <p14:cNvContentPartPr/>
                <p14:nvPr/>
              </p14:nvContentPartPr>
              <p14:xfrm>
                <a:off x="5005162" y="2517152"/>
                <a:ext cx="136800" cy="52200"/>
              </p14:xfrm>
            </p:contentPart>
          </mc:Choice>
          <mc:Fallback>
            <p:pic>
              <p:nvPicPr>
                <p:cNvPr id="169221" name="Freihand 169220">
                  <a:extLst>
                    <a:ext uri="{FF2B5EF4-FFF2-40B4-BE49-F238E27FC236}">
                      <a16:creationId xmlns:a16="http://schemas.microsoft.com/office/drawing/2014/main" id="{29ECC49B-A2A4-4878-81F9-D169CF5116C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000842" y="2512832"/>
                  <a:ext cx="145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69222" name="Freihand 169221">
                  <a:extLst>
                    <a:ext uri="{FF2B5EF4-FFF2-40B4-BE49-F238E27FC236}">
                      <a16:creationId xmlns:a16="http://schemas.microsoft.com/office/drawing/2014/main" id="{0E19DDB0-734C-4107-83E6-4346330D142B}"/>
                    </a:ext>
                  </a:extLst>
                </p14:cNvPr>
                <p14:cNvContentPartPr/>
                <p14:nvPr/>
              </p14:nvContentPartPr>
              <p14:xfrm>
                <a:off x="4976362" y="2630192"/>
                <a:ext cx="128880" cy="28800"/>
              </p14:xfrm>
            </p:contentPart>
          </mc:Choice>
          <mc:Fallback>
            <p:pic>
              <p:nvPicPr>
                <p:cNvPr id="169222" name="Freihand 169221">
                  <a:extLst>
                    <a:ext uri="{FF2B5EF4-FFF2-40B4-BE49-F238E27FC236}">
                      <a16:creationId xmlns:a16="http://schemas.microsoft.com/office/drawing/2014/main" id="{0E19DDB0-734C-4107-83E6-4346330D142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972042" y="2625872"/>
                  <a:ext cx="137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69223" name="Freihand 169222">
                  <a:extLst>
                    <a:ext uri="{FF2B5EF4-FFF2-40B4-BE49-F238E27FC236}">
                      <a16:creationId xmlns:a16="http://schemas.microsoft.com/office/drawing/2014/main" id="{7B37D2F0-5213-4C69-8D72-DE07F03984A9}"/>
                    </a:ext>
                  </a:extLst>
                </p14:cNvPr>
                <p14:cNvContentPartPr/>
                <p14:nvPr/>
              </p14:nvContentPartPr>
              <p14:xfrm>
                <a:off x="5128642" y="2505632"/>
                <a:ext cx="171360" cy="133200"/>
              </p14:xfrm>
            </p:contentPart>
          </mc:Choice>
          <mc:Fallback>
            <p:pic>
              <p:nvPicPr>
                <p:cNvPr id="169223" name="Freihand 169222">
                  <a:extLst>
                    <a:ext uri="{FF2B5EF4-FFF2-40B4-BE49-F238E27FC236}">
                      <a16:creationId xmlns:a16="http://schemas.microsoft.com/office/drawing/2014/main" id="{7B37D2F0-5213-4C69-8D72-DE07F03984A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124322" y="2501312"/>
                  <a:ext cx="180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69224" name="Freihand 169223">
                  <a:extLst>
                    <a:ext uri="{FF2B5EF4-FFF2-40B4-BE49-F238E27FC236}">
                      <a16:creationId xmlns:a16="http://schemas.microsoft.com/office/drawing/2014/main" id="{3EF2E387-0EF6-41F1-92C7-4C8DEC256919}"/>
                    </a:ext>
                  </a:extLst>
                </p14:cNvPr>
                <p14:cNvContentPartPr/>
                <p14:nvPr/>
              </p14:nvContentPartPr>
              <p14:xfrm>
                <a:off x="5347882" y="2517152"/>
                <a:ext cx="153360" cy="141840"/>
              </p14:xfrm>
            </p:contentPart>
          </mc:Choice>
          <mc:Fallback>
            <p:pic>
              <p:nvPicPr>
                <p:cNvPr id="169224" name="Freihand 169223">
                  <a:extLst>
                    <a:ext uri="{FF2B5EF4-FFF2-40B4-BE49-F238E27FC236}">
                      <a16:creationId xmlns:a16="http://schemas.microsoft.com/office/drawing/2014/main" id="{3EF2E387-0EF6-41F1-92C7-4C8DEC25691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343202" y="2512832"/>
                  <a:ext cx="162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7001072A-F5B9-4C64-B349-7AC9B2CAB007}"/>
                    </a:ext>
                  </a:extLst>
                </p14:cNvPr>
                <p14:cNvContentPartPr/>
                <p14:nvPr/>
              </p14:nvContentPartPr>
              <p14:xfrm>
                <a:off x="5427442" y="2598152"/>
                <a:ext cx="106560" cy="41400"/>
              </p14:xfrm>
            </p:contentPart>
          </mc:Choice>
          <mc:Fallback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7001072A-F5B9-4C64-B349-7AC9B2CAB00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423122" y="2593832"/>
                  <a:ext cx="115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968187F4-72C6-423F-9B1A-2E1C7579B3A4}"/>
                    </a:ext>
                  </a:extLst>
                </p14:cNvPr>
                <p14:cNvContentPartPr/>
                <p14:nvPr/>
              </p14:nvContentPartPr>
              <p14:xfrm>
                <a:off x="5517802" y="2577992"/>
                <a:ext cx="555840" cy="62280"/>
              </p14:xfrm>
            </p:contentPart>
          </mc:Choice>
          <mc:Fallback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968187F4-72C6-423F-9B1A-2E1C7579B3A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513482" y="2573672"/>
                  <a:ext cx="564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757F976F-6672-4734-B7E3-888BAE07AF15}"/>
                    </a:ext>
                  </a:extLst>
                </p14:cNvPr>
                <p14:cNvContentPartPr/>
                <p14:nvPr/>
              </p14:nvContentPartPr>
              <p14:xfrm>
                <a:off x="6112162" y="2584832"/>
                <a:ext cx="240840" cy="73440"/>
              </p14:xfrm>
            </p:contentPart>
          </mc:Choice>
          <mc:Fallback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757F976F-6672-4734-B7E3-888BAE07AF1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107842" y="2580512"/>
                  <a:ext cx="249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69228" name="Freihand 169227">
                  <a:extLst>
                    <a:ext uri="{FF2B5EF4-FFF2-40B4-BE49-F238E27FC236}">
                      <a16:creationId xmlns:a16="http://schemas.microsoft.com/office/drawing/2014/main" id="{DFBA27E6-936E-4F89-A4E6-D9528B02ADEB}"/>
                    </a:ext>
                  </a:extLst>
                </p14:cNvPr>
                <p14:cNvContentPartPr/>
                <p14:nvPr/>
              </p14:nvContentPartPr>
              <p14:xfrm>
                <a:off x="6494482" y="2575832"/>
                <a:ext cx="141120" cy="75960"/>
              </p14:xfrm>
            </p:contentPart>
          </mc:Choice>
          <mc:Fallback>
            <p:pic>
              <p:nvPicPr>
                <p:cNvPr id="169228" name="Freihand 169227">
                  <a:extLst>
                    <a:ext uri="{FF2B5EF4-FFF2-40B4-BE49-F238E27FC236}">
                      <a16:creationId xmlns:a16="http://schemas.microsoft.com/office/drawing/2014/main" id="{DFBA27E6-936E-4F89-A4E6-D9528B02ADE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490162" y="2571512"/>
                  <a:ext cx="149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F3FFD222-3A75-423A-BE51-17E5150CE987}"/>
                    </a:ext>
                  </a:extLst>
                </p14:cNvPr>
                <p14:cNvContentPartPr/>
                <p14:nvPr/>
              </p14:nvContentPartPr>
              <p14:xfrm>
                <a:off x="6664402" y="2591672"/>
                <a:ext cx="140040" cy="47160"/>
              </p14:xfrm>
            </p:contentPart>
          </mc:Choice>
          <mc:Fallback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F3FFD222-3A75-423A-BE51-17E5150CE98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660082" y="2587352"/>
                  <a:ext cx="148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54A2B9BD-2FD2-467A-BB83-2429087A4461}"/>
                    </a:ext>
                  </a:extLst>
                </p14:cNvPr>
                <p14:cNvContentPartPr/>
                <p14:nvPr/>
              </p14:nvContentPartPr>
              <p14:xfrm>
                <a:off x="6968242" y="2534792"/>
                <a:ext cx="93600" cy="119160"/>
              </p14:xfrm>
            </p:contentPart>
          </mc:Choice>
          <mc:Fallback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54A2B9BD-2FD2-467A-BB83-2429087A446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963922" y="2530472"/>
                  <a:ext cx="102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135FB641-0C5C-4B64-B972-3C4ADC302B0E}"/>
                    </a:ext>
                  </a:extLst>
                </p14:cNvPr>
                <p14:cNvContentPartPr/>
                <p14:nvPr/>
              </p14:nvContentPartPr>
              <p14:xfrm>
                <a:off x="7046002" y="2513912"/>
                <a:ext cx="50400" cy="138240"/>
              </p14:xfrm>
            </p:contentPart>
          </mc:Choice>
          <mc:Fallback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135FB641-0C5C-4B64-B972-3C4ADC302B0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041682" y="2509592"/>
                  <a:ext cx="59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C1A128B9-4234-4D1C-BAA3-C5A8A026AB7A}"/>
                    </a:ext>
                  </a:extLst>
                </p14:cNvPr>
                <p14:cNvContentPartPr/>
                <p14:nvPr/>
              </p14:nvContentPartPr>
              <p14:xfrm>
                <a:off x="6978322" y="2648912"/>
                <a:ext cx="126360" cy="7200"/>
              </p14:xfrm>
            </p:contentPart>
          </mc:Choice>
          <mc:Fallback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C1A128B9-4234-4D1C-BAA3-C5A8A026AB7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974002" y="2644592"/>
                  <a:ext cx="135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8E42B5FC-DAB9-4BAC-B87B-9DE242682136}"/>
                    </a:ext>
                  </a:extLst>
                </p14:cNvPr>
                <p14:cNvContentPartPr/>
                <p14:nvPr/>
              </p14:nvContentPartPr>
              <p14:xfrm>
                <a:off x="7154002" y="2553152"/>
                <a:ext cx="79920" cy="83160"/>
              </p14:xfrm>
            </p:contentPart>
          </mc:Choice>
          <mc:Fallback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8E42B5FC-DAB9-4BAC-B87B-9DE24268213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149682" y="2548832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51CCC19F-5EC0-406E-A3FD-194EB1D768EA}"/>
                    </a:ext>
                  </a:extLst>
                </p14:cNvPr>
                <p14:cNvContentPartPr/>
                <p14:nvPr/>
              </p14:nvContentPartPr>
              <p14:xfrm>
                <a:off x="7246162" y="2579072"/>
                <a:ext cx="279720" cy="141120"/>
              </p14:xfrm>
            </p:contentPart>
          </mc:Choice>
          <mc:Fallback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51CCC19F-5EC0-406E-A3FD-194EB1D768E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241842" y="2574752"/>
                  <a:ext cx="288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28D2844E-0098-499A-B68A-4A7257DD295C}"/>
                    </a:ext>
                  </a:extLst>
                </p14:cNvPr>
                <p14:cNvContentPartPr/>
                <p14:nvPr/>
              </p14:nvContentPartPr>
              <p14:xfrm>
                <a:off x="7403122" y="2610752"/>
                <a:ext cx="123840" cy="18720"/>
              </p14:xfrm>
            </p:contentPart>
          </mc:Choice>
          <mc:Fallback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28D2844E-0098-499A-B68A-4A7257DD295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398802" y="2606432"/>
                  <a:ext cx="132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F07A0BEA-FDD9-4B33-ADC4-856E15862B2B}"/>
                    </a:ext>
                  </a:extLst>
                </p14:cNvPr>
                <p14:cNvContentPartPr/>
                <p14:nvPr/>
              </p14:nvContentPartPr>
              <p14:xfrm>
                <a:off x="7605082" y="2498792"/>
                <a:ext cx="111600" cy="117720"/>
              </p14:xfrm>
            </p:contentPart>
          </mc:Choice>
          <mc:Fallback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F07A0BEA-FDD9-4B33-ADC4-856E15862B2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600762" y="2494472"/>
                  <a:ext cx="120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B2B0F4B0-998F-466A-B6B8-F3B4344EAEE1}"/>
                    </a:ext>
                  </a:extLst>
                </p14:cNvPr>
                <p14:cNvContentPartPr/>
                <p14:nvPr/>
              </p14:nvContentPartPr>
              <p14:xfrm>
                <a:off x="7571602" y="2618672"/>
                <a:ext cx="175320" cy="14040"/>
              </p14:xfrm>
            </p:contentPart>
          </mc:Choice>
          <mc:Fallback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B2B0F4B0-998F-466A-B6B8-F3B4344EAEE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567282" y="2614352"/>
                  <a:ext cx="183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97758A26-BF1F-43F1-AB34-DD9A1C8163E6}"/>
                    </a:ext>
                  </a:extLst>
                </p14:cNvPr>
                <p14:cNvContentPartPr/>
                <p14:nvPr/>
              </p14:nvContentPartPr>
              <p14:xfrm>
                <a:off x="7764562" y="2549552"/>
                <a:ext cx="117360" cy="52560"/>
              </p14:xfrm>
            </p:contentPart>
          </mc:Choice>
          <mc:Fallback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97758A26-BF1F-43F1-AB34-DD9A1C8163E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760242" y="2545232"/>
                  <a:ext cx="126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AABF92E4-52EC-4AB1-A424-EA04C69DBADA}"/>
                    </a:ext>
                  </a:extLst>
                </p14:cNvPr>
                <p14:cNvContentPartPr/>
                <p14:nvPr/>
              </p14:nvContentPartPr>
              <p14:xfrm>
                <a:off x="7855282" y="2534072"/>
                <a:ext cx="34560" cy="131760"/>
              </p14:xfrm>
            </p:contentPart>
          </mc:Choice>
          <mc:Fallback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AABF92E4-52EC-4AB1-A424-EA04C69DBAD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850962" y="2529752"/>
                  <a:ext cx="43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E5B460C4-E15F-4813-A5BD-D3AB4FD92E71}"/>
                    </a:ext>
                  </a:extLst>
                </p14:cNvPr>
                <p14:cNvContentPartPr/>
                <p14:nvPr/>
              </p14:nvContentPartPr>
              <p14:xfrm>
                <a:off x="7896322" y="2580872"/>
                <a:ext cx="127800" cy="101880"/>
              </p14:xfrm>
            </p:contentPart>
          </mc:Choice>
          <mc:Fallback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E5B460C4-E15F-4813-A5BD-D3AB4FD92E7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892002" y="2576552"/>
                  <a:ext cx="136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C00F1822-312E-4BE0-87C8-6D301AFB6C7F}"/>
                    </a:ext>
                  </a:extLst>
                </p14:cNvPr>
                <p14:cNvContentPartPr/>
                <p14:nvPr/>
              </p14:nvContentPartPr>
              <p14:xfrm>
                <a:off x="8060122" y="2526512"/>
                <a:ext cx="145080" cy="47880"/>
              </p14:xfrm>
            </p:contentPart>
          </mc:Choice>
          <mc:Fallback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C00F1822-312E-4BE0-87C8-6D301AFB6C7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55802" y="2522192"/>
                  <a:ext cx="153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2B0C6157-84F3-40B3-A636-63CF030798C8}"/>
                    </a:ext>
                  </a:extLst>
                </p14:cNvPr>
                <p14:cNvContentPartPr/>
                <p14:nvPr/>
              </p14:nvContentPartPr>
              <p14:xfrm>
                <a:off x="8290162" y="2432552"/>
                <a:ext cx="77400" cy="72000"/>
              </p14:xfrm>
            </p:contentPart>
          </mc:Choice>
          <mc:Fallback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2B0C6157-84F3-40B3-A636-63CF030798C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285842" y="2428232"/>
                  <a:ext cx="86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6DCACB52-4378-47B6-B839-9DDC31C60E6D}"/>
                    </a:ext>
                  </a:extLst>
                </p14:cNvPr>
                <p14:cNvContentPartPr/>
                <p14:nvPr/>
              </p14:nvContentPartPr>
              <p14:xfrm>
                <a:off x="8353162" y="2488712"/>
                <a:ext cx="74160" cy="122400"/>
              </p14:xfrm>
            </p:contentPart>
          </mc:Choice>
          <mc:Fallback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6DCACB52-4378-47B6-B839-9DDC31C60E6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348842" y="2484392"/>
                  <a:ext cx="82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805B8252-2734-434E-94B8-D9CBD3ABCFF6}"/>
                    </a:ext>
                  </a:extLst>
                </p14:cNvPr>
                <p14:cNvContentPartPr/>
                <p14:nvPr/>
              </p14:nvContentPartPr>
              <p14:xfrm>
                <a:off x="8450722" y="2441912"/>
                <a:ext cx="103320" cy="93240"/>
              </p14:xfrm>
            </p:contentPart>
          </mc:Choice>
          <mc:Fallback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805B8252-2734-434E-94B8-D9CBD3ABCFF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446402" y="2437592"/>
                  <a:ext cx="111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BEB228A7-CB3E-4B72-B308-5454932290CD}"/>
                    </a:ext>
                  </a:extLst>
                </p14:cNvPr>
                <p14:cNvContentPartPr/>
                <p14:nvPr/>
              </p14:nvContentPartPr>
              <p14:xfrm>
                <a:off x="8564122" y="2414912"/>
                <a:ext cx="180000" cy="121320"/>
              </p14:xfrm>
            </p:contentPart>
          </mc:Choice>
          <mc:Fallback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BEB228A7-CB3E-4B72-B308-5454932290C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559802" y="2410592"/>
                  <a:ext cx="188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69247" name="Freihand 169246">
                  <a:extLst>
                    <a:ext uri="{FF2B5EF4-FFF2-40B4-BE49-F238E27FC236}">
                      <a16:creationId xmlns:a16="http://schemas.microsoft.com/office/drawing/2014/main" id="{0898408F-F8C2-4774-A6DA-0F1634CE95E2}"/>
                    </a:ext>
                  </a:extLst>
                </p14:cNvPr>
                <p14:cNvContentPartPr/>
                <p14:nvPr/>
              </p14:nvContentPartPr>
              <p14:xfrm>
                <a:off x="8678602" y="2388272"/>
                <a:ext cx="128160" cy="7560"/>
              </p14:xfrm>
            </p:contentPart>
          </mc:Choice>
          <mc:Fallback>
            <p:pic>
              <p:nvPicPr>
                <p:cNvPr id="169247" name="Freihand 169246">
                  <a:extLst>
                    <a:ext uri="{FF2B5EF4-FFF2-40B4-BE49-F238E27FC236}">
                      <a16:creationId xmlns:a16="http://schemas.microsoft.com/office/drawing/2014/main" id="{0898408F-F8C2-4774-A6DA-0F1634CE95E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674282" y="2383952"/>
                  <a:ext cx="136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0452C464-AA82-4BCA-A7DF-D14E1A0650CB}"/>
                    </a:ext>
                  </a:extLst>
                </p14:cNvPr>
                <p14:cNvContentPartPr/>
                <p14:nvPr/>
              </p14:nvContentPartPr>
              <p14:xfrm>
                <a:off x="2945242" y="2813432"/>
                <a:ext cx="6840" cy="99360"/>
              </p14:xfrm>
            </p:contentPart>
          </mc:Choice>
          <mc:Fallback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0452C464-AA82-4BCA-A7DF-D14E1A0650C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940922" y="2809112"/>
                  <a:ext cx="15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4E081142-5CCE-4973-8BF1-88627EB7F8A3}"/>
                    </a:ext>
                  </a:extLst>
                </p14:cNvPr>
                <p14:cNvContentPartPr/>
                <p14:nvPr/>
              </p14:nvContentPartPr>
              <p14:xfrm>
                <a:off x="2948482" y="3015032"/>
                <a:ext cx="14400" cy="176760"/>
              </p14:xfrm>
            </p:contentPart>
          </mc:Choice>
          <mc:Fallback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4E081142-5CCE-4973-8BF1-88627EB7F8A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944162" y="3010712"/>
                  <a:ext cx="23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69251" name="Freihand 169250">
                  <a:extLst>
                    <a:ext uri="{FF2B5EF4-FFF2-40B4-BE49-F238E27FC236}">
                      <a16:creationId xmlns:a16="http://schemas.microsoft.com/office/drawing/2014/main" id="{7C2E6FA1-A03A-4D81-8CEF-BBA526A91CA9}"/>
                    </a:ext>
                  </a:extLst>
                </p14:cNvPr>
                <p14:cNvContentPartPr/>
                <p14:nvPr/>
              </p14:nvContentPartPr>
              <p14:xfrm>
                <a:off x="2961442" y="3244352"/>
                <a:ext cx="8640" cy="98640"/>
              </p14:xfrm>
            </p:contentPart>
          </mc:Choice>
          <mc:Fallback>
            <p:pic>
              <p:nvPicPr>
                <p:cNvPr id="169251" name="Freihand 169250">
                  <a:extLst>
                    <a:ext uri="{FF2B5EF4-FFF2-40B4-BE49-F238E27FC236}">
                      <a16:creationId xmlns:a16="http://schemas.microsoft.com/office/drawing/2014/main" id="{7C2E6FA1-A03A-4D81-8CEF-BBA526A91CA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957122" y="3240032"/>
                  <a:ext cx="17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2A6EA4D2-E1F0-4542-B30D-1B3E1946B173}"/>
                    </a:ext>
                  </a:extLst>
                </p14:cNvPr>
                <p14:cNvContentPartPr/>
                <p14:nvPr/>
              </p14:nvContentPartPr>
              <p14:xfrm>
                <a:off x="385642" y="3569432"/>
                <a:ext cx="91080" cy="118800"/>
              </p14:xfrm>
            </p:contentPart>
          </mc:Choice>
          <mc:Fallback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2A6EA4D2-E1F0-4542-B30D-1B3E1946B17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81322" y="3565112"/>
                  <a:ext cx="99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3C502158-79E9-4833-AA15-877F648DC58E}"/>
                    </a:ext>
                  </a:extLst>
                </p14:cNvPr>
                <p14:cNvContentPartPr/>
                <p14:nvPr/>
              </p14:nvContentPartPr>
              <p14:xfrm>
                <a:off x="396802" y="3533792"/>
                <a:ext cx="121680" cy="187920"/>
              </p14:xfrm>
            </p:contentPart>
          </mc:Choice>
          <mc:Fallback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3C502158-79E9-4833-AA15-877F648DC58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92482" y="3529472"/>
                  <a:ext cx="130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327EDD18-0385-4BE8-95EA-E62E482DF361}"/>
                    </a:ext>
                  </a:extLst>
                </p14:cNvPr>
                <p14:cNvContentPartPr/>
                <p14:nvPr/>
              </p14:nvContentPartPr>
              <p14:xfrm>
                <a:off x="539722" y="3610832"/>
                <a:ext cx="69120" cy="219600"/>
              </p14:xfrm>
            </p:contentPart>
          </mc:Choice>
          <mc:Fallback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327EDD18-0385-4BE8-95EA-E62E482DF36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35402" y="3606512"/>
                  <a:ext cx="77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5BFFCE63-B4AF-47A9-BDC2-A9FE83F6A1BD}"/>
                    </a:ext>
                  </a:extLst>
                </p14:cNvPr>
                <p14:cNvContentPartPr/>
                <p14:nvPr/>
              </p14:nvContentPartPr>
              <p14:xfrm>
                <a:off x="655642" y="3580232"/>
                <a:ext cx="256680" cy="219600"/>
              </p14:xfrm>
            </p:contentPart>
          </mc:Choice>
          <mc:Fallback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5BFFCE63-B4AF-47A9-BDC2-A9FE83F6A1B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51322" y="3575912"/>
                  <a:ext cx="265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3BE1AEFA-893E-4270-882B-9AE1A7C0CE29}"/>
                    </a:ext>
                  </a:extLst>
                </p14:cNvPr>
                <p14:cNvContentPartPr/>
                <p14:nvPr/>
              </p14:nvContentPartPr>
              <p14:xfrm>
                <a:off x="908722" y="3509672"/>
                <a:ext cx="290880" cy="242280"/>
              </p14:xfrm>
            </p:contentPart>
          </mc:Choice>
          <mc:Fallback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3BE1AEFA-893E-4270-882B-9AE1A7C0CE2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04402" y="3505352"/>
                  <a:ext cx="299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58D14041-3D49-4432-84F9-F90B1238FA68}"/>
                    </a:ext>
                  </a:extLst>
                </p14:cNvPr>
                <p14:cNvContentPartPr/>
                <p14:nvPr/>
              </p14:nvContentPartPr>
              <p14:xfrm>
                <a:off x="1110682" y="3450992"/>
                <a:ext cx="123120" cy="167040"/>
              </p14:xfrm>
            </p:contentPart>
          </mc:Choice>
          <mc:Fallback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58D14041-3D49-4432-84F9-F90B1238FA68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06362" y="3446672"/>
                  <a:ext cx="131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EA59AFB0-06E4-4FD8-AC09-13CE071303CA}"/>
                    </a:ext>
                  </a:extLst>
                </p14:cNvPr>
                <p14:cNvContentPartPr/>
                <p14:nvPr/>
              </p14:nvContentPartPr>
              <p14:xfrm>
                <a:off x="1065682" y="3459272"/>
                <a:ext cx="28080" cy="7560"/>
              </p14:xfrm>
            </p:contentPart>
          </mc:Choice>
          <mc:Fallback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EA59AFB0-06E4-4FD8-AC09-13CE071303C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61362" y="3454952"/>
                  <a:ext cx="36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F13C0BF1-F7CC-4A56-B145-BA2B5995F410}"/>
                    </a:ext>
                  </a:extLst>
                </p14:cNvPr>
                <p14:cNvContentPartPr/>
                <p14:nvPr/>
              </p14:nvContentPartPr>
              <p14:xfrm>
                <a:off x="1268362" y="3525512"/>
                <a:ext cx="220680" cy="118080"/>
              </p14:xfrm>
            </p:contentPart>
          </mc:Choice>
          <mc:Fallback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F13C0BF1-F7CC-4A56-B145-BA2B5995F41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264042" y="3521192"/>
                  <a:ext cx="229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69261" name="Freihand 169260">
                  <a:extLst>
                    <a:ext uri="{FF2B5EF4-FFF2-40B4-BE49-F238E27FC236}">
                      <a16:creationId xmlns:a16="http://schemas.microsoft.com/office/drawing/2014/main" id="{62D26007-57FE-4D96-8E61-6289FC7546D7}"/>
                    </a:ext>
                  </a:extLst>
                </p14:cNvPr>
                <p14:cNvContentPartPr/>
                <p14:nvPr/>
              </p14:nvContentPartPr>
              <p14:xfrm>
                <a:off x="1517122" y="3469712"/>
                <a:ext cx="70920" cy="150480"/>
              </p14:xfrm>
            </p:contentPart>
          </mc:Choice>
          <mc:Fallback>
            <p:pic>
              <p:nvPicPr>
                <p:cNvPr id="169261" name="Freihand 169260">
                  <a:extLst>
                    <a:ext uri="{FF2B5EF4-FFF2-40B4-BE49-F238E27FC236}">
                      <a16:creationId xmlns:a16="http://schemas.microsoft.com/office/drawing/2014/main" id="{62D26007-57FE-4D96-8E61-6289FC7546D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512802" y="3465392"/>
                  <a:ext cx="79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5DFA9002-FAE9-4B6F-825E-C9790741734F}"/>
                    </a:ext>
                  </a:extLst>
                </p14:cNvPr>
                <p14:cNvContentPartPr/>
                <p14:nvPr/>
              </p14:nvContentPartPr>
              <p14:xfrm>
                <a:off x="1655362" y="3435512"/>
                <a:ext cx="519120" cy="172080"/>
              </p14:xfrm>
            </p:contentPart>
          </mc:Choice>
          <mc:Fallback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5DFA9002-FAE9-4B6F-825E-C9790741734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651042" y="3431192"/>
                  <a:ext cx="527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AD87B1D9-A984-4404-9AC0-674E47BB3911}"/>
                    </a:ext>
                  </a:extLst>
                </p14:cNvPr>
                <p14:cNvContentPartPr/>
                <p14:nvPr/>
              </p14:nvContentPartPr>
              <p14:xfrm>
                <a:off x="2305882" y="3499952"/>
                <a:ext cx="345960" cy="101160"/>
              </p14:xfrm>
            </p:contentPart>
          </mc:Choice>
          <mc:Fallback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AD87B1D9-A984-4404-9AC0-674E47BB391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301562" y="3495632"/>
                  <a:ext cx="354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8106ECB8-7F43-4BFE-BE99-2D632E4D4D12}"/>
                    </a:ext>
                  </a:extLst>
                </p14:cNvPr>
                <p14:cNvContentPartPr/>
                <p14:nvPr/>
              </p14:nvContentPartPr>
              <p14:xfrm>
                <a:off x="2616922" y="3438392"/>
                <a:ext cx="360" cy="360"/>
              </p14:xfrm>
            </p:contentPart>
          </mc:Choice>
          <mc:Fallback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8106ECB8-7F43-4BFE-BE99-2D632E4D4D1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12602" y="34340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22A3EBAA-8F15-4D53-B3F5-2554CE329160}"/>
                    </a:ext>
                  </a:extLst>
                </p14:cNvPr>
                <p14:cNvContentPartPr/>
                <p14:nvPr/>
              </p14:nvContentPartPr>
              <p14:xfrm>
                <a:off x="2736802" y="3485192"/>
                <a:ext cx="326880" cy="91800"/>
              </p14:xfrm>
            </p:contentPart>
          </mc:Choice>
          <mc:Fallback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22A3EBAA-8F15-4D53-B3F5-2554CE32916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732482" y="3480872"/>
                  <a:ext cx="335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4D52C6D6-B188-458F-B898-0FB5551E16DF}"/>
                    </a:ext>
                  </a:extLst>
                </p14:cNvPr>
                <p14:cNvContentPartPr/>
                <p14:nvPr/>
              </p14:nvContentPartPr>
              <p14:xfrm>
                <a:off x="3059002" y="3436952"/>
                <a:ext cx="360" cy="360"/>
              </p14:xfrm>
            </p:contentPart>
          </mc:Choice>
          <mc:Fallback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4D52C6D6-B188-458F-B898-0FB5551E16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54682" y="34326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2A7C211F-0D33-4692-A716-F1DAE62D6D97}"/>
                    </a:ext>
                  </a:extLst>
                </p14:cNvPr>
                <p14:cNvContentPartPr/>
                <p14:nvPr/>
              </p14:nvContentPartPr>
              <p14:xfrm>
                <a:off x="3230722" y="3466112"/>
                <a:ext cx="256320" cy="79560"/>
              </p14:xfrm>
            </p:contentPart>
          </mc:Choice>
          <mc:Fallback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2A7C211F-0D33-4692-A716-F1DAE62D6D9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226402" y="3461792"/>
                  <a:ext cx="264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69270" name="Freihand 169269">
                  <a:extLst>
                    <a:ext uri="{FF2B5EF4-FFF2-40B4-BE49-F238E27FC236}">
                      <a16:creationId xmlns:a16="http://schemas.microsoft.com/office/drawing/2014/main" id="{7FD199A5-7EAA-433C-970A-DB187071BE4A}"/>
                    </a:ext>
                  </a:extLst>
                </p14:cNvPr>
                <p14:cNvContentPartPr/>
                <p14:nvPr/>
              </p14:nvContentPartPr>
              <p14:xfrm>
                <a:off x="3505402" y="3454952"/>
                <a:ext cx="110160" cy="76680"/>
              </p14:xfrm>
            </p:contentPart>
          </mc:Choice>
          <mc:Fallback>
            <p:pic>
              <p:nvPicPr>
                <p:cNvPr id="169270" name="Freihand 169269">
                  <a:extLst>
                    <a:ext uri="{FF2B5EF4-FFF2-40B4-BE49-F238E27FC236}">
                      <a16:creationId xmlns:a16="http://schemas.microsoft.com/office/drawing/2014/main" id="{7FD199A5-7EAA-433C-970A-DB187071BE4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501082" y="3450632"/>
                  <a:ext cx="118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F7C91959-BAB0-488A-8714-718522B68B79}"/>
                    </a:ext>
                  </a:extLst>
                </p14:cNvPr>
                <p14:cNvContentPartPr/>
                <p14:nvPr/>
              </p14:nvContentPartPr>
              <p14:xfrm>
                <a:off x="3608002" y="3444152"/>
                <a:ext cx="124200" cy="75240"/>
              </p14:xfrm>
            </p:contentPart>
          </mc:Choice>
          <mc:Fallback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F7C91959-BAB0-488A-8714-718522B68B7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603682" y="3439832"/>
                  <a:ext cx="132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484A2986-7B29-4FD8-A5B6-7734621D045F}"/>
                    </a:ext>
                  </a:extLst>
                </p14:cNvPr>
                <p14:cNvContentPartPr/>
                <p14:nvPr/>
              </p14:nvContentPartPr>
              <p14:xfrm>
                <a:off x="3747322" y="3340832"/>
                <a:ext cx="127080" cy="178920"/>
              </p14:xfrm>
            </p:contentPart>
          </mc:Choice>
          <mc:Fallback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484A2986-7B29-4FD8-A5B6-7734621D045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743002" y="3336512"/>
                  <a:ext cx="135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B711DD0A-3B43-41A0-A3FE-90D78877F9B5}"/>
                    </a:ext>
                  </a:extLst>
                </p14:cNvPr>
                <p14:cNvContentPartPr/>
                <p14:nvPr/>
              </p14:nvContentPartPr>
              <p14:xfrm>
                <a:off x="3862882" y="3345512"/>
                <a:ext cx="147240" cy="160920"/>
              </p14:xfrm>
            </p:contentPart>
          </mc:Choice>
          <mc:Fallback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B711DD0A-3B43-41A0-A3FE-90D78877F9B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858562" y="3341192"/>
                  <a:ext cx="155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250B6190-10E6-4CDF-A56D-3EBFF86E7E97}"/>
                    </a:ext>
                  </a:extLst>
                </p14:cNvPr>
                <p14:cNvContentPartPr/>
                <p14:nvPr/>
              </p14:nvContentPartPr>
              <p14:xfrm>
                <a:off x="3952522" y="3355592"/>
                <a:ext cx="77400" cy="63720"/>
              </p14:xfrm>
            </p:contentPart>
          </mc:Choice>
          <mc:Fallback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250B6190-10E6-4CDF-A56D-3EBFF86E7E9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948202" y="3351272"/>
                  <a:ext cx="86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BC56BFBF-1DC8-49A7-BDB5-9824519F2D4A}"/>
                    </a:ext>
                  </a:extLst>
                </p14:cNvPr>
                <p14:cNvContentPartPr/>
                <p14:nvPr/>
              </p14:nvContentPartPr>
              <p14:xfrm>
                <a:off x="4025962" y="3330392"/>
                <a:ext cx="142200" cy="146520"/>
              </p14:xfrm>
            </p:contentPart>
          </mc:Choice>
          <mc:Fallback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BC56BFBF-1DC8-49A7-BDB5-9824519F2D4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021642" y="3326072"/>
                  <a:ext cx="150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BA0A3545-26F7-4D2B-9629-17C10F09B389}"/>
                    </a:ext>
                  </a:extLst>
                </p14:cNvPr>
                <p14:cNvContentPartPr/>
                <p14:nvPr/>
              </p14:nvContentPartPr>
              <p14:xfrm>
                <a:off x="4177882" y="3375392"/>
                <a:ext cx="206640" cy="92160"/>
              </p14:xfrm>
            </p:contentPart>
          </mc:Choice>
          <mc:Fallback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BA0A3545-26F7-4D2B-9629-17C10F09B38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173562" y="3371072"/>
                  <a:ext cx="215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9277" name="Freihand 169276">
                  <a:extLst>
                    <a:ext uri="{FF2B5EF4-FFF2-40B4-BE49-F238E27FC236}">
                      <a16:creationId xmlns:a16="http://schemas.microsoft.com/office/drawing/2014/main" id="{21074C83-1CE9-4F22-B133-098F23BFA70E}"/>
                    </a:ext>
                  </a:extLst>
                </p14:cNvPr>
                <p14:cNvContentPartPr/>
                <p14:nvPr/>
              </p14:nvContentPartPr>
              <p14:xfrm>
                <a:off x="4228642" y="3441632"/>
                <a:ext cx="182880" cy="36000"/>
              </p14:xfrm>
            </p:contentPart>
          </mc:Choice>
          <mc:Fallback>
            <p:pic>
              <p:nvPicPr>
                <p:cNvPr id="169277" name="Freihand 169276">
                  <a:extLst>
                    <a:ext uri="{FF2B5EF4-FFF2-40B4-BE49-F238E27FC236}">
                      <a16:creationId xmlns:a16="http://schemas.microsoft.com/office/drawing/2014/main" id="{21074C83-1CE9-4F22-B133-098F23BFA70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224322" y="3437312"/>
                  <a:ext cx="191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CD871E1B-AD1D-41FB-B758-15E615E0A719}"/>
                    </a:ext>
                  </a:extLst>
                </p14:cNvPr>
                <p14:cNvContentPartPr/>
                <p14:nvPr/>
              </p14:nvContentPartPr>
              <p14:xfrm>
                <a:off x="3555802" y="3280712"/>
                <a:ext cx="209160" cy="34560"/>
              </p14:xfrm>
            </p:contentPart>
          </mc:Choice>
          <mc:Fallback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CD871E1B-AD1D-41FB-B758-15E615E0A71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551482" y="3276392"/>
                  <a:ext cx="217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74DAE5D3-D0CF-476B-A42D-842F24301AD3}"/>
                    </a:ext>
                  </a:extLst>
                </p14:cNvPr>
                <p14:cNvContentPartPr/>
                <p14:nvPr/>
              </p14:nvContentPartPr>
              <p14:xfrm>
                <a:off x="4685122" y="3283232"/>
                <a:ext cx="40320" cy="133200"/>
              </p14:xfrm>
            </p:contentPart>
          </mc:Choice>
          <mc:Fallback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74DAE5D3-D0CF-476B-A42D-842F24301AD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680802" y="3278912"/>
                  <a:ext cx="48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8D248598-D1AC-4787-899E-064AD4F5F6A0}"/>
                    </a:ext>
                  </a:extLst>
                </p14:cNvPr>
                <p14:cNvContentPartPr/>
                <p14:nvPr/>
              </p14:nvContentPartPr>
              <p14:xfrm>
                <a:off x="4676122" y="3282872"/>
                <a:ext cx="139680" cy="69120"/>
              </p14:xfrm>
            </p:contentPart>
          </mc:Choice>
          <mc:Fallback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8D248598-D1AC-4787-899E-064AD4F5F6A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671802" y="3278552"/>
                  <a:ext cx="148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891832D0-E4AD-410F-9473-E48B78EDDDF8}"/>
                    </a:ext>
                  </a:extLst>
                </p14:cNvPr>
                <p14:cNvContentPartPr/>
                <p14:nvPr/>
              </p14:nvContentPartPr>
              <p14:xfrm>
                <a:off x="4685482" y="3367832"/>
                <a:ext cx="309240" cy="77040"/>
              </p14:xfrm>
            </p:contentPart>
          </mc:Choice>
          <mc:Fallback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891832D0-E4AD-410F-9473-E48B78EDDDF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681162" y="3363512"/>
                  <a:ext cx="317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E4D23FB7-527F-46D3-83E2-1BA09C058F2D}"/>
                    </a:ext>
                  </a:extLst>
                </p14:cNvPr>
                <p14:cNvContentPartPr/>
                <p14:nvPr/>
              </p14:nvContentPartPr>
              <p14:xfrm>
                <a:off x="5010922" y="3288632"/>
                <a:ext cx="40680" cy="17280"/>
              </p14:xfrm>
            </p:contentPart>
          </mc:Choice>
          <mc:Fallback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E4D23FB7-527F-46D3-83E2-1BA09C058F2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006602" y="3284312"/>
                  <a:ext cx="4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2331276E-3CB3-4F0F-A64D-2E24F6DE2DF4}"/>
                    </a:ext>
                  </a:extLst>
                </p14:cNvPr>
                <p14:cNvContentPartPr/>
                <p14:nvPr/>
              </p14:nvContentPartPr>
              <p14:xfrm>
                <a:off x="5045842" y="3285392"/>
                <a:ext cx="204480" cy="141120"/>
              </p14:xfrm>
            </p:contentPart>
          </mc:Choice>
          <mc:Fallback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2331276E-3CB3-4F0F-A64D-2E24F6DE2DF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041522" y="3281072"/>
                  <a:ext cx="213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69284" name="Freihand 169283">
                  <a:extLst>
                    <a:ext uri="{FF2B5EF4-FFF2-40B4-BE49-F238E27FC236}">
                      <a16:creationId xmlns:a16="http://schemas.microsoft.com/office/drawing/2014/main" id="{0EE2E9C3-7D57-4280-87D4-77B804519050}"/>
                    </a:ext>
                  </a:extLst>
                </p14:cNvPr>
                <p14:cNvContentPartPr/>
                <p14:nvPr/>
              </p14:nvContentPartPr>
              <p14:xfrm>
                <a:off x="5245642" y="3360272"/>
                <a:ext cx="409680" cy="60120"/>
              </p14:xfrm>
            </p:contentPart>
          </mc:Choice>
          <mc:Fallback>
            <p:pic>
              <p:nvPicPr>
                <p:cNvPr id="169284" name="Freihand 169283">
                  <a:extLst>
                    <a:ext uri="{FF2B5EF4-FFF2-40B4-BE49-F238E27FC236}">
                      <a16:creationId xmlns:a16="http://schemas.microsoft.com/office/drawing/2014/main" id="{0EE2E9C3-7D57-4280-87D4-77B80451905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241322" y="3355952"/>
                  <a:ext cx="418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32ADC82A-40C0-4665-AA4F-AACA4FC68E7D}"/>
                    </a:ext>
                  </a:extLst>
                </p14:cNvPr>
                <p14:cNvContentPartPr/>
                <p14:nvPr/>
              </p14:nvContentPartPr>
              <p14:xfrm>
                <a:off x="5688442" y="3360272"/>
                <a:ext cx="210960" cy="53280"/>
              </p14:xfrm>
            </p:contentPart>
          </mc:Choice>
          <mc:Fallback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32ADC82A-40C0-4665-AA4F-AACA4FC68E7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684122" y="3355952"/>
                  <a:ext cx="219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F8E2F496-5717-44E7-8607-AFA6D180AF54}"/>
                    </a:ext>
                  </a:extLst>
                </p14:cNvPr>
                <p14:cNvContentPartPr/>
                <p14:nvPr/>
              </p14:nvContentPartPr>
              <p14:xfrm>
                <a:off x="5923162" y="3360632"/>
                <a:ext cx="180360" cy="62640"/>
              </p14:xfrm>
            </p:contentPart>
          </mc:Choice>
          <mc:Fallback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F8E2F496-5717-44E7-8607-AFA6D180AF5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918842" y="3356312"/>
                  <a:ext cx="189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213FB092-5FE9-4F86-A9A3-AB92F762AC92}"/>
                    </a:ext>
                  </a:extLst>
                </p14:cNvPr>
                <p14:cNvContentPartPr/>
                <p14:nvPr/>
              </p14:nvContentPartPr>
              <p14:xfrm>
                <a:off x="6308002" y="3331472"/>
                <a:ext cx="171360" cy="82440"/>
              </p14:xfrm>
            </p:contentPart>
          </mc:Choice>
          <mc:Fallback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213FB092-5FE9-4F86-A9A3-AB92F762AC9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303682" y="3327152"/>
                  <a:ext cx="180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C0607EF7-9555-42AE-A54B-50954FFCBF87}"/>
                    </a:ext>
                  </a:extLst>
                </p14:cNvPr>
                <p14:cNvContentPartPr/>
                <p14:nvPr/>
              </p14:nvContentPartPr>
              <p14:xfrm>
                <a:off x="6552442" y="3354512"/>
                <a:ext cx="243720" cy="44640"/>
              </p14:xfrm>
            </p:contentPart>
          </mc:Choice>
          <mc:Fallback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C0607EF7-9555-42AE-A54B-50954FFCBF87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548122" y="3350192"/>
                  <a:ext cx="252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129C26B9-0846-4969-82B3-5F5F430FCAAC}"/>
                    </a:ext>
                  </a:extLst>
                </p14:cNvPr>
                <p14:cNvContentPartPr/>
                <p14:nvPr/>
              </p14:nvContentPartPr>
              <p14:xfrm>
                <a:off x="938962" y="3873272"/>
                <a:ext cx="152640" cy="162720"/>
              </p14:xfrm>
            </p:contentPart>
          </mc:Choice>
          <mc:Fallback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129C26B9-0846-4969-82B3-5F5F430FCAA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34642" y="3868952"/>
                  <a:ext cx="161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75E0013A-51A7-4758-AE6A-D76B41374F72}"/>
                    </a:ext>
                  </a:extLst>
                </p14:cNvPr>
                <p14:cNvContentPartPr/>
                <p14:nvPr/>
              </p14:nvContentPartPr>
              <p14:xfrm>
                <a:off x="1028602" y="3877592"/>
                <a:ext cx="39600" cy="187200"/>
              </p14:xfrm>
            </p:contentPart>
          </mc:Choice>
          <mc:Fallback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75E0013A-51A7-4758-AE6A-D76B41374F7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24282" y="3873272"/>
                  <a:ext cx="48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6EB10E43-7D04-43E7-AE55-651F3694B672}"/>
                    </a:ext>
                  </a:extLst>
                </p14:cNvPr>
                <p14:cNvContentPartPr/>
                <p14:nvPr/>
              </p14:nvContentPartPr>
              <p14:xfrm>
                <a:off x="896122" y="4066232"/>
                <a:ext cx="165600" cy="17640"/>
              </p14:xfrm>
            </p:contentPart>
          </mc:Choice>
          <mc:Fallback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6EB10E43-7D04-43E7-AE55-651F3694B672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91802" y="4061912"/>
                  <a:ext cx="17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69295" name="Freihand 169294">
                  <a:extLst>
                    <a:ext uri="{FF2B5EF4-FFF2-40B4-BE49-F238E27FC236}">
                      <a16:creationId xmlns:a16="http://schemas.microsoft.com/office/drawing/2014/main" id="{1E21FCA9-1AE3-4A15-A4D9-937652A1F457}"/>
                    </a:ext>
                  </a:extLst>
                </p14:cNvPr>
                <p14:cNvContentPartPr/>
                <p14:nvPr/>
              </p14:nvContentPartPr>
              <p14:xfrm>
                <a:off x="1115362" y="3964352"/>
                <a:ext cx="150120" cy="184680"/>
              </p14:xfrm>
            </p:contentPart>
          </mc:Choice>
          <mc:Fallback>
            <p:pic>
              <p:nvPicPr>
                <p:cNvPr id="169295" name="Freihand 169294">
                  <a:extLst>
                    <a:ext uri="{FF2B5EF4-FFF2-40B4-BE49-F238E27FC236}">
                      <a16:creationId xmlns:a16="http://schemas.microsoft.com/office/drawing/2014/main" id="{1E21FCA9-1AE3-4A15-A4D9-937652A1F45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11042" y="3960032"/>
                  <a:ext cx="158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69296" name="Freihand 169295">
                  <a:extLst>
                    <a:ext uri="{FF2B5EF4-FFF2-40B4-BE49-F238E27FC236}">
                      <a16:creationId xmlns:a16="http://schemas.microsoft.com/office/drawing/2014/main" id="{EC1F58A8-1384-4E8C-A8D4-95A3E2ABD1AC}"/>
                    </a:ext>
                  </a:extLst>
                </p14:cNvPr>
                <p14:cNvContentPartPr/>
                <p14:nvPr/>
              </p14:nvContentPartPr>
              <p14:xfrm>
                <a:off x="1371682" y="3948152"/>
                <a:ext cx="175680" cy="67680"/>
              </p14:xfrm>
            </p:contentPart>
          </mc:Choice>
          <mc:Fallback>
            <p:pic>
              <p:nvPicPr>
                <p:cNvPr id="169296" name="Freihand 169295">
                  <a:extLst>
                    <a:ext uri="{FF2B5EF4-FFF2-40B4-BE49-F238E27FC236}">
                      <a16:creationId xmlns:a16="http://schemas.microsoft.com/office/drawing/2014/main" id="{EC1F58A8-1384-4E8C-A8D4-95A3E2ABD1A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367362" y="3943832"/>
                  <a:ext cx="184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69298" name="Freihand 169297">
                  <a:extLst>
                    <a:ext uri="{FF2B5EF4-FFF2-40B4-BE49-F238E27FC236}">
                      <a16:creationId xmlns:a16="http://schemas.microsoft.com/office/drawing/2014/main" id="{D5199387-D824-40C9-842A-E9D629BDB002}"/>
                    </a:ext>
                  </a:extLst>
                </p14:cNvPr>
                <p14:cNvContentPartPr/>
                <p14:nvPr/>
              </p14:nvContentPartPr>
              <p14:xfrm>
                <a:off x="1824202" y="3880472"/>
                <a:ext cx="87840" cy="119880"/>
              </p14:xfrm>
            </p:contentPart>
          </mc:Choice>
          <mc:Fallback>
            <p:pic>
              <p:nvPicPr>
                <p:cNvPr id="169298" name="Freihand 169297">
                  <a:extLst>
                    <a:ext uri="{FF2B5EF4-FFF2-40B4-BE49-F238E27FC236}">
                      <a16:creationId xmlns:a16="http://schemas.microsoft.com/office/drawing/2014/main" id="{D5199387-D824-40C9-842A-E9D629BDB002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819882" y="3876152"/>
                  <a:ext cx="96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69299" name="Freihand 169298">
                  <a:extLst>
                    <a:ext uri="{FF2B5EF4-FFF2-40B4-BE49-F238E27FC236}">
                      <a16:creationId xmlns:a16="http://schemas.microsoft.com/office/drawing/2014/main" id="{D8E5FC32-5A91-4818-B9F7-2EAE6E56CD9C}"/>
                    </a:ext>
                  </a:extLst>
                </p14:cNvPr>
                <p14:cNvContentPartPr/>
                <p14:nvPr/>
              </p14:nvContentPartPr>
              <p14:xfrm>
                <a:off x="1896922" y="3863552"/>
                <a:ext cx="15120" cy="141120"/>
              </p14:xfrm>
            </p:contentPart>
          </mc:Choice>
          <mc:Fallback>
            <p:pic>
              <p:nvPicPr>
                <p:cNvPr id="169299" name="Freihand 169298">
                  <a:extLst>
                    <a:ext uri="{FF2B5EF4-FFF2-40B4-BE49-F238E27FC236}">
                      <a16:creationId xmlns:a16="http://schemas.microsoft.com/office/drawing/2014/main" id="{D8E5FC32-5A91-4818-B9F7-2EAE6E56CD9C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892602" y="3859232"/>
                  <a:ext cx="23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69300" name="Freihand 169299">
                  <a:extLst>
                    <a:ext uri="{FF2B5EF4-FFF2-40B4-BE49-F238E27FC236}">
                      <a16:creationId xmlns:a16="http://schemas.microsoft.com/office/drawing/2014/main" id="{8AA69531-811E-4CDA-BEE1-5CD281569FAF}"/>
                    </a:ext>
                  </a:extLst>
                </p14:cNvPr>
                <p14:cNvContentPartPr/>
                <p14:nvPr/>
              </p14:nvContentPartPr>
              <p14:xfrm>
                <a:off x="1808722" y="3978032"/>
                <a:ext cx="131400" cy="14760"/>
              </p14:xfrm>
            </p:contentPart>
          </mc:Choice>
          <mc:Fallback>
            <p:pic>
              <p:nvPicPr>
                <p:cNvPr id="169300" name="Freihand 169299">
                  <a:extLst>
                    <a:ext uri="{FF2B5EF4-FFF2-40B4-BE49-F238E27FC236}">
                      <a16:creationId xmlns:a16="http://schemas.microsoft.com/office/drawing/2014/main" id="{8AA69531-811E-4CDA-BEE1-5CD281569FA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804402" y="3973712"/>
                  <a:ext cx="140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69301" name="Freihand 169300">
                  <a:extLst>
                    <a:ext uri="{FF2B5EF4-FFF2-40B4-BE49-F238E27FC236}">
                      <a16:creationId xmlns:a16="http://schemas.microsoft.com/office/drawing/2014/main" id="{3D75A513-6256-488E-9F96-41593FB8570A}"/>
                    </a:ext>
                  </a:extLst>
                </p14:cNvPr>
                <p14:cNvContentPartPr/>
                <p14:nvPr/>
              </p14:nvContentPartPr>
              <p14:xfrm>
                <a:off x="1970002" y="3927632"/>
                <a:ext cx="141120" cy="150480"/>
              </p14:xfrm>
            </p:contentPart>
          </mc:Choice>
          <mc:Fallback>
            <p:pic>
              <p:nvPicPr>
                <p:cNvPr id="169301" name="Freihand 169300">
                  <a:extLst>
                    <a:ext uri="{FF2B5EF4-FFF2-40B4-BE49-F238E27FC236}">
                      <a16:creationId xmlns:a16="http://schemas.microsoft.com/office/drawing/2014/main" id="{3D75A513-6256-488E-9F96-41593FB8570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965682" y="3923312"/>
                  <a:ext cx="149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69302" name="Freihand 169301">
                  <a:extLst>
                    <a:ext uri="{FF2B5EF4-FFF2-40B4-BE49-F238E27FC236}">
                      <a16:creationId xmlns:a16="http://schemas.microsoft.com/office/drawing/2014/main" id="{80C48CE1-46C6-43A0-9D50-173735689761}"/>
                    </a:ext>
                  </a:extLst>
                </p14:cNvPr>
                <p14:cNvContentPartPr/>
                <p14:nvPr/>
              </p14:nvContentPartPr>
              <p14:xfrm>
                <a:off x="2119042" y="4003592"/>
                <a:ext cx="50760" cy="50040"/>
              </p14:xfrm>
            </p:contentPart>
          </mc:Choice>
          <mc:Fallback>
            <p:pic>
              <p:nvPicPr>
                <p:cNvPr id="169302" name="Freihand 169301">
                  <a:extLst>
                    <a:ext uri="{FF2B5EF4-FFF2-40B4-BE49-F238E27FC236}">
                      <a16:creationId xmlns:a16="http://schemas.microsoft.com/office/drawing/2014/main" id="{80C48CE1-46C6-43A0-9D50-17373568976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114722" y="3999272"/>
                  <a:ext cx="5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484D5A4E-FFD5-446A-AC30-F2720B31786E}"/>
                    </a:ext>
                  </a:extLst>
                </p14:cNvPr>
                <p14:cNvContentPartPr/>
                <p14:nvPr/>
              </p14:nvContentPartPr>
              <p14:xfrm>
                <a:off x="2306962" y="3919712"/>
                <a:ext cx="17640" cy="91800"/>
              </p14:xfrm>
            </p:contentPart>
          </mc:Choice>
          <mc:Fallback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484D5A4E-FFD5-446A-AC30-F2720B31786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302642" y="3915392"/>
                  <a:ext cx="26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69304" name="Freihand 169303">
                  <a:extLst>
                    <a:ext uri="{FF2B5EF4-FFF2-40B4-BE49-F238E27FC236}">
                      <a16:creationId xmlns:a16="http://schemas.microsoft.com/office/drawing/2014/main" id="{7F5CA048-396E-4953-B34B-A9FC893CA454}"/>
                    </a:ext>
                  </a:extLst>
                </p14:cNvPr>
                <p14:cNvContentPartPr/>
                <p14:nvPr/>
              </p14:nvContentPartPr>
              <p14:xfrm>
                <a:off x="2260522" y="3944552"/>
                <a:ext cx="108360" cy="15840"/>
              </p14:xfrm>
            </p:contentPart>
          </mc:Choice>
          <mc:Fallback>
            <p:pic>
              <p:nvPicPr>
                <p:cNvPr id="169304" name="Freihand 169303">
                  <a:extLst>
                    <a:ext uri="{FF2B5EF4-FFF2-40B4-BE49-F238E27FC236}">
                      <a16:creationId xmlns:a16="http://schemas.microsoft.com/office/drawing/2014/main" id="{7F5CA048-396E-4953-B34B-A9FC893CA45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256202" y="3940232"/>
                  <a:ext cx="117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69320" name="Freihand 169319">
                  <a:extLst>
                    <a:ext uri="{FF2B5EF4-FFF2-40B4-BE49-F238E27FC236}">
                      <a16:creationId xmlns:a16="http://schemas.microsoft.com/office/drawing/2014/main" id="{6AC4D1FC-B5A3-4996-A210-C1021E779FE1}"/>
                    </a:ext>
                  </a:extLst>
                </p14:cNvPr>
                <p14:cNvContentPartPr/>
                <p14:nvPr/>
              </p14:nvContentPartPr>
              <p14:xfrm>
                <a:off x="1639522" y="3729632"/>
                <a:ext cx="174240" cy="445680"/>
              </p14:xfrm>
            </p:contentPart>
          </mc:Choice>
          <mc:Fallback>
            <p:pic>
              <p:nvPicPr>
                <p:cNvPr id="169320" name="Freihand 169319">
                  <a:extLst>
                    <a:ext uri="{FF2B5EF4-FFF2-40B4-BE49-F238E27FC236}">
                      <a16:creationId xmlns:a16="http://schemas.microsoft.com/office/drawing/2014/main" id="{6AC4D1FC-B5A3-4996-A210-C1021E779FE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635202" y="3725312"/>
                  <a:ext cx="1828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69305" name="Freihand 169304">
                  <a:extLst>
                    <a:ext uri="{FF2B5EF4-FFF2-40B4-BE49-F238E27FC236}">
                      <a16:creationId xmlns:a16="http://schemas.microsoft.com/office/drawing/2014/main" id="{BF6CAB78-2CCA-4D1B-97DC-7C8F3114510C}"/>
                    </a:ext>
                  </a:extLst>
                </p14:cNvPr>
                <p14:cNvContentPartPr/>
                <p14:nvPr/>
              </p14:nvContentPartPr>
              <p14:xfrm>
                <a:off x="2580202" y="3848072"/>
                <a:ext cx="64800" cy="123120"/>
              </p14:xfrm>
            </p:contentPart>
          </mc:Choice>
          <mc:Fallback>
            <p:pic>
              <p:nvPicPr>
                <p:cNvPr id="169305" name="Freihand 169304">
                  <a:extLst>
                    <a:ext uri="{FF2B5EF4-FFF2-40B4-BE49-F238E27FC236}">
                      <a16:creationId xmlns:a16="http://schemas.microsoft.com/office/drawing/2014/main" id="{BF6CAB78-2CCA-4D1B-97DC-7C8F3114510C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575882" y="3843752"/>
                  <a:ext cx="73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EC70781B-73FC-4235-8BAD-FB45D6841E93}"/>
                    </a:ext>
                  </a:extLst>
                </p14:cNvPr>
                <p14:cNvContentPartPr/>
                <p14:nvPr/>
              </p14:nvContentPartPr>
              <p14:xfrm>
                <a:off x="2562202" y="3881192"/>
                <a:ext cx="226080" cy="86400"/>
              </p14:xfrm>
            </p:contentPart>
          </mc:Choice>
          <mc:Fallback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EC70781B-73FC-4235-8BAD-FB45D6841E9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557882" y="3876872"/>
                  <a:ext cx="234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69307" name="Freihand 169306">
                  <a:extLst>
                    <a:ext uri="{FF2B5EF4-FFF2-40B4-BE49-F238E27FC236}">
                      <a16:creationId xmlns:a16="http://schemas.microsoft.com/office/drawing/2014/main" id="{7C8B6CD8-5248-4E99-A258-4EB7115AB775}"/>
                    </a:ext>
                  </a:extLst>
                </p14:cNvPr>
                <p14:cNvContentPartPr/>
                <p14:nvPr/>
              </p14:nvContentPartPr>
              <p14:xfrm>
                <a:off x="2744002" y="3889472"/>
                <a:ext cx="72360" cy="137880"/>
              </p14:xfrm>
            </p:contentPart>
          </mc:Choice>
          <mc:Fallback>
            <p:pic>
              <p:nvPicPr>
                <p:cNvPr id="169307" name="Freihand 169306">
                  <a:extLst>
                    <a:ext uri="{FF2B5EF4-FFF2-40B4-BE49-F238E27FC236}">
                      <a16:creationId xmlns:a16="http://schemas.microsoft.com/office/drawing/2014/main" id="{7C8B6CD8-5248-4E99-A258-4EB7115AB77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739682" y="3885152"/>
                  <a:ext cx="81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69308" name="Freihand 169307">
                  <a:extLst>
                    <a:ext uri="{FF2B5EF4-FFF2-40B4-BE49-F238E27FC236}">
                      <a16:creationId xmlns:a16="http://schemas.microsoft.com/office/drawing/2014/main" id="{A40A78B2-5B39-4913-8F29-D1A84723C748}"/>
                    </a:ext>
                  </a:extLst>
                </p14:cNvPr>
                <p14:cNvContentPartPr/>
                <p14:nvPr/>
              </p14:nvContentPartPr>
              <p14:xfrm>
                <a:off x="2780722" y="3951032"/>
                <a:ext cx="106560" cy="91800"/>
              </p14:xfrm>
            </p:contentPart>
          </mc:Choice>
          <mc:Fallback>
            <p:pic>
              <p:nvPicPr>
                <p:cNvPr id="169308" name="Freihand 169307">
                  <a:extLst>
                    <a:ext uri="{FF2B5EF4-FFF2-40B4-BE49-F238E27FC236}">
                      <a16:creationId xmlns:a16="http://schemas.microsoft.com/office/drawing/2014/main" id="{A40A78B2-5B39-4913-8F29-D1A84723C74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776402" y="3946712"/>
                  <a:ext cx="11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69309" name="Freihand 169308">
                  <a:extLst>
                    <a:ext uri="{FF2B5EF4-FFF2-40B4-BE49-F238E27FC236}">
                      <a16:creationId xmlns:a16="http://schemas.microsoft.com/office/drawing/2014/main" id="{8055234D-762B-4F46-89E1-B37D6EA72748}"/>
                    </a:ext>
                  </a:extLst>
                </p14:cNvPr>
                <p14:cNvContentPartPr/>
                <p14:nvPr/>
              </p14:nvContentPartPr>
              <p14:xfrm>
                <a:off x="3015442" y="3886592"/>
                <a:ext cx="217440" cy="92160"/>
              </p14:xfrm>
            </p:contentPart>
          </mc:Choice>
          <mc:Fallback>
            <p:pic>
              <p:nvPicPr>
                <p:cNvPr id="169309" name="Freihand 169308">
                  <a:extLst>
                    <a:ext uri="{FF2B5EF4-FFF2-40B4-BE49-F238E27FC236}">
                      <a16:creationId xmlns:a16="http://schemas.microsoft.com/office/drawing/2014/main" id="{8055234D-762B-4F46-89E1-B37D6EA7274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011122" y="3882272"/>
                  <a:ext cx="226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69310" name="Freihand 169309">
                  <a:extLst>
                    <a:ext uri="{FF2B5EF4-FFF2-40B4-BE49-F238E27FC236}">
                      <a16:creationId xmlns:a16="http://schemas.microsoft.com/office/drawing/2014/main" id="{62EB166B-5678-4676-BDCC-D1AB1268B6B8}"/>
                    </a:ext>
                  </a:extLst>
                </p14:cNvPr>
                <p14:cNvContentPartPr/>
                <p14:nvPr/>
              </p14:nvContentPartPr>
              <p14:xfrm>
                <a:off x="3277522" y="3796232"/>
                <a:ext cx="133920" cy="156960"/>
              </p14:xfrm>
            </p:contentPart>
          </mc:Choice>
          <mc:Fallback>
            <p:pic>
              <p:nvPicPr>
                <p:cNvPr id="169310" name="Freihand 169309">
                  <a:extLst>
                    <a:ext uri="{FF2B5EF4-FFF2-40B4-BE49-F238E27FC236}">
                      <a16:creationId xmlns:a16="http://schemas.microsoft.com/office/drawing/2014/main" id="{62EB166B-5678-4676-BDCC-D1AB1268B6B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273202" y="3791912"/>
                  <a:ext cx="142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A1401FDA-DB82-43F7-AFBD-39E9A50B0C3C}"/>
                    </a:ext>
                  </a:extLst>
                </p14:cNvPr>
                <p14:cNvContentPartPr/>
                <p14:nvPr/>
              </p14:nvContentPartPr>
              <p14:xfrm>
                <a:off x="3250522" y="3934112"/>
                <a:ext cx="177840" cy="10800"/>
              </p14:xfrm>
            </p:contentPart>
          </mc:Choice>
          <mc:Fallback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A1401FDA-DB82-43F7-AFBD-39E9A50B0C3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246202" y="3929792"/>
                  <a:ext cx="186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BC91A5BE-2EE7-4D22-A53B-E0414EB345A4}"/>
                    </a:ext>
                  </a:extLst>
                </p14:cNvPr>
                <p14:cNvContentPartPr/>
                <p14:nvPr/>
              </p14:nvContentPartPr>
              <p14:xfrm>
                <a:off x="3461842" y="3851312"/>
                <a:ext cx="136080" cy="150480"/>
              </p14:xfrm>
            </p:contentPart>
          </mc:Choice>
          <mc:Fallback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BC91A5BE-2EE7-4D22-A53B-E0414EB345A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457522" y="3846992"/>
                  <a:ext cx="144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6E76DD1B-58B2-435D-BACF-E8DD9CEC67B5}"/>
                    </a:ext>
                  </a:extLst>
                </p14:cNvPr>
                <p14:cNvContentPartPr/>
                <p14:nvPr/>
              </p14:nvContentPartPr>
              <p14:xfrm>
                <a:off x="3593602" y="3923312"/>
                <a:ext cx="143640" cy="92160"/>
              </p14:xfrm>
            </p:contentPart>
          </mc:Choice>
          <mc:Fallback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6E76DD1B-58B2-435D-BACF-E8DD9CEC67B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589282" y="3918992"/>
                  <a:ext cx="152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F1B6CB90-ADCE-4851-806F-A429B9FEACA9}"/>
                    </a:ext>
                  </a:extLst>
                </p14:cNvPr>
                <p14:cNvContentPartPr/>
                <p14:nvPr/>
              </p14:nvContentPartPr>
              <p14:xfrm>
                <a:off x="3896362" y="3809192"/>
                <a:ext cx="19800" cy="128880"/>
              </p14:xfrm>
            </p:contentPart>
          </mc:Choice>
          <mc:Fallback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F1B6CB90-ADCE-4851-806F-A429B9FEACA9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892042" y="3804872"/>
                  <a:ext cx="28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5FC21C60-B9A4-4E72-9667-C72CF025AEE8}"/>
                    </a:ext>
                  </a:extLst>
                </p14:cNvPr>
                <p14:cNvContentPartPr/>
                <p14:nvPr/>
              </p14:nvContentPartPr>
              <p14:xfrm>
                <a:off x="3816082" y="3895952"/>
                <a:ext cx="474120" cy="47160"/>
              </p14:xfrm>
            </p:contentPart>
          </mc:Choice>
          <mc:Fallback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5FC21C60-B9A4-4E72-9667-C72CF025AEE8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811762" y="3891632"/>
                  <a:ext cx="482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3558797D-8534-46E4-AF56-27B2681ADB8F}"/>
                    </a:ext>
                  </a:extLst>
                </p14:cNvPr>
                <p14:cNvContentPartPr/>
                <p14:nvPr/>
              </p14:nvContentPartPr>
              <p14:xfrm>
                <a:off x="4460122" y="3914312"/>
                <a:ext cx="147600" cy="20880"/>
              </p14:xfrm>
            </p:contentPart>
          </mc:Choice>
          <mc:Fallback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3558797D-8534-46E4-AF56-27B2681ADB8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455802" y="3909992"/>
                  <a:ext cx="156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69319" name="Freihand 169318">
                  <a:extLst>
                    <a:ext uri="{FF2B5EF4-FFF2-40B4-BE49-F238E27FC236}">
                      <a16:creationId xmlns:a16="http://schemas.microsoft.com/office/drawing/2014/main" id="{C5DA7637-8B09-4D6B-A447-866280F2DD23}"/>
                    </a:ext>
                  </a:extLst>
                </p14:cNvPr>
                <p14:cNvContentPartPr/>
                <p14:nvPr/>
              </p14:nvContentPartPr>
              <p14:xfrm>
                <a:off x="4438162" y="3737192"/>
                <a:ext cx="314280" cy="326880"/>
              </p14:xfrm>
            </p:contentPart>
          </mc:Choice>
          <mc:Fallback>
            <p:pic>
              <p:nvPicPr>
                <p:cNvPr id="169319" name="Freihand 169318">
                  <a:extLst>
                    <a:ext uri="{FF2B5EF4-FFF2-40B4-BE49-F238E27FC236}">
                      <a16:creationId xmlns:a16="http://schemas.microsoft.com/office/drawing/2014/main" id="{C5DA7637-8B09-4D6B-A447-866280F2DD2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433842" y="3732872"/>
                  <a:ext cx="3229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69322" name="Freihand 169321">
                  <a:extLst>
                    <a:ext uri="{FF2B5EF4-FFF2-40B4-BE49-F238E27FC236}">
                      <a16:creationId xmlns:a16="http://schemas.microsoft.com/office/drawing/2014/main" id="{C084AEA1-5373-4302-8A42-970FF1CA0DD1}"/>
                    </a:ext>
                  </a:extLst>
                </p14:cNvPr>
                <p14:cNvContentPartPr/>
                <p14:nvPr/>
              </p14:nvContentPartPr>
              <p14:xfrm>
                <a:off x="4844602" y="3826832"/>
                <a:ext cx="178560" cy="17280"/>
              </p14:xfrm>
            </p:contentPart>
          </mc:Choice>
          <mc:Fallback>
            <p:pic>
              <p:nvPicPr>
                <p:cNvPr id="169322" name="Freihand 169321">
                  <a:extLst>
                    <a:ext uri="{FF2B5EF4-FFF2-40B4-BE49-F238E27FC236}">
                      <a16:creationId xmlns:a16="http://schemas.microsoft.com/office/drawing/2014/main" id="{C084AEA1-5373-4302-8A42-970FF1CA0DD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840282" y="3822512"/>
                  <a:ext cx="187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69323" name="Freihand 169322">
                  <a:extLst>
                    <a:ext uri="{FF2B5EF4-FFF2-40B4-BE49-F238E27FC236}">
                      <a16:creationId xmlns:a16="http://schemas.microsoft.com/office/drawing/2014/main" id="{7205D95C-04CF-46B3-AD1C-1E3A89213DE4}"/>
                    </a:ext>
                  </a:extLst>
                </p14:cNvPr>
                <p14:cNvContentPartPr/>
                <p14:nvPr/>
              </p14:nvContentPartPr>
              <p14:xfrm>
                <a:off x="4842442" y="3859592"/>
                <a:ext cx="248400" cy="45000"/>
              </p14:xfrm>
            </p:contentPart>
          </mc:Choice>
          <mc:Fallback>
            <p:pic>
              <p:nvPicPr>
                <p:cNvPr id="169323" name="Freihand 169322">
                  <a:extLst>
                    <a:ext uri="{FF2B5EF4-FFF2-40B4-BE49-F238E27FC236}">
                      <a16:creationId xmlns:a16="http://schemas.microsoft.com/office/drawing/2014/main" id="{7205D95C-04CF-46B3-AD1C-1E3A89213DE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838122" y="3855272"/>
                  <a:ext cx="257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69325" name="Freihand 169324">
                  <a:extLst>
                    <a:ext uri="{FF2B5EF4-FFF2-40B4-BE49-F238E27FC236}">
                      <a16:creationId xmlns:a16="http://schemas.microsoft.com/office/drawing/2014/main" id="{2BBE0DDC-FC91-42CD-91EF-9BBF61F0EA68}"/>
                    </a:ext>
                  </a:extLst>
                </p14:cNvPr>
                <p14:cNvContentPartPr/>
                <p14:nvPr/>
              </p14:nvContentPartPr>
              <p14:xfrm>
                <a:off x="5291362" y="3776792"/>
                <a:ext cx="119880" cy="143640"/>
              </p14:xfrm>
            </p:contentPart>
          </mc:Choice>
          <mc:Fallback>
            <p:pic>
              <p:nvPicPr>
                <p:cNvPr id="169325" name="Freihand 169324">
                  <a:extLst>
                    <a:ext uri="{FF2B5EF4-FFF2-40B4-BE49-F238E27FC236}">
                      <a16:creationId xmlns:a16="http://schemas.microsoft.com/office/drawing/2014/main" id="{2BBE0DDC-FC91-42CD-91EF-9BBF61F0EA68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287042" y="3772472"/>
                  <a:ext cx="12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69326" name="Freihand 169325">
                  <a:extLst>
                    <a:ext uri="{FF2B5EF4-FFF2-40B4-BE49-F238E27FC236}">
                      <a16:creationId xmlns:a16="http://schemas.microsoft.com/office/drawing/2014/main" id="{2B6B60E2-A40C-4423-AD20-AF8218C206D0}"/>
                    </a:ext>
                  </a:extLst>
                </p14:cNvPr>
                <p14:cNvContentPartPr/>
                <p14:nvPr/>
              </p14:nvContentPartPr>
              <p14:xfrm>
                <a:off x="5303962" y="3747992"/>
                <a:ext cx="270360" cy="137160"/>
              </p14:xfrm>
            </p:contentPart>
          </mc:Choice>
          <mc:Fallback>
            <p:pic>
              <p:nvPicPr>
                <p:cNvPr id="169326" name="Freihand 169325">
                  <a:extLst>
                    <a:ext uri="{FF2B5EF4-FFF2-40B4-BE49-F238E27FC236}">
                      <a16:creationId xmlns:a16="http://schemas.microsoft.com/office/drawing/2014/main" id="{2B6B60E2-A40C-4423-AD20-AF8218C206D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299642" y="3743672"/>
                  <a:ext cx="279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F60F8F90-6481-4E4A-B7F6-70378CDE746C}"/>
                    </a:ext>
                  </a:extLst>
                </p14:cNvPr>
                <p14:cNvContentPartPr/>
                <p14:nvPr/>
              </p14:nvContentPartPr>
              <p14:xfrm>
                <a:off x="5503402" y="3817112"/>
                <a:ext cx="140400" cy="9360"/>
              </p14:xfrm>
            </p:contentPart>
          </mc:Choice>
          <mc:Fallback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F60F8F90-6481-4E4A-B7F6-70378CDE746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499082" y="3812792"/>
                  <a:ext cx="14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588FA4A1-02C7-4AC4-B958-44423512EBFE}"/>
                    </a:ext>
                  </a:extLst>
                </p14:cNvPr>
                <p14:cNvContentPartPr/>
                <p14:nvPr/>
              </p14:nvContentPartPr>
              <p14:xfrm>
                <a:off x="5795002" y="3750512"/>
                <a:ext cx="136800" cy="142200"/>
              </p14:xfrm>
            </p:contentPart>
          </mc:Choice>
          <mc:Fallback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588FA4A1-02C7-4AC4-B958-44423512EBF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790682" y="3746192"/>
                  <a:ext cx="145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69329" name="Freihand 169328">
                  <a:extLst>
                    <a:ext uri="{FF2B5EF4-FFF2-40B4-BE49-F238E27FC236}">
                      <a16:creationId xmlns:a16="http://schemas.microsoft.com/office/drawing/2014/main" id="{65717E53-5C1D-44D2-97DF-1F88B56CA747}"/>
                    </a:ext>
                  </a:extLst>
                </p14:cNvPr>
                <p14:cNvContentPartPr/>
                <p14:nvPr/>
              </p14:nvContentPartPr>
              <p14:xfrm>
                <a:off x="5961682" y="3872552"/>
                <a:ext cx="15840" cy="66240"/>
              </p14:xfrm>
            </p:contentPart>
          </mc:Choice>
          <mc:Fallback>
            <p:pic>
              <p:nvPicPr>
                <p:cNvPr id="169329" name="Freihand 169328">
                  <a:extLst>
                    <a:ext uri="{FF2B5EF4-FFF2-40B4-BE49-F238E27FC236}">
                      <a16:creationId xmlns:a16="http://schemas.microsoft.com/office/drawing/2014/main" id="{65717E53-5C1D-44D2-97DF-1F88B56CA74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957362" y="3868232"/>
                  <a:ext cx="24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C700471F-9F15-428C-9034-82DFA55EB55B}"/>
                    </a:ext>
                  </a:extLst>
                </p14:cNvPr>
                <p14:cNvContentPartPr/>
                <p14:nvPr/>
              </p14:nvContentPartPr>
              <p14:xfrm>
                <a:off x="6088762" y="3731072"/>
                <a:ext cx="184680" cy="144360"/>
              </p14:xfrm>
            </p:contentPart>
          </mc:Choice>
          <mc:Fallback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C700471F-9F15-428C-9034-82DFA55EB55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84442" y="3726752"/>
                  <a:ext cx="193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69331" name="Freihand 169330">
                  <a:extLst>
                    <a:ext uri="{FF2B5EF4-FFF2-40B4-BE49-F238E27FC236}">
                      <a16:creationId xmlns:a16="http://schemas.microsoft.com/office/drawing/2014/main" id="{66E6A4B1-DA3E-4F61-B332-D0B40F39896A}"/>
                    </a:ext>
                  </a:extLst>
                </p14:cNvPr>
                <p14:cNvContentPartPr/>
                <p14:nvPr/>
              </p14:nvContentPartPr>
              <p14:xfrm>
                <a:off x="6416002" y="3772112"/>
                <a:ext cx="6120" cy="103320"/>
              </p14:xfrm>
            </p:contentPart>
          </mc:Choice>
          <mc:Fallback>
            <p:pic>
              <p:nvPicPr>
                <p:cNvPr id="169331" name="Freihand 169330">
                  <a:extLst>
                    <a:ext uri="{FF2B5EF4-FFF2-40B4-BE49-F238E27FC236}">
                      <a16:creationId xmlns:a16="http://schemas.microsoft.com/office/drawing/2014/main" id="{66E6A4B1-DA3E-4F61-B332-D0B40F39896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411682" y="3767792"/>
                  <a:ext cx="14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7AD513DF-5940-4E67-986C-45F08B055854}"/>
                    </a:ext>
                  </a:extLst>
                </p14:cNvPr>
                <p14:cNvContentPartPr/>
                <p14:nvPr/>
              </p14:nvContentPartPr>
              <p14:xfrm>
                <a:off x="6353002" y="3795872"/>
                <a:ext cx="163080" cy="14400"/>
              </p14:xfrm>
            </p:contentPart>
          </mc:Choice>
          <mc:Fallback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7AD513DF-5940-4E67-986C-45F08B05585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348682" y="3791552"/>
                  <a:ext cx="171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4C2D37B0-EB19-4933-8FE1-4514B814F792}"/>
                    </a:ext>
                  </a:extLst>
                </p14:cNvPr>
                <p14:cNvContentPartPr/>
                <p14:nvPr/>
              </p14:nvContentPartPr>
              <p14:xfrm>
                <a:off x="6633442" y="3711992"/>
                <a:ext cx="78840" cy="142560"/>
              </p14:xfrm>
            </p:contentPart>
          </mc:Choice>
          <mc:Fallback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4C2D37B0-EB19-4933-8FE1-4514B814F79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629122" y="3707672"/>
                  <a:ext cx="87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69334" name="Freihand 169333">
                  <a:extLst>
                    <a:ext uri="{FF2B5EF4-FFF2-40B4-BE49-F238E27FC236}">
                      <a16:creationId xmlns:a16="http://schemas.microsoft.com/office/drawing/2014/main" id="{FFCF201B-F367-4F5E-955D-82AE016045DD}"/>
                    </a:ext>
                  </a:extLst>
                </p14:cNvPr>
                <p14:cNvContentPartPr/>
                <p14:nvPr/>
              </p14:nvContentPartPr>
              <p14:xfrm>
                <a:off x="6790042" y="3829712"/>
                <a:ext cx="36360" cy="72360"/>
              </p14:xfrm>
            </p:contentPart>
          </mc:Choice>
          <mc:Fallback>
            <p:pic>
              <p:nvPicPr>
                <p:cNvPr id="169334" name="Freihand 169333">
                  <a:extLst>
                    <a:ext uri="{FF2B5EF4-FFF2-40B4-BE49-F238E27FC236}">
                      <a16:creationId xmlns:a16="http://schemas.microsoft.com/office/drawing/2014/main" id="{FFCF201B-F367-4F5E-955D-82AE016045D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785722" y="3825392"/>
                  <a:ext cx="45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EB5E5451-6337-4492-8539-F5C97D5ACE53}"/>
                    </a:ext>
                  </a:extLst>
                </p14:cNvPr>
                <p14:cNvContentPartPr/>
                <p14:nvPr/>
              </p14:nvContentPartPr>
              <p14:xfrm>
                <a:off x="6853402" y="3721352"/>
                <a:ext cx="159120" cy="130680"/>
              </p14:xfrm>
            </p:contentPart>
          </mc:Choice>
          <mc:Fallback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EB5E5451-6337-4492-8539-F5C97D5ACE5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849082" y="3717032"/>
                  <a:ext cx="167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CF342EE3-7234-4E7C-8117-0325899DB759}"/>
                    </a:ext>
                  </a:extLst>
                </p14:cNvPr>
                <p14:cNvContentPartPr/>
                <p14:nvPr/>
              </p14:nvContentPartPr>
              <p14:xfrm>
                <a:off x="7003522" y="3658352"/>
                <a:ext cx="268560" cy="168480"/>
              </p14:xfrm>
            </p:contentPart>
          </mc:Choice>
          <mc:Fallback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CF342EE3-7234-4E7C-8117-0325899DB759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999202" y="3654032"/>
                  <a:ext cx="277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69337" name="Freihand 169336">
                  <a:extLst>
                    <a:ext uri="{FF2B5EF4-FFF2-40B4-BE49-F238E27FC236}">
                      <a16:creationId xmlns:a16="http://schemas.microsoft.com/office/drawing/2014/main" id="{76A08466-839A-415C-9F7E-57F3D1D6424C}"/>
                    </a:ext>
                  </a:extLst>
                </p14:cNvPr>
                <p14:cNvContentPartPr/>
                <p14:nvPr/>
              </p14:nvContentPartPr>
              <p14:xfrm>
                <a:off x="5165362" y="3652232"/>
                <a:ext cx="121680" cy="323640"/>
              </p14:xfrm>
            </p:contentPart>
          </mc:Choice>
          <mc:Fallback>
            <p:pic>
              <p:nvPicPr>
                <p:cNvPr id="169337" name="Freihand 169336">
                  <a:extLst>
                    <a:ext uri="{FF2B5EF4-FFF2-40B4-BE49-F238E27FC236}">
                      <a16:creationId xmlns:a16="http://schemas.microsoft.com/office/drawing/2014/main" id="{76A08466-839A-415C-9F7E-57F3D1D6424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161042" y="3647912"/>
                  <a:ext cx="130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69338" name="Freihand 169337">
                  <a:extLst>
                    <a:ext uri="{FF2B5EF4-FFF2-40B4-BE49-F238E27FC236}">
                      <a16:creationId xmlns:a16="http://schemas.microsoft.com/office/drawing/2014/main" id="{1FFBEA69-612F-47E7-8018-7CE71772FAAB}"/>
                    </a:ext>
                  </a:extLst>
                </p14:cNvPr>
                <p14:cNvContentPartPr/>
                <p14:nvPr/>
              </p14:nvContentPartPr>
              <p14:xfrm>
                <a:off x="7412842" y="3680312"/>
                <a:ext cx="15840" cy="144000"/>
              </p14:xfrm>
            </p:contentPart>
          </mc:Choice>
          <mc:Fallback>
            <p:pic>
              <p:nvPicPr>
                <p:cNvPr id="169338" name="Freihand 169337">
                  <a:extLst>
                    <a:ext uri="{FF2B5EF4-FFF2-40B4-BE49-F238E27FC236}">
                      <a16:creationId xmlns:a16="http://schemas.microsoft.com/office/drawing/2014/main" id="{1FFBEA69-612F-47E7-8018-7CE71772FAA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408522" y="3675992"/>
                  <a:ext cx="24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69339" name="Freihand 169338">
                  <a:extLst>
                    <a:ext uri="{FF2B5EF4-FFF2-40B4-BE49-F238E27FC236}">
                      <a16:creationId xmlns:a16="http://schemas.microsoft.com/office/drawing/2014/main" id="{30CFB928-BB80-49FB-AF7F-6FD113FF8C59}"/>
                    </a:ext>
                  </a:extLst>
                </p14:cNvPr>
                <p14:cNvContentPartPr/>
                <p14:nvPr/>
              </p14:nvContentPartPr>
              <p14:xfrm>
                <a:off x="7357042" y="3745112"/>
                <a:ext cx="528120" cy="54360"/>
              </p14:xfrm>
            </p:contentPart>
          </mc:Choice>
          <mc:Fallback>
            <p:pic>
              <p:nvPicPr>
                <p:cNvPr id="169339" name="Freihand 169338">
                  <a:extLst>
                    <a:ext uri="{FF2B5EF4-FFF2-40B4-BE49-F238E27FC236}">
                      <a16:creationId xmlns:a16="http://schemas.microsoft.com/office/drawing/2014/main" id="{30CFB928-BB80-49FB-AF7F-6FD113FF8C5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352722" y="3740792"/>
                  <a:ext cx="536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69340" name="Freihand 169339">
                  <a:extLst>
                    <a:ext uri="{FF2B5EF4-FFF2-40B4-BE49-F238E27FC236}">
                      <a16:creationId xmlns:a16="http://schemas.microsoft.com/office/drawing/2014/main" id="{E080B665-9955-4D32-8BBF-D946F5E5C3AA}"/>
                    </a:ext>
                  </a:extLst>
                </p14:cNvPr>
                <p14:cNvContentPartPr/>
                <p14:nvPr/>
              </p14:nvContentPartPr>
              <p14:xfrm>
                <a:off x="8054362" y="3784712"/>
                <a:ext cx="186120" cy="15840"/>
              </p14:xfrm>
            </p:contentPart>
          </mc:Choice>
          <mc:Fallback>
            <p:pic>
              <p:nvPicPr>
                <p:cNvPr id="169340" name="Freihand 169339">
                  <a:extLst>
                    <a:ext uri="{FF2B5EF4-FFF2-40B4-BE49-F238E27FC236}">
                      <a16:creationId xmlns:a16="http://schemas.microsoft.com/office/drawing/2014/main" id="{E080B665-9955-4D32-8BBF-D946F5E5C3A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050042" y="3780392"/>
                  <a:ext cx="194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69345" name="Freihand 169344">
                  <a:extLst>
                    <a:ext uri="{FF2B5EF4-FFF2-40B4-BE49-F238E27FC236}">
                      <a16:creationId xmlns:a16="http://schemas.microsoft.com/office/drawing/2014/main" id="{209CD208-7F4E-460A-83AE-CA3BB3C21E94}"/>
                    </a:ext>
                  </a:extLst>
                </p14:cNvPr>
                <p14:cNvContentPartPr/>
                <p14:nvPr/>
              </p14:nvContentPartPr>
              <p14:xfrm>
                <a:off x="8217082" y="3561512"/>
                <a:ext cx="234360" cy="358920"/>
              </p14:xfrm>
            </p:contentPart>
          </mc:Choice>
          <mc:Fallback>
            <p:pic>
              <p:nvPicPr>
                <p:cNvPr id="169345" name="Freihand 169344">
                  <a:extLst>
                    <a:ext uri="{FF2B5EF4-FFF2-40B4-BE49-F238E27FC236}">
                      <a16:creationId xmlns:a16="http://schemas.microsoft.com/office/drawing/2014/main" id="{209CD208-7F4E-460A-83AE-CA3BB3C21E9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212762" y="3557192"/>
                  <a:ext cx="243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69346" name="Freihand 169345">
                  <a:extLst>
                    <a:ext uri="{FF2B5EF4-FFF2-40B4-BE49-F238E27FC236}">
                      <a16:creationId xmlns:a16="http://schemas.microsoft.com/office/drawing/2014/main" id="{BB1C5BCF-1022-45C1-870B-EC2D4C5A5C89}"/>
                    </a:ext>
                  </a:extLst>
                </p14:cNvPr>
                <p14:cNvContentPartPr/>
                <p14:nvPr/>
              </p14:nvContentPartPr>
              <p14:xfrm>
                <a:off x="8665642" y="3719912"/>
                <a:ext cx="191880" cy="21600"/>
              </p14:xfrm>
            </p:contentPart>
          </mc:Choice>
          <mc:Fallback>
            <p:pic>
              <p:nvPicPr>
                <p:cNvPr id="169346" name="Freihand 169345">
                  <a:extLst>
                    <a:ext uri="{FF2B5EF4-FFF2-40B4-BE49-F238E27FC236}">
                      <a16:creationId xmlns:a16="http://schemas.microsoft.com/office/drawing/2014/main" id="{BB1C5BCF-1022-45C1-870B-EC2D4C5A5C89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661322" y="3715592"/>
                  <a:ext cx="20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69347" name="Freihand 169346">
                  <a:extLst>
                    <a:ext uri="{FF2B5EF4-FFF2-40B4-BE49-F238E27FC236}">
                      <a16:creationId xmlns:a16="http://schemas.microsoft.com/office/drawing/2014/main" id="{4633B8EC-5B74-4C65-BD26-D0B00E9BF70B}"/>
                    </a:ext>
                  </a:extLst>
                </p14:cNvPr>
                <p14:cNvContentPartPr/>
                <p14:nvPr/>
              </p14:nvContentPartPr>
              <p14:xfrm>
                <a:off x="8692642" y="3766352"/>
                <a:ext cx="231840" cy="2160"/>
              </p14:xfrm>
            </p:contentPart>
          </mc:Choice>
          <mc:Fallback>
            <p:pic>
              <p:nvPicPr>
                <p:cNvPr id="169347" name="Freihand 169346">
                  <a:extLst>
                    <a:ext uri="{FF2B5EF4-FFF2-40B4-BE49-F238E27FC236}">
                      <a16:creationId xmlns:a16="http://schemas.microsoft.com/office/drawing/2014/main" id="{4633B8EC-5B74-4C65-BD26-D0B00E9BF70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688322" y="3762032"/>
                  <a:ext cx="240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69374" name="Freihand 169373">
                  <a:extLst>
                    <a:ext uri="{FF2B5EF4-FFF2-40B4-BE49-F238E27FC236}">
                      <a16:creationId xmlns:a16="http://schemas.microsoft.com/office/drawing/2014/main" id="{FE4CB281-B141-4C54-8497-6B2BF8C42C58}"/>
                    </a:ext>
                  </a:extLst>
                </p14:cNvPr>
                <p14:cNvContentPartPr/>
                <p14:nvPr/>
              </p14:nvContentPartPr>
              <p14:xfrm>
                <a:off x="5592682" y="4338032"/>
                <a:ext cx="138600" cy="19080"/>
              </p14:xfrm>
            </p:contentPart>
          </mc:Choice>
          <mc:Fallback>
            <p:pic>
              <p:nvPicPr>
                <p:cNvPr id="169374" name="Freihand 169373">
                  <a:extLst>
                    <a:ext uri="{FF2B5EF4-FFF2-40B4-BE49-F238E27FC236}">
                      <a16:creationId xmlns:a16="http://schemas.microsoft.com/office/drawing/2014/main" id="{FE4CB281-B141-4C54-8497-6B2BF8C42C5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588362" y="4333712"/>
                  <a:ext cx="147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69376" name="Freihand 169375">
                  <a:extLst>
                    <a:ext uri="{FF2B5EF4-FFF2-40B4-BE49-F238E27FC236}">
                      <a16:creationId xmlns:a16="http://schemas.microsoft.com/office/drawing/2014/main" id="{4074F86E-B258-42D8-B41E-47C3F90D1BE9}"/>
                    </a:ext>
                  </a:extLst>
                </p14:cNvPr>
                <p14:cNvContentPartPr/>
                <p14:nvPr/>
              </p14:nvContentPartPr>
              <p14:xfrm>
                <a:off x="5622202" y="4158752"/>
                <a:ext cx="268920" cy="294480"/>
              </p14:xfrm>
            </p:contentPart>
          </mc:Choice>
          <mc:Fallback>
            <p:pic>
              <p:nvPicPr>
                <p:cNvPr id="169376" name="Freihand 169375">
                  <a:extLst>
                    <a:ext uri="{FF2B5EF4-FFF2-40B4-BE49-F238E27FC236}">
                      <a16:creationId xmlns:a16="http://schemas.microsoft.com/office/drawing/2014/main" id="{4074F86E-B258-42D8-B41E-47C3F90D1BE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617882" y="4154432"/>
                  <a:ext cx="277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69341" name="Freihand 169340">
                  <a:extLst>
                    <a:ext uri="{FF2B5EF4-FFF2-40B4-BE49-F238E27FC236}">
                      <a16:creationId xmlns:a16="http://schemas.microsoft.com/office/drawing/2014/main" id="{306EE80E-4E51-4987-9525-909974D14B9A}"/>
                    </a:ext>
                  </a:extLst>
                </p14:cNvPr>
                <p14:cNvContentPartPr/>
                <p14:nvPr/>
              </p14:nvContentPartPr>
              <p14:xfrm>
                <a:off x="1333162" y="4475912"/>
                <a:ext cx="184320" cy="20880"/>
              </p14:xfrm>
            </p:contentPart>
          </mc:Choice>
          <mc:Fallback>
            <p:pic>
              <p:nvPicPr>
                <p:cNvPr id="169341" name="Freihand 169340">
                  <a:extLst>
                    <a:ext uri="{FF2B5EF4-FFF2-40B4-BE49-F238E27FC236}">
                      <a16:creationId xmlns:a16="http://schemas.microsoft.com/office/drawing/2014/main" id="{306EE80E-4E51-4987-9525-909974D14B9A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328842" y="4471592"/>
                  <a:ext cx="192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69342" name="Freihand 169341">
                  <a:extLst>
                    <a:ext uri="{FF2B5EF4-FFF2-40B4-BE49-F238E27FC236}">
                      <a16:creationId xmlns:a16="http://schemas.microsoft.com/office/drawing/2014/main" id="{EF252293-2DB8-45A4-9BC4-F045D2DF67A3}"/>
                    </a:ext>
                  </a:extLst>
                </p14:cNvPr>
                <p14:cNvContentPartPr/>
                <p14:nvPr/>
              </p14:nvContentPartPr>
              <p14:xfrm>
                <a:off x="1355842" y="4539632"/>
                <a:ext cx="201600" cy="23040"/>
              </p14:xfrm>
            </p:contentPart>
          </mc:Choice>
          <mc:Fallback>
            <p:pic>
              <p:nvPicPr>
                <p:cNvPr id="169342" name="Freihand 169341">
                  <a:extLst>
                    <a:ext uri="{FF2B5EF4-FFF2-40B4-BE49-F238E27FC236}">
                      <a16:creationId xmlns:a16="http://schemas.microsoft.com/office/drawing/2014/main" id="{EF252293-2DB8-45A4-9BC4-F045D2DF67A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351522" y="4535312"/>
                  <a:ext cx="210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69349" name="Freihand 169348">
                  <a:extLst>
                    <a:ext uri="{FF2B5EF4-FFF2-40B4-BE49-F238E27FC236}">
                      <a16:creationId xmlns:a16="http://schemas.microsoft.com/office/drawing/2014/main" id="{BA7CD1DF-80DB-44FB-A02D-9BFCC2EF5E34}"/>
                    </a:ext>
                  </a:extLst>
                </p14:cNvPr>
                <p14:cNvContentPartPr/>
                <p14:nvPr/>
              </p14:nvContentPartPr>
              <p14:xfrm>
                <a:off x="1760482" y="4405352"/>
                <a:ext cx="123120" cy="158400"/>
              </p14:xfrm>
            </p:contentPart>
          </mc:Choice>
          <mc:Fallback>
            <p:pic>
              <p:nvPicPr>
                <p:cNvPr id="169349" name="Freihand 169348">
                  <a:extLst>
                    <a:ext uri="{FF2B5EF4-FFF2-40B4-BE49-F238E27FC236}">
                      <a16:creationId xmlns:a16="http://schemas.microsoft.com/office/drawing/2014/main" id="{BA7CD1DF-80DB-44FB-A02D-9BFCC2EF5E3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756162" y="4401032"/>
                  <a:ext cx="131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69350" name="Freihand 169349">
                  <a:extLst>
                    <a:ext uri="{FF2B5EF4-FFF2-40B4-BE49-F238E27FC236}">
                      <a16:creationId xmlns:a16="http://schemas.microsoft.com/office/drawing/2014/main" id="{DD896DA7-72B0-42A3-B194-EAF72C372455}"/>
                    </a:ext>
                  </a:extLst>
                </p14:cNvPr>
                <p14:cNvContentPartPr/>
                <p14:nvPr/>
              </p14:nvContentPartPr>
              <p14:xfrm>
                <a:off x="1781362" y="4397432"/>
                <a:ext cx="159120" cy="14400"/>
              </p14:xfrm>
            </p:contentPart>
          </mc:Choice>
          <mc:Fallback>
            <p:pic>
              <p:nvPicPr>
                <p:cNvPr id="169350" name="Freihand 169349">
                  <a:extLst>
                    <a:ext uri="{FF2B5EF4-FFF2-40B4-BE49-F238E27FC236}">
                      <a16:creationId xmlns:a16="http://schemas.microsoft.com/office/drawing/2014/main" id="{DD896DA7-72B0-42A3-B194-EAF72C372455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777042" y="4393112"/>
                  <a:ext cx="167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69351" name="Freihand 169350">
                  <a:extLst>
                    <a:ext uri="{FF2B5EF4-FFF2-40B4-BE49-F238E27FC236}">
                      <a16:creationId xmlns:a16="http://schemas.microsoft.com/office/drawing/2014/main" id="{62AAFADF-5787-4B2D-A312-ED2F2DFFACC8}"/>
                    </a:ext>
                  </a:extLst>
                </p14:cNvPr>
                <p14:cNvContentPartPr/>
                <p14:nvPr/>
              </p14:nvContentPartPr>
              <p14:xfrm>
                <a:off x="1985122" y="4467272"/>
                <a:ext cx="13680" cy="8280"/>
              </p14:xfrm>
            </p:contentPart>
          </mc:Choice>
          <mc:Fallback>
            <p:pic>
              <p:nvPicPr>
                <p:cNvPr id="169351" name="Freihand 169350">
                  <a:extLst>
                    <a:ext uri="{FF2B5EF4-FFF2-40B4-BE49-F238E27FC236}">
                      <a16:creationId xmlns:a16="http://schemas.microsoft.com/office/drawing/2014/main" id="{62AAFADF-5787-4B2D-A312-ED2F2DFFACC8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980802" y="4462952"/>
                  <a:ext cx="22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69352" name="Freihand 169351">
                  <a:extLst>
                    <a:ext uri="{FF2B5EF4-FFF2-40B4-BE49-F238E27FC236}">
                      <a16:creationId xmlns:a16="http://schemas.microsoft.com/office/drawing/2014/main" id="{7319AE47-2E09-485B-BA3C-090EF27303F4}"/>
                    </a:ext>
                  </a:extLst>
                </p14:cNvPr>
                <p14:cNvContentPartPr/>
                <p14:nvPr/>
              </p14:nvContentPartPr>
              <p14:xfrm>
                <a:off x="2083762" y="4406792"/>
                <a:ext cx="120960" cy="98280"/>
              </p14:xfrm>
            </p:contentPart>
          </mc:Choice>
          <mc:Fallback>
            <p:pic>
              <p:nvPicPr>
                <p:cNvPr id="169352" name="Freihand 169351">
                  <a:extLst>
                    <a:ext uri="{FF2B5EF4-FFF2-40B4-BE49-F238E27FC236}">
                      <a16:creationId xmlns:a16="http://schemas.microsoft.com/office/drawing/2014/main" id="{7319AE47-2E09-485B-BA3C-090EF27303F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079442" y="4402472"/>
                  <a:ext cx="12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69353" name="Freihand 169352">
                  <a:extLst>
                    <a:ext uri="{FF2B5EF4-FFF2-40B4-BE49-F238E27FC236}">
                      <a16:creationId xmlns:a16="http://schemas.microsoft.com/office/drawing/2014/main" id="{9295931C-1E58-4C77-95C1-BF7EAA19D420}"/>
                    </a:ext>
                  </a:extLst>
                </p14:cNvPr>
                <p14:cNvContentPartPr/>
                <p14:nvPr/>
              </p14:nvContentPartPr>
              <p14:xfrm>
                <a:off x="2197162" y="4491752"/>
                <a:ext cx="17640" cy="82800"/>
              </p14:xfrm>
            </p:contentPart>
          </mc:Choice>
          <mc:Fallback>
            <p:pic>
              <p:nvPicPr>
                <p:cNvPr id="169353" name="Freihand 169352">
                  <a:extLst>
                    <a:ext uri="{FF2B5EF4-FFF2-40B4-BE49-F238E27FC236}">
                      <a16:creationId xmlns:a16="http://schemas.microsoft.com/office/drawing/2014/main" id="{9295931C-1E58-4C77-95C1-BF7EAA19D42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192842" y="4487432"/>
                  <a:ext cx="26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69354" name="Freihand 169353">
                  <a:extLst>
                    <a:ext uri="{FF2B5EF4-FFF2-40B4-BE49-F238E27FC236}">
                      <a16:creationId xmlns:a16="http://schemas.microsoft.com/office/drawing/2014/main" id="{7E00C95F-0C08-4164-B2F9-5296908C485C}"/>
                    </a:ext>
                  </a:extLst>
                </p14:cNvPr>
                <p14:cNvContentPartPr/>
                <p14:nvPr/>
              </p14:nvContentPartPr>
              <p14:xfrm>
                <a:off x="2269162" y="4384472"/>
                <a:ext cx="91800" cy="134640"/>
              </p14:xfrm>
            </p:contentPart>
          </mc:Choice>
          <mc:Fallback>
            <p:pic>
              <p:nvPicPr>
                <p:cNvPr id="169354" name="Freihand 169353">
                  <a:extLst>
                    <a:ext uri="{FF2B5EF4-FFF2-40B4-BE49-F238E27FC236}">
                      <a16:creationId xmlns:a16="http://schemas.microsoft.com/office/drawing/2014/main" id="{7E00C95F-0C08-4164-B2F9-5296908C485C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264842" y="4380152"/>
                  <a:ext cx="10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69355" name="Freihand 169354">
                  <a:extLst>
                    <a:ext uri="{FF2B5EF4-FFF2-40B4-BE49-F238E27FC236}">
                      <a16:creationId xmlns:a16="http://schemas.microsoft.com/office/drawing/2014/main" id="{3652E11A-6068-4792-ACE8-0EF593EB275C}"/>
                    </a:ext>
                  </a:extLst>
                </p14:cNvPr>
                <p14:cNvContentPartPr/>
                <p14:nvPr/>
              </p14:nvContentPartPr>
              <p14:xfrm>
                <a:off x="2390842" y="4315352"/>
                <a:ext cx="88920" cy="48960"/>
              </p14:xfrm>
            </p:contentPart>
          </mc:Choice>
          <mc:Fallback>
            <p:pic>
              <p:nvPicPr>
                <p:cNvPr id="169355" name="Freihand 169354">
                  <a:extLst>
                    <a:ext uri="{FF2B5EF4-FFF2-40B4-BE49-F238E27FC236}">
                      <a16:creationId xmlns:a16="http://schemas.microsoft.com/office/drawing/2014/main" id="{3652E11A-6068-4792-ACE8-0EF593EB275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2386522" y="4311032"/>
                  <a:ext cx="97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69356" name="Freihand 169355">
                  <a:extLst>
                    <a:ext uri="{FF2B5EF4-FFF2-40B4-BE49-F238E27FC236}">
                      <a16:creationId xmlns:a16="http://schemas.microsoft.com/office/drawing/2014/main" id="{9DC8B44D-47ED-41F8-B14B-B5AB64D97F31}"/>
                    </a:ext>
                  </a:extLst>
                </p14:cNvPr>
                <p14:cNvContentPartPr/>
                <p14:nvPr/>
              </p14:nvContentPartPr>
              <p14:xfrm>
                <a:off x="2632042" y="4404632"/>
                <a:ext cx="12600" cy="86760"/>
              </p14:xfrm>
            </p:contentPart>
          </mc:Choice>
          <mc:Fallback>
            <p:pic>
              <p:nvPicPr>
                <p:cNvPr id="169356" name="Freihand 169355">
                  <a:extLst>
                    <a:ext uri="{FF2B5EF4-FFF2-40B4-BE49-F238E27FC236}">
                      <a16:creationId xmlns:a16="http://schemas.microsoft.com/office/drawing/2014/main" id="{9DC8B44D-47ED-41F8-B14B-B5AB64D97F3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627722" y="4400312"/>
                  <a:ext cx="21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69357" name="Freihand 169356">
                  <a:extLst>
                    <a:ext uri="{FF2B5EF4-FFF2-40B4-BE49-F238E27FC236}">
                      <a16:creationId xmlns:a16="http://schemas.microsoft.com/office/drawing/2014/main" id="{3B591798-4E4B-4E73-8C53-2333CF8DE189}"/>
                    </a:ext>
                  </a:extLst>
                </p14:cNvPr>
                <p14:cNvContentPartPr/>
                <p14:nvPr/>
              </p14:nvContentPartPr>
              <p14:xfrm>
                <a:off x="2598922" y="4443872"/>
                <a:ext cx="137160" cy="15840"/>
              </p14:xfrm>
            </p:contentPart>
          </mc:Choice>
          <mc:Fallback>
            <p:pic>
              <p:nvPicPr>
                <p:cNvPr id="169357" name="Freihand 169356">
                  <a:extLst>
                    <a:ext uri="{FF2B5EF4-FFF2-40B4-BE49-F238E27FC236}">
                      <a16:creationId xmlns:a16="http://schemas.microsoft.com/office/drawing/2014/main" id="{3B591798-4E4B-4E73-8C53-2333CF8DE18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594602" y="4439552"/>
                  <a:ext cx="145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69358" name="Freihand 169357">
                  <a:extLst>
                    <a:ext uri="{FF2B5EF4-FFF2-40B4-BE49-F238E27FC236}">
                      <a16:creationId xmlns:a16="http://schemas.microsoft.com/office/drawing/2014/main" id="{C7E4F86C-4639-46ED-8EC3-BF192387F909}"/>
                    </a:ext>
                  </a:extLst>
                </p14:cNvPr>
                <p14:cNvContentPartPr/>
                <p14:nvPr/>
              </p14:nvContentPartPr>
              <p14:xfrm>
                <a:off x="2821762" y="4357832"/>
                <a:ext cx="127800" cy="128880"/>
              </p14:xfrm>
            </p:contentPart>
          </mc:Choice>
          <mc:Fallback>
            <p:pic>
              <p:nvPicPr>
                <p:cNvPr id="169358" name="Freihand 169357">
                  <a:extLst>
                    <a:ext uri="{FF2B5EF4-FFF2-40B4-BE49-F238E27FC236}">
                      <a16:creationId xmlns:a16="http://schemas.microsoft.com/office/drawing/2014/main" id="{C7E4F86C-4639-46ED-8EC3-BF192387F90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817442" y="4353512"/>
                  <a:ext cx="136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69359" name="Freihand 169358">
                  <a:extLst>
                    <a:ext uri="{FF2B5EF4-FFF2-40B4-BE49-F238E27FC236}">
                      <a16:creationId xmlns:a16="http://schemas.microsoft.com/office/drawing/2014/main" id="{169C7281-B035-4101-9EF8-6163BE842126}"/>
                    </a:ext>
                  </a:extLst>
                </p14:cNvPr>
                <p14:cNvContentPartPr/>
                <p14:nvPr/>
              </p14:nvContentPartPr>
              <p14:xfrm>
                <a:off x="2835442" y="4315352"/>
                <a:ext cx="235080" cy="121680"/>
              </p14:xfrm>
            </p:contentPart>
          </mc:Choice>
          <mc:Fallback>
            <p:pic>
              <p:nvPicPr>
                <p:cNvPr id="169359" name="Freihand 169358">
                  <a:extLst>
                    <a:ext uri="{FF2B5EF4-FFF2-40B4-BE49-F238E27FC236}">
                      <a16:creationId xmlns:a16="http://schemas.microsoft.com/office/drawing/2014/main" id="{169C7281-B035-4101-9EF8-6163BE842126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831122" y="4311032"/>
                  <a:ext cx="243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69360" name="Freihand 169359">
                  <a:extLst>
                    <a:ext uri="{FF2B5EF4-FFF2-40B4-BE49-F238E27FC236}">
                      <a16:creationId xmlns:a16="http://schemas.microsoft.com/office/drawing/2014/main" id="{12D222C3-DDB8-45AE-A4EB-C250AF195C31}"/>
                    </a:ext>
                  </a:extLst>
                </p14:cNvPr>
                <p14:cNvContentPartPr/>
                <p14:nvPr/>
              </p14:nvContentPartPr>
              <p14:xfrm>
                <a:off x="3173122" y="4356392"/>
                <a:ext cx="108360" cy="89640"/>
              </p14:xfrm>
            </p:contentPart>
          </mc:Choice>
          <mc:Fallback>
            <p:pic>
              <p:nvPicPr>
                <p:cNvPr id="169360" name="Freihand 169359">
                  <a:extLst>
                    <a:ext uri="{FF2B5EF4-FFF2-40B4-BE49-F238E27FC236}">
                      <a16:creationId xmlns:a16="http://schemas.microsoft.com/office/drawing/2014/main" id="{12D222C3-DDB8-45AE-A4EB-C250AF195C31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168802" y="4352072"/>
                  <a:ext cx="117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69361" name="Freihand 169360">
                  <a:extLst>
                    <a:ext uri="{FF2B5EF4-FFF2-40B4-BE49-F238E27FC236}">
                      <a16:creationId xmlns:a16="http://schemas.microsoft.com/office/drawing/2014/main" id="{0CBE2546-CD08-410F-A722-B841C2C0C76E}"/>
                    </a:ext>
                  </a:extLst>
                </p14:cNvPr>
                <p14:cNvContentPartPr/>
                <p14:nvPr/>
              </p14:nvContentPartPr>
              <p14:xfrm>
                <a:off x="3315322" y="4427312"/>
                <a:ext cx="10800" cy="92520"/>
              </p14:xfrm>
            </p:contentPart>
          </mc:Choice>
          <mc:Fallback>
            <p:pic>
              <p:nvPicPr>
                <p:cNvPr id="169361" name="Freihand 169360">
                  <a:extLst>
                    <a:ext uri="{FF2B5EF4-FFF2-40B4-BE49-F238E27FC236}">
                      <a16:creationId xmlns:a16="http://schemas.microsoft.com/office/drawing/2014/main" id="{0CBE2546-CD08-410F-A722-B841C2C0C76E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311002" y="4422992"/>
                  <a:ext cx="19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69362" name="Freihand 169361">
                  <a:extLst>
                    <a:ext uri="{FF2B5EF4-FFF2-40B4-BE49-F238E27FC236}">
                      <a16:creationId xmlns:a16="http://schemas.microsoft.com/office/drawing/2014/main" id="{9C2CCAD0-BF2E-4B78-9DD8-964FBC111D1B}"/>
                    </a:ext>
                  </a:extLst>
                </p14:cNvPr>
                <p14:cNvContentPartPr/>
                <p14:nvPr/>
              </p14:nvContentPartPr>
              <p14:xfrm>
                <a:off x="3378682" y="4340912"/>
                <a:ext cx="119520" cy="128160"/>
              </p14:xfrm>
            </p:contentPart>
          </mc:Choice>
          <mc:Fallback>
            <p:pic>
              <p:nvPicPr>
                <p:cNvPr id="169362" name="Freihand 169361">
                  <a:extLst>
                    <a:ext uri="{FF2B5EF4-FFF2-40B4-BE49-F238E27FC236}">
                      <a16:creationId xmlns:a16="http://schemas.microsoft.com/office/drawing/2014/main" id="{9C2CCAD0-BF2E-4B78-9DD8-964FBC111D1B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374362" y="4336592"/>
                  <a:ext cx="128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69363" name="Freihand 169362">
                  <a:extLst>
                    <a:ext uri="{FF2B5EF4-FFF2-40B4-BE49-F238E27FC236}">
                      <a16:creationId xmlns:a16="http://schemas.microsoft.com/office/drawing/2014/main" id="{2958C861-F4B0-4883-8BEF-02C6A66D2BF0}"/>
                    </a:ext>
                  </a:extLst>
                </p14:cNvPr>
                <p14:cNvContentPartPr/>
                <p14:nvPr/>
              </p14:nvContentPartPr>
              <p14:xfrm>
                <a:off x="3513322" y="4215632"/>
                <a:ext cx="122040" cy="119880"/>
              </p14:xfrm>
            </p:contentPart>
          </mc:Choice>
          <mc:Fallback>
            <p:pic>
              <p:nvPicPr>
                <p:cNvPr id="169363" name="Freihand 169362">
                  <a:extLst>
                    <a:ext uri="{FF2B5EF4-FFF2-40B4-BE49-F238E27FC236}">
                      <a16:creationId xmlns:a16="http://schemas.microsoft.com/office/drawing/2014/main" id="{2958C861-F4B0-4883-8BEF-02C6A66D2BF0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509002" y="4211312"/>
                  <a:ext cx="130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69364" name="Freihand 169363">
                  <a:extLst>
                    <a:ext uri="{FF2B5EF4-FFF2-40B4-BE49-F238E27FC236}">
                      <a16:creationId xmlns:a16="http://schemas.microsoft.com/office/drawing/2014/main" id="{2BE3068D-D6D0-4466-8010-8E9B2FB2A5DD}"/>
                    </a:ext>
                  </a:extLst>
                </p14:cNvPr>
                <p14:cNvContentPartPr/>
                <p14:nvPr/>
              </p14:nvContentPartPr>
              <p14:xfrm>
                <a:off x="3806002" y="4370432"/>
                <a:ext cx="12600" cy="108000"/>
              </p14:xfrm>
            </p:contentPart>
          </mc:Choice>
          <mc:Fallback>
            <p:pic>
              <p:nvPicPr>
                <p:cNvPr id="169364" name="Freihand 169363">
                  <a:extLst>
                    <a:ext uri="{FF2B5EF4-FFF2-40B4-BE49-F238E27FC236}">
                      <a16:creationId xmlns:a16="http://schemas.microsoft.com/office/drawing/2014/main" id="{2BE3068D-D6D0-4466-8010-8E9B2FB2A5D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801682" y="4366112"/>
                  <a:ext cx="2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69365" name="Freihand 169364">
                  <a:extLst>
                    <a:ext uri="{FF2B5EF4-FFF2-40B4-BE49-F238E27FC236}">
                      <a16:creationId xmlns:a16="http://schemas.microsoft.com/office/drawing/2014/main" id="{9D2E8F0C-55FA-4451-BA65-4B27A516F5D6}"/>
                    </a:ext>
                  </a:extLst>
                </p14:cNvPr>
                <p14:cNvContentPartPr/>
                <p14:nvPr/>
              </p14:nvContentPartPr>
              <p14:xfrm>
                <a:off x="3751282" y="4399952"/>
                <a:ext cx="150840" cy="20520"/>
              </p14:xfrm>
            </p:contentPart>
          </mc:Choice>
          <mc:Fallback>
            <p:pic>
              <p:nvPicPr>
                <p:cNvPr id="169365" name="Freihand 169364">
                  <a:extLst>
                    <a:ext uri="{FF2B5EF4-FFF2-40B4-BE49-F238E27FC236}">
                      <a16:creationId xmlns:a16="http://schemas.microsoft.com/office/drawing/2014/main" id="{9D2E8F0C-55FA-4451-BA65-4B27A516F5D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746962" y="4395632"/>
                  <a:ext cx="159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69366" name="Freihand 169365">
                  <a:extLst>
                    <a:ext uri="{FF2B5EF4-FFF2-40B4-BE49-F238E27FC236}">
                      <a16:creationId xmlns:a16="http://schemas.microsoft.com/office/drawing/2014/main" id="{9F9F55C7-6C4F-47C7-A7AC-BE199FD99754}"/>
                    </a:ext>
                  </a:extLst>
                </p14:cNvPr>
                <p14:cNvContentPartPr/>
                <p14:nvPr/>
              </p14:nvContentPartPr>
              <p14:xfrm>
                <a:off x="3991042" y="4325792"/>
                <a:ext cx="148680" cy="110880"/>
              </p14:xfrm>
            </p:contentPart>
          </mc:Choice>
          <mc:Fallback>
            <p:pic>
              <p:nvPicPr>
                <p:cNvPr id="169366" name="Freihand 169365">
                  <a:extLst>
                    <a:ext uri="{FF2B5EF4-FFF2-40B4-BE49-F238E27FC236}">
                      <a16:creationId xmlns:a16="http://schemas.microsoft.com/office/drawing/2014/main" id="{9F9F55C7-6C4F-47C7-A7AC-BE199FD99754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3986722" y="4321472"/>
                  <a:ext cx="157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69367" name="Freihand 169366">
                  <a:extLst>
                    <a:ext uri="{FF2B5EF4-FFF2-40B4-BE49-F238E27FC236}">
                      <a16:creationId xmlns:a16="http://schemas.microsoft.com/office/drawing/2014/main" id="{5FB4FE24-CA75-4AB9-8771-806000D803E4}"/>
                    </a:ext>
                  </a:extLst>
                </p14:cNvPr>
                <p14:cNvContentPartPr/>
                <p14:nvPr/>
              </p14:nvContentPartPr>
              <p14:xfrm>
                <a:off x="4042882" y="4299872"/>
                <a:ext cx="217440" cy="64080"/>
              </p14:xfrm>
            </p:contentPart>
          </mc:Choice>
          <mc:Fallback>
            <p:pic>
              <p:nvPicPr>
                <p:cNvPr id="169367" name="Freihand 169366">
                  <a:extLst>
                    <a:ext uri="{FF2B5EF4-FFF2-40B4-BE49-F238E27FC236}">
                      <a16:creationId xmlns:a16="http://schemas.microsoft.com/office/drawing/2014/main" id="{5FB4FE24-CA75-4AB9-8771-806000D803E4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038562" y="4295552"/>
                  <a:ext cx="226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169368" name="Freihand 169367">
                  <a:extLst>
                    <a:ext uri="{FF2B5EF4-FFF2-40B4-BE49-F238E27FC236}">
                      <a16:creationId xmlns:a16="http://schemas.microsoft.com/office/drawing/2014/main" id="{98C77B67-9B89-4BD0-82EB-3E308CAC34E8}"/>
                    </a:ext>
                  </a:extLst>
                </p14:cNvPr>
                <p14:cNvContentPartPr/>
                <p14:nvPr/>
              </p14:nvContentPartPr>
              <p14:xfrm>
                <a:off x="4354282" y="4317152"/>
                <a:ext cx="123840" cy="91080"/>
              </p14:xfrm>
            </p:contentPart>
          </mc:Choice>
          <mc:Fallback>
            <p:pic>
              <p:nvPicPr>
                <p:cNvPr id="169368" name="Freihand 169367">
                  <a:extLst>
                    <a:ext uri="{FF2B5EF4-FFF2-40B4-BE49-F238E27FC236}">
                      <a16:creationId xmlns:a16="http://schemas.microsoft.com/office/drawing/2014/main" id="{98C77B67-9B89-4BD0-82EB-3E308CAC34E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349962" y="4312832"/>
                  <a:ext cx="132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169369" name="Freihand 169368">
                  <a:extLst>
                    <a:ext uri="{FF2B5EF4-FFF2-40B4-BE49-F238E27FC236}">
                      <a16:creationId xmlns:a16="http://schemas.microsoft.com/office/drawing/2014/main" id="{A7362209-46AD-406D-8555-61795665597B}"/>
                    </a:ext>
                  </a:extLst>
                </p14:cNvPr>
                <p14:cNvContentPartPr/>
                <p14:nvPr/>
              </p14:nvContentPartPr>
              <p14:xfrm>
                <a:off x="4496122" y="4385912"/>
                <a:ext cx="23400" cy="83160"/>
              </p14:xfrm>
            </p:contentPart>
          </mc:Choice>
          <mc:Fallback>
            <p:pic>
              <p:nvPicPr>
                <p:cNvPr id="169369" name="Freihand 169368">
                  <a:extLst>
                    <a:ext uri="{FF2B5EF4-FFF2-40B4-BE49-F238E27FC236}">
                      <a16:creationId xmlns:a16="http://schemas.microsoft.com/office/drawing/2014/main" id="{A7362209-46AD-406D-8555-61795665597B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4491802" y="4381592"/>
                  <a:ext cx="32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69370" name="Freihand 169369">
                  <a:extLst>
                    <a:ext uri="{FF2B5EF4-FFF2-40B4-BE49-F238E27FC236}">
                      <a16:creationId xmlns:a16="http://schemas.microsoft.com/office/drawing/2014/main" id="{C18F982D-2125-4A0A-8339-6B42896B4AF6}"/>
                    </a:ext>
                  </a:extLst>
                </p14:cNvPr>
                <p14:cNvContentPartPr/>
                <p14:nvPr/>
              </p14:nvContentPartPr>
              <p14:xfrm>
                <a:off x="4597642" y="4290512"/>
                <a:ext cx="102960" cy="162000"/>
              </p14:xfrm>
            </p:contentPart>
          </mc:Choice>
          <mc:Fallback>
            <p:pic>
              <p:nvPicPr>
                <p:cNvPr id="169370" name="Freihand 169369">
                  <a:extLst>
                    <a:ext uri="{FF2B5EF4-FFF2-40B4-BE49-F238E27FC236}">
                      <a16:creationId xmlns:a16="http://schemas.microsoft.com/office/drawing/2014/main" id="{C18F982D-2125-4A0A-8339-6B42896B4AF6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593322" y="4286192"/>
                  <a:ext cx="111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69371" name="Freihand 169370">
                  <a:extLst>
                    <a:ext uri="{FF2B5EF4-FFF2-40B4-BE49-F238E27FC236}">
                      <a16:creationId xmlns:a16="http://schemas.microsoft.com/office/drawing/2014/main" id="{05A028E3-8C85-4106-903D-A555E35E44BC}"/>
                    </a:ext>
                  </a:extLst>
                </p14:cNvPr>
                <p14:cNvContentPartPr/>
                <p14:nvPr/>
              </p14:nvContentPartPr>
              <p14:xfrm>
                <a:off x="4769002" y="4172432"/>
                <a:ext cx="106560" cy="112680"/>
              </p14:xfrm>
            </p:contentPart>
          </mc:Choice>
          <mc:Fallback>
            <p:pic>
              <p:nvPicPr>
                <p:cNvPr id="169371" name="Freihand 169370">
                  <a:extLst>
                    <a:ext uri="{FF2B5EF4-FFF2-40B4-BE49-F238E27FC236}">
                      <a16:creationId xmlns:a16="http://schemas.microsoft.com/office/drawing/2014/main" id="{05A028E3-8C85-4106-903D-A555E35E44B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4764682" y="4168112"/>
                  <a:ext cx="115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69372" name="Freihand 169371">
                  <a:extLst>
                    <a:ext uri="{FF2B5EF4-FFF2-40B4-BE49-F238E27FC236}">
                      <a16:creationId xmlns:a16="http://schemas.microsoft.com/office/drawing/2014/main" id="{3B92805F-C635-4DC9-AE01-33E128FD43B1}"/>
                    </a:ext>
                  </a:extLst>
                </p14:cNvPr>
                <p14:cNvContentPartPr/>
                <p14:nvPr/>
              </p14:nvContentPartPr>
              <p14:xfrm>
                <a:off x="4995082" y="4290152"/>
                <a:ext cx="6120" cy="112680"/>
              </p14:xfrm>
            </p:contentPart>
          </mc:Choice>
          <mc:Fallback>
            <p:pic>
              <p:nvPicPr>
                <p:cNvPr id="169372" name="Freihand 169371">
                  <a:extLst>
                    <a:ext uri="{FF2B5EF4-FFF2-40B4-BE49-F238E27FC236}">
                      <a16:creationId xmlns:a16="http://schemas.microsoft.com/office/drawing/2014/main" id="{3B92805F-C635-4DC9-AE01-33E128FD43B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990762" y="4285832"/>
                  <a:ext cx="14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69373" name="Freihand 169372">
                  <a:extLst>
                    <a:ext uri="{FF2B5EF4-FFF2-40B4-BE49-F238E27FC236}">
                      <a16:creationId xmlns:a16="http://schemas.microsoft.com/office/drawing/2014/main" id="{F26DE195-F99C-492C-BBD7-B3FD1CA7155E}"/>
                    </a:ext>
                  </a:extLst>
                </p14:cNvPr>
                <p14:cNvContentPartPr/>
                <p14:nvPr/>
              </p14:nvContentPartPr>
              <p14:xfrm>
                <a:off x="4917682" y="4343072"/>
                <a:ext cx="447120" cy="23400"/>
              </p14:xfrm>
            </p:contentPart>
          </mc:Choice>
          <mc:Fallback>
            <p:pic>
              <p:nvPicPr>
                <p:cNvPr id="169373" name="Freihand 169372">
                  <a:extLst>
                    <a:ext uri="{FF2B5EF4-FFF2-40B4-BE49-F238E27FC236}">
                      <a16:creationId xmlns:a16="http://schemas.microsoft.com/office/drawing/2014/main" id="{F26DE195-F99C-492C-BBD7-B3FD1CA7155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913362" y="4338752"/>
                  <a:ext cx="455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69375" name="Freihand 169374">
                  <a:extLst>
                    <a:ext uri="{FF2B5EF4-FFF2-40B4-BE49-F238E27FC236}">
                      <a16:creationId xmlns:a16="http://schemas.microsoft.com/office/drawing/2014/main" id="{1BFA897D-0EC7-48F1-B81C-5058CB6B767A}"/>
                    </a:ext>
                  </a:extLst>
                </p14:cNvPr>
                <p14:cNvContentPartPr/>
                <p14:nvPr/>
              </p14:nvContentPartPr>
              <p14:xfrm>
                <a:off x="1651762" y="4291952"/>
                <a:ext cx="142200" cy="412560"/>
              </p14:xfrm>
            </p:contentPart>
          </mc:Choice>
          <mc:Fallback>
            <p:pic>
              <p:nvPicPr>
                <p:cNvPr id="169375" name="Freihand 169374">
                  <a:extLst>
                    <a:ext uri="{FF2B5EF4-FFF2-40B4-BE49-F238E27FC236}">
                      <a16:creationId xmlns:a16="http://schemas.microsoft.com/office/drawing/2014/main" id="{1BFA897D-0EC7-48F1-B81C-5058CB6B767A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647442" y="4287632"/>
                  <a:ext cx="1508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69377" name="Freihand 169376">
                  <a:extLst>
                    <a:ext uri="{FF2B5EF4-FFF2-40B4-BE49-F238E27FC236}">
                      <a16:creationId xmlns:a16="http://schemas.microsoft.com/office/drawing/2014/main" id="{D56876AE-CE8F-4424-8233-F7F4995D0C51}"/>
                    </a:ext>
                  </a:extLst>
                </p14:cNvPr>
                <p14:cNvContentPartPr/>
                <p14:nvPr/>
              </p14:nvContentPartPr>
              <p14:xfrm>
                <a:off x="1329922" y="4915112"/>
                <a:ext cx="184680" cy="12960"/>
              </p14:xfrm>
            </p:contentPart>
          </mc:Choice>
          <mc:Fallback>
            <p:pic>
              <p:nvPicPr>
                <p:cNvPr id="169377" name="Freihand 169376">
                  <a:extLst>
                    <a:ext uri="{FF2B5EF4-FFF2-40B4-BE49-F238E27FC236}">
                      <a16:creationId xmlns:a16="http://schemas.microsoft.com/office/drawing/2014/main" id="{D56876AE-CE8F-4424-8233-F7F4995D0C51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325602" y="4910792"/>
                  <a:ext cx="193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69378" name="Freihand 169377">
                  <a:extLst>
                    <a:ext uri="{FF2B5EF4-FFF2-40B4-BE49-F238E27FC236}">
                      <a16:creationId xmlns:a16="http://schemas.microsoft.com/office/drawing/2014/main" id="{10FE0058-1659-434F-ADB7-BEA2BC266BD7}"/>
                    </a:ext>
                  </a:extLst>
                </p14:cNvPr>
                <p14:cNvContentPartPr/>
                <p14:nvPr/>
              </p14:nvContentPartPr>
              <p14:xfrm>
                <a:off x="1350442" y="4992152"/>
                <a:ext cx="130320" cy="15120"/>
              </p14:xfrm>
            </p:contentPart>
          </mc:Choice>
          <mc:Fallback>
            <p:pic>
              <p:nvPicPr>
                <p:cNvPr id="169378" name="Freihand 169377">
                  <a:extLst>
                    <a:ext uri="{FF2B5EF4-FFF2-40B4-BE49-F238E27FC236}">
                      <a16:creationId xmlns:a16="http://schemas.microsoft.com/office/drawing/2014/main" id="{10FE0058-1659-434F-ADB7-BEA2BC266BD7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346122" y="4987832"/>
                  <a:ext cx="138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69379" name="Freihand 169378">
                  <a:extLst>
                    <a:ext uri="{FF2B5EF4-FFF2-40B4-BE49-F238E27FC236}">
                      <a16:creationId xmlns:a16="http://schemas.microsoft.com/office/drawing/2014/main" id="{84E04FA5-39D6-46E0-A6AD-27BF763328C2}"/>
                    </a:ext>
                  </a:extLst>
                </p14:cNvPr>
                <p14:cNvContentPartPr/>
                <p14:nvPr/>
              </p14:nvContentPartPr>
              <p14:xfrm>
                <a:off x="1626922" y="4836992"/>
                <a:ext cx="136800" cy="180360"/>
              </p14:xfrm>
            </p:contentPart>
          </mc:Choice>
          <mc:Fallback>
            <p:pic>
              <p:nvPicPr>
                <p:cNvPr id="169379" name="Freihand 169378">
                  <a:extLst>
                    <a:ext uri="{FF2B5EF4-FFF2-40B4-BE49-F238E27FC236}">
                      <a16:creationId xmlns:a16="http://schemas.microsoft.com/office/drawing/2014/main" id="{84E04FA5-39D6-46E0-A6AD-27BF763328C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622602" y="4832672"/>
                  <a:ext cx="145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69380" name="Freihand 169379">
                  <a:extLst>
                    <a:ext uri="{FF2B5EF4-FFF2-40B4-BE49-F238E27FC236}">
                      <a16:creationId xmlns:a16="http://schemas.microsoft.com/office/drawing/2014/main" id="{0811AFDF-B64C-402F-9819-5669259AD32B}"/>
                    </a:ext>
                  </a:extLst>
                </p14:cNvPr>
                <p14:cNvContentPartPr/>
                <p14:nvPr/>
              </p14:nvContentPartPr>
              <p14:xfrm>
                <a:off x="1835722" y="4773272"/>
                <a:ext cx="108360" cy="284040"/>
              </p14:xfrm>
            </p:contentPart>
          </mc:Choice>
          <mc:Fallback>
            <p:pic>
              <p:nvPicPr>
                <p:cNvPr id="169380" name="Freihand 169379">
                  <a:extLst>
                    <a:ext uri="{FF2B5EF4-FFF2-40B4-BE49-F238E27FC236}">
                      <a16:creationId xmlns:a16="http://schemas.microsoft.com/office/drawing/2014/main" id="{0811AFDF-B64C-402F-9819-5669259AD32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831402" y="4768952"/>
                  <a:ext cx="117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69381" name="Freihand 169380">
                  <a:extLst>
                    <a:ext uri="{FF2B5EF4-FFF2-40B4-BE49-F238E27FC236}">
                      <a16:creationId xmlns:a16="http://schemas.microsoft.com/office/drawing/2014/main" id="{D386F436-CF9C-406B-A9A2-82A69562DC20}"/>
                    </a:ext>
                  </a:extLst>
                </p14:cNvPr>
                <p14:cNvContentPartPr/>
                <p14:nvPr/>
              </p14:nvContentPartPr>
              <p14:xfrm>
                <a:off x="2154322" y="4861472"/>
                <a:ext cx="119880" cy="76320"/>
              </p14:xfrm>
            </p:contentPart>
          </mc:Choice>
          <mc:Fallback>
            <p:pic>
              <p:nvPicPr>
                <p:cNvPr id="169381" name="Freihand 169380">
                  <a:extLst>
                    <a:ext uri="{FF2B5EF4-FFF2-40B4-BE49-F238E27FC236}">
                      <a16:creationId xmlns:a16="http://schemas.microsoft.com/office/drawing/2014/main" id="{D386F436-CF9C-406B-A9A2-82A69562DC2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150002" y="4857152"/>
                  <a:ext cx="12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69382" name="Freihand 169381">
                  <a:extLst>
                    <a:ext uri="{FF2B5EF4-FFF2-40B4-BE49-F238E27FC236}">
                      <a16:creationId xmlns:a16="http://schemas.microsoft.com/office/drawing/2014/main" id="{484A0CE6-8F07-4D43-83CD-1A9AC2AC69B0}"/>
                    </a:ext>
                  </a:extLst>
                </p14:cNvPr>
                <p14:cNvContentPartPr/>
                <p14:nvPr/>
              </p14:nvContentPartPr>
              <p14:xfrm>
                <a:off x="2260162" y="4959392"/>
                <a:ext cx="20880" cy="68040"/>
              </p14:xfrm>
            </p:contentPart>
          </mc:Choice>
          <mc:Fallback>
            <p:pic>
              <p:nvPicPr>
                <p:cNvPr id="169382" name="Freihand 169381">
                  <a:extLst>
                    <a:ext uri="{FF2B5EF4-FFF2-40B4-BE49-F238E27FC236}">
                      <a16:creationId xmlns:a16="http://schemas.microsoft.com/office/drawing/2014/main" id="{484A0CE6-8F07-4D43-83CD-1A9AC2AC69B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255842" y="4955072"/>
                  <a:ext cx="29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69383" name="Freihand 169382">
                  <a:extLst>
                    <a:ext uri="{FF2B5EF4-FFF2-40B4-BE49-F238E27FC236}">
                      <a16:creationId xmlns:a16="http://schemas.microsoft.com/office/drawing/2014/main" id="{A6EC693B-D81C-461E-A148-607CA91E45B9}"/>
                    </a:ext>
                  </a:extLst>
                </p14:cNvPr>
                <p14:cNvContentPartPr/>
                <p14:nvPr/>
              </p14:nvContentPartPr>
              <p14:xfrm>
                <a:off x="2340442" y="4841672"/>
                <a:ext cx="84600" cy="122760"/>
              </p14:xfrm>
            </p:contentPart>
          </mc:Choice>
          <mc:Fallback>
            <p:pic>
              <p:nvPicPr>
                <p:cNvPr id="169383" name="Freihand 169382">
                  <a:extLst>
                    <a:ext uri="{FF2B5EF4-FFF2-40B4-BE49-F238E27FC236}">
                      <a16:creationId xmlns:a16="http://schemas.microsoft.com/office/drawing/2014/main" id="{A6EC693B-D81C-461E-A148-607CA91E45B9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336122" y="4837352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69384" name="Freihand 169383">
                  <a:extLst>
                    <a:ext uri="{FF2B5EF4-FFF2-40B4-BE49-F238E27FC236}">
                      <a16:creationId xmlns:a16="http://schemas.microsoft.com/office/drawing/2014/main" id="{50121742-551E-4495-8DB5-080A919A552F}"/>
                    </a:ext>
                  </a:extLst>
                </p14:cNvPr>
                <p14:cNvContentPartPr/>
                <p14:nvPr/>
              </p14:nvContentPartPr>
              <p14:xfrm>
                <a:off x="2434042" y="4769312"/>
                <a:ext cx="96840" cy="56160"/>
              </p14:xfrm>
            </p:contentPart>
          </mc:Choice>
          <mc:Fallback>
            <p:pic>
              <p:nvPicPr>
                <p:cNvPr id="169384" name="Freihand 169383">
                  <a:extLst>
                    <a:ext uri="{FF2B5EF4-FFF2-40B4-BE49-F238E27FC236}">
                      <a16:creationId xmlns:a16="http://schemas.microsoft.com/office/drawing/2014/main" id="{50121742-551E-4495-8DB5-080A919A552F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429722" y="4764992"/>
                  <a:ext cx="105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69385" name="Freihand 169384">
                  <a:extLst>
                    <a:ext uri="{FF2B5EF4-FFF2-40B4-BE49-F238E27FC236}">
                      <a16:creationId xmlns:a16="http://schemas.microsoft.com/office/drawing/2014/main" id="{148C81F7-A238-4DA0-92E5-F4D566633BCE}"/>
                    </a:ext>
                  </a:extLst>
                </p14:cNvPr>
                <p14:cNvContentPartPr/>
                <p14:nvPr/>
              </p14:nvContentPartPr>
              <p14:xfrm>
                <a:off x="2564002" y="4816112"/>
                <a:ext cx="118080" cy="147960"/>
              </p14:xfrm>
            </p:contentPart>
          </mc:Choice>
          <mc:Fallback>
            <p:pic>
              <p:nvPicPr>
                <p:cNvPr id="169385" name="Freihand 169384">
                  <a:extLst>
                    <a:ext uri="{FF2B5EF4-FFF2-40B4-BE49-F238E27FC236}">
                      <a16:creationId xmlns:a16="http://schemas.microsoft.com/office/drawing/2014/main" id="{148C81F7-A238-4DA0-92E5-F4D566633BCE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559682" y="4811792"/>
                  <a:ext cx="126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69386" name="Freihand 169385">
                  <a:extLst>
                    <a:ext uri="{FF2B5EF4-FFF2-40B4-BE49-F238E27FC236}">
                      <a16:creationId xmlns:a16="http://schemas.microsoft.com/office/drawing/2014/main" id="{3E48BCA9-92DA-419B-B979-5BF307603F87}"/>
                    </a:ext>
                  </a:extLst>
                </p14:cNvPr>
                <p14:cNvContentPartPr/>
                <p14:nvPr/>
              </p14:nvContentPartPr>
              <p14:xfrm>
                <a:off x="2852002" y="4808192"/>
                <a:ext cx="122760" cy="76320"/>
              </p14:xfrm>
            </p:contentPart>
          </mc:Choice>
          <mc:Fallback>
            <p:pic>
              <p:nvPicPr>
                <p:cNvPr id="169386" name="Freihand 169385">
                  <a:extLst>
                    <a:ext uri="{FF2B5EF4-FFF2-40B4-BE49-F238E27FC236}">
                      <a16:creationId xmlns:a16="http://schemas.microsoft.com/office/drawing/2014/main" id="{3E48BCA9-92DA-419B-B979-5BF307603F8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2847682" y="4803872"/>
                  <a:ext cx="13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69387" name="Freihand 169386">
                  <a:extLst>
                    <a:ext uri="{FF2B5EF4-FFF2-40B4-BE49-F238E27FC236}">
                      <a16:creationId xmlns:a16="http://schemas.microsoft.com/office/drawing/2014/main" id="{8E416CD4-935F-46A5-BAEA-0B02531EAD45}"/>
                    </a:ext>
                  </a:extLst>
                </p14:cNvPr>
                <p14:cNvContentPartPr/>
                <p14:nvPr/>
              </p14:nvContentPartPr>
              <p14:xfrm>
                <a:off x="2973322" y="4888112"/>
                <a:ext cx="28080" cy="82440"/>
              </p14:xfrm>
            </p:contentPart>
          </mc:Choice>
          <mc:Fallback>
            <p:pic>
              <p:nvPicPr>
                <p:cNvPr id="169387" name="Freihand 169386">
                  <a:extLst>
                    <a:ext uri="{FF2B5EF4-FFF2-40B4-BE49-F238E27FC236}">
                      <a16:creationId xmlns:a16="http://schemas.microsoft.com/office/drawing/2014/main" id="{8E416CD4-935F-46A5-BAEA-0B02531EAD45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969002" y="4883792"/>
                  <a:ext cx="36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69388" name="Freihand 169387">
                  <a:extLst>
                    <a:ext uri="{FF2B5EF4-FFF2-40B4-BE49-F238E27FC236}">
                      <a16:creationId xmlns:a16="http://schemas.microsoft.com/office/drawing/2014/main" id="{C2B547F5-EB52-4B07-BFCF-74053AAEA951}"/>
                    </a:ext>
                  </a:extLst>
                </p14:cNvPr>
                <p14:cNvContentPartPr/>
                <p14:nvPr/>
              </p14:nvContentPartPr>
              <p14:xfrm>
                <a:off x="3097522" y="4784792"/>
                <a:ext cx="102960" cy="147600"/>
              </p14:xfrm>
            </p:contentPart>
          </mc:Choice>
          <mc:Fallback>
            <p:pic>
              <p:nvPicPr>
                <p:cNvPr id="169388" name="Freihand 169387">
                  <a:extLst>
                    <a:ext uri="{FF2B5EF4-FFF2-40B4-BE49-F238E27FC236}">
                      <a16:creationId xmlns:a16="http://schemas.microsoft.com/office/drawing/2014/main" id="{C2B547F5-EB52-4B07-BFCF-74053AAEA95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093202" y="4780472"/>
                  <a:ext cx="111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69389" name="Freihand 169388">
                  <a:extLst>
                    <a:ext uri="{FF2B5EF4-FFF2-40B4-BE49-F238E27FC236}">
                      <a16:creationId xmlns:a16="http://schemas.microsoft.com/office/drawing/2014/main" id="{83F945DE-CFFB-403E-BD15-8ED1CE4BC682}"/>
                    </a:ext>
                  </a:extLst>
                </p14:cNvPr>
                <p14:cNvContentPartPr/>
                <p14:nvPr/>
              </p14:nvContentPartPr>
              <p14:xfrm>
                <a:off x="3185002" y="4695512"/>
                <a:ext cx="137880" cy="110520"/>
              </p14:xfrm>
            </p:contentPart>
          </mc:Choice>
          <mc:Fallback>
            <p:pic>
              <p:nvPicPr>
                <p:cNvPr id="169389" name="Freihand 169388">
                  <a:extLst>
                    <a:ext uri="{FF2B5EF4-FFF2-40B4-BE49-F238E27FC236}">
                      <a16:creationId xmlns:a16="http://schemas.microsoft.com/office/drawing/2014/main" id="{83F945DE-CFFB-403E-BD15-8ED1CE4BC682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180682" y="4691192"/>
                  <a:ext cx="146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69390" name="Freihand 169389">
                  <a:extLst>
                    <a:ext uri="{FF2B5EF4-FFF2-40B4-BE49-F238E27FC236}">
                      <a16:creationId xmlns:a16="http://schemas.microsoft.com/office/drawing/2014/main" id="{F299A687-92E6-48C2-B7C5-1614F887C23E}"/>
                    </a:ext>
                  </a:extLst>
                </p14:cNvPr>
                <p14:cNvContentPartPr/>
                <p14:nvPr/>
              </p14:nvContentPartPr>
              <p14:xfrm>
                <a:off x="3496042" y="4793072"/>
                <a:ext cx="6840" cy="105840"/>
              </p14:xfrm>
            </p:contentPart>
          </mc:Choice>
          <mc:Fallback>
            <p:pic>
              <p:nvPicPr>
                <p:cNvPr id="169390" name="Freihand 169389">
                  <a:extLst>
                    <a:ext uri="{FF2B5EF4-FFF2-40B4-BE49-F238E27FC236}">
                      <a16:creationId xmlns:a16="http://schemas.microsoft.com/office/drawing/2014/main" id="{F299A687-92E6-48C2-B7C5-1614F887C23E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491722" y="4788752"/>
                  <a:ext cx="1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69391" name="Freihand 169390">
                  <a:extLst>
                    <a:ext uri="{FF2B5EF4-FFF2-40B4-BE49-F238E27FC236}">
                      <a16:creationId xmlns:a16="http://schemas.microsoft.com/office/drawing/2014/main" id="{D542810E-AA33-41E6-AD9D-EC99BC8C31EC}"/>
                    </a:ext>
                  </a:extLst>
                </p14:cNvPr>
                <p14:cNvContentPartPr/>
                <p14:nvPr/>
              </p14:nvContentPartPr>
              <p14:xfrm>
                <a:off x="3407482" y="4843832"/>
                <a:ext cx="181440" cy="7920"/>
              </p14:xfrm>
            </p:contentPart>
          </mc:Choice>
          <mc:Fallback>
            <p:pic>
              <p:nvPicPr>
                <p:cNvPr id="169391" name="Freihand 169390">
                  <a:extLst>
                    <a:ext uri="{FF2B5EF4-FFF2-40B4-BE49-F238E27FC236}">
                      <a16:creationId xmlns:a16="http://schemas.microsoft.com/office/drawing/2014/main" id="{D542810E-AA33-41E6-AD9D-EC99BC8C31E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403162" y="4839512"/>
                  <a:ext cx="190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69392" name="Freihand 169391">
                  <a:extLst>
                    <a:ext uri="{FF2B5EF4-FFF2-40B4-BE49-F238E27FC236}">
                      <a16:creationId xmlns:a16="http://schemas.microsoft.com/office/drawing/2014/main" id="{94C0ADBE-BCD9-478A-8888-7421356007BE}"/>
                    </a:ext>
                  </a:extLst>
                </p14:cNvPr>
                <p14:cNvContentPartPr/>
                <p14:nvPr/>
              </p14:nvContentPartPr>
              <p14:xfrm>
                <a:off x="3737242" y="4768952"/>
                <a:ext cx="123480" cy="85680"/>
              </p14:xfrm>
            </p:contentPart>
          </mc:Choice>
          <mc:Fallback>
            <p:pic>
              <p:nvPicPr>
                <p:cNvPr id="169392" name="Freihand 169391">
                  <a:extLst>
                    <a:ext uri="{FF2B5EF4-FFF2-40B4-BE49-F238E27FC236}">
                      <a16:creationId xmlns:a16="http://schemas.microsoft.com/office/drawing/2014/main" id="{94C0ADBE-BCD9-478A-8888-7421356007B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3732922" y="4764632"/>
                  <a:ext cx="132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69393" name="Freihand 169392">
                  <a:extLst>
                    <a:ext uri="{FF2B5EF4-FFF2-40B4-BE49-F238E27FC236}">
                      <a16:creationId xmlns:a16="http://schemas.microsoft.com/office/drawing/2014/main" id="{061B7EDA-5B20-4B52-90FD-1D4EF3146789}"/>
                    </a:ext>
                  </a:extLst>
                </p14:cNvPr>
                <p14:cNvContentPartPr/>
                <p14:nvPr/>
              </p14:nvContentPartPr>
              <p14:xfrm>
                <a:off x="3869002" y="4854632"/>
                <a:ext cx="22680" cy="84240"/>
              </p14:xfrm>
            </p:contentPart>
          </mc:Choice>
          <mc:Fallback>
            <p:pic>
              <p:nvPicPr>
                <p:cNvPr id="169393" name="Freihand 169392">
                  <a:extLst>
                    <a:ext uri="{FF2B5EF4-FFF2-40B4-BE49-F238E27FC236}">
                      <a16:creationId xmlns:a16="http://schemas.microsoft.com/office/drawing/2014/main" id="{061B7EDA-5B20-4B52-90FD-1D4EF3146789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864682" y="4850312"/>
                  <a:ext cx="31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69394" name="Freihand 169393">
                  <a:extLst>
                    <a:ext uri="{FF2B5EF4-FFF2-40B4-BE49-F238E27FC236}">
                      <a16:creationId xmlns:a16="http://schemas.microsoft.com/office/drawing/2014/main" id="{EEDE9981-46A8-4AA0-8762-8F97E3BEC73F}"/>
                    </a:ext>
                  </a:extLst>
                </p14:cNvPr>
                <p14:cNvContentPartPr/>
                <p14:nvPr/>
              </p14:nvContentPartPr>
              <p14:xfrm>
                <a:off x="3946762" y="4751672"/>
                <a:ext cx="94680" cy="116280"/>
              </p14:xfrm>
            </p:contentPart>
          </mc:Choice>
          <mc:Fallback>
            <p:pic>
              <p:nvPicPr>
                <p:cNvPr id="169394" name="Freihand 169393">
                  <a:extLst>
                    <a:ext uri="{FF2B5EF4-FFF2-40B4-BE49-F238E27FC236}">
                      <a16:creationId xmlns:a16="http://schemas.microsoft.com/office/drawing/2014/main" id="{EEDE9981-46A8-4AA0-8762-8F97E3BEC73F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3942442" y="4747352"/>
                  <a:ext cx="10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69395" name="Freihand 169394">
                  <a:extLst>
                    <a:ext uri="{FF2B5EF4-FFF2-40B4-BE49-F238E27FC236}">
                      <a16:creationId xmlns:a16="http://schemas.microsoft.com/office/drawing/2014/main" id="{78ABC930-F801-49C9-851B-0D744372FCFB}"/>
                    </a:ext>
                  </a:extLst>
                </p14:cNvPr>
                <p14:cNvContentPartPr/>
                <p14:nvPr/>
              </p14:nvContentPartPr>
              <p14:xfrm>
                <a:off x="4084282" y="4624952"/>
                <a:ext cx="140400" cy="120960"/>
              </p14:xfrm>
            </p:contentPart>
          </mc:Choice>
          <mc:Fallback>
            <p:pic>
              <p:nvPicPr>
                <p:cNvPr id="169395" name="Freihand 169394">
                  <a:extLst>
                    <a:ext uri="{FF2B5EF4-FFF2-40B4-BE49-F238E27FC236}">
                      <a16:creationId xmlns:a16="http://schemas.microsoft.com/office/drawing/2014/main" id="{78ABC930-F801-49C9-851B-0D744372FCFB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4079962" y="4620632"/>
                  <a:ext cx="149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69396" name="Freihand 169395">
                  <a:extLst>
                    <a:ext uri="{FF2B5EF4-FFF2-40B4-BE49-F238E27FC236}">
                      <a16:creationId xmlns:a16="http://schemas.microsoft.com/office/drawing/2014/main" id="{59E30CEB-45B5-4F47-A3FC-A74881E34D6E}"/>
                    </a:ext>
                  </a:extLst>
                </p14:cNvPr>
                <p14:cNvContentPartPr/>
                <p14:nvPr/>
              </p14:nvContentPartPr>
              <p14:xfrm>
                <a:off x="4210282" y="4738712"/>
                <a:ext cx="176400" cy="109080"/>
              </p14:xfrm>
            </p:contentPart>
          </mc:Choice>
          <mc:Fallback>
            <p:pic>
              <p:nvPicPr>
                <p:cNvPr id="169396" name="Freihand 169395">
                  <a:extLst>
                    <a:ext uri="{FF2B5EF4-FFF2-40B4-BE49-F238E27FC236}">
                      <a16:creationId xmlns:a16="http://schemas.microsoft.com/office/drawing/2014/main" id="{59E30CEB-45B5-4F47-A3FC-A74881E34D6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4205962" y="4734392"/>
                  <a:ext cx="18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69397" name="Freihand 169396">
                  <a:extLst>
                    <a:ext uri="{FF2B5EF4-FFF2-40B4-BE49-F238E27FC236}">
                      <a16:creationId xmlns:a16="http://schemas.microsoft.com/office/drawing/2014/main" id="{09F523EC-A1F3-4FF2-B789-650C2C0E9B60}"/>
                    </a:ext>
                  </a:extLst>
                </p14:cNvPr>
                <p14:cNvContentPartPr/>
                <p14:nvPr/>
              </p14:nvContentPartPr>
              <p14:xfrm>
                <a:off x="4551922" y="4796312"/>
                <a:ext cx="327600" cy="27720"/>
              </p14:xfrm>
            </p:contentPart>
          </mc:Choice>
          <mc:Fallback>
            <p:pic>
              <p:nvPicPr>
                <p:cNvPr id="169397" name="Freihand 169396">
                  <a:extLst>
                    <a:ext uri="{FF2B5EF4-FFF2-40B4-BE49-F238E27FC236}">
                      <a16:creationId xmlns:a16="http://schemas.microsoft.com/office/drawing/2014/main" id="{09F523EC-A1F3-4FF2-B789-650C2C0E9B60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4547602" y="4791992"/>
                  <a:ext cx="336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69398" name="Freihand 169397">
                  <a:extLst>
                    <a:ext uri="{FF2B5EF4-FFF2-40B4-BE49-F238E27FC236}">
                      <a16:creationId xmlns:a16="http://schemas.microsoft.com/office/drawing/2014/main" id="{151517F3-7FF1-4C8F-B738-410AFC310829}"/>
                    </a:ext>
                  </a:extLst>
                </p14:cNvPr>
                <p14:cNvContentPartPr/>
                <p14:nvPr/>
              </p14:nvContentPartPr>
              <p14:xfrm>
                <a:off x="4995082" y="4779392"/>
                <a:ext cx="40680" cy="12960"/>
              </p14:xfrm>
            </p:contentPart>
          </mc:Choice>
          <mc:Fallback>
            <p:pic>
              <p:nvPicPr>
                <p:cNvPr id="169398" name="Freihand 169397">
                  <a:extLst>
                    <a:ext uri="{FF2B5EF4-FFF2-40B4-BE49-F238E27FC236}">
                      <a16:creationId xmlns:a16="http://schemas.microsoft.com/office/drawing/2014/main" id="{151517F3-7FF1-4C8F-B738-410AFC31082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990762" y="4775072"/>
                  <a:ext cx="49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69405" name="Freihand 169404">
                  <a:extLst>
                    <a:ext uri="{FF2B5EF4-FFF2-40B4-BE49-F238E27FC236}">
                      <a16:creationId xmlns:a16="http://schemas.microsoft.com/office/drawing/2014/main" id="{66BFBE0F-7EF9-471E-9217-A238C252DF8E}"/>
                    </a:ext>
                  </a:extLst>
                </p14:cNvPr>
                <p14:cNvContentPartPr/>
                <p14:nvPr/>
              </p14:nvContentPartPr>
              <p14:xfrm>
                <a:off x="5311162" y="4588952"/>
                <a:ext cx="220320" cy="309240"/>
              </p14:xfrm>
            </p:contentPart>
          </mc:Choice>
          <mc:Fallback>
            <p:pic>
              <p:nvPicPr>
                <p:cNvPr id="169405" name="Freihand 169404">
                  <a:extLst>
                    <a:ext uri="{FF2B5EF4-FFF2-40B4-BE49-F238E27FC236}">
                      <a16:creationId xmlns:a16="http://schemas.microsoft.com/office/drawing/2014/main" id="{66BFBE0F-7EF9-471E-9217-A238C252DF8E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5306842" y="4584632"/>
                  <a:ext cx="22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69406" name="Freihand 169405">
                  <a:extLst>
                    <a:ext uri="{FF2B5EF4-FFF2-40B4-BE49-F238E27FC236}">
                      <a16:creationId xmlns:a16="http://schemas.microsoft.com/office/drawing/2014/main" id="{B4838173-1E20-4C3B-AE28-EA1620745F94}"/>
                    </a:ext>
                  </a:extLst>
                </p14:cNvPr>
                <p14:cNvContentPartPr/>
                <p14:nvPr/>
              </p14:nvContentPartPr>
              <p14:xfrm>
                <a:off x="2096722" y="5074592"/>
                <a:ext cx="1315440" cy="164880"/>
              </p14:xfrm>
            </p:contentPart>
          </mc:Choice>
          <mc:Fallback>
            <p:pic>
              <p:nvPicPr>
                <p:cNvPr id="169406" name="Freihand 169405">
                  <a:extLst>
                    <a:ext uri="{FF2B5EF4-FFF2-40B4-BE49-F238E27FC236}">
                      <a16:creationId xmlns:a16="http://schemas.microsoft.com/office/drawing/2014/main" id="{B4838173-1E20-4C3B-AE28-EA1620745F94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092402" y="5070272"/>
                  <a:ext cx="1324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69407" name="Freihand 169406">
                  <a:extLst>
                    <a:ext uri="{FF2B5EF4-FFF2-40B4-BE49-F238E27FC236}">
                      <a16:creationId xmlns:a16="http://schemas.microsoft.com/office/drawing/2014/main" id="{DB322FCD-82E9-47AE-8638-80310B3649D1}"/>
                    </a:ext>
                  </a:extLst>
                </p14:cNvPr>
                <p14:cNvContentPartPr/>
                <p14:nvPr/>
              </p14:nvContentPartPr>
              <p14:xfrm>
                <a:off x="3628162" y="4965872"/>
                <a:ext cx="1370880" cy="271080"/>
              </p14:xfrm>
            </p:contentPart>
          </mc:Choice>
          <mc:Fallback>
            <p:pic>
              <p:nvPicPr>
                <p:cNvPr id="169407" name="Freihand 169406">
                  <a:extLst>
                    <a:ext uri="{FF2B5EF4-FFF2-40B4-BE49-F238E27FC236}">
                      <a16:creationId xmlns:a16="http://schemas.microsoft.com/office/drawing/2014/main" id="{DB322FCD-82E9-47AE-8638-80310B3649D1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3623842" y="4961552"/>
                  <a:ext cx="13795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69409" name="Freihand 169408">
                  <a:extLst>
                    <a:ext uri="{FF2B5EF4-FFF2-40B4-BE49-F238E27FC236}">
                      <a16:creationId xmlns:a16="http://schemas.microsoft.com/office/drawing/2014/main" id="{5B0AAF2C-B7D8-436E-A433-4AE34CECD74E}"/>
                    </a:ext>
                  </a:extLst>
                </p14:cNvPr>
                <p14:cNvContentPartPr/>
                <p14:nvPr/>
              </p14:nvContentPartPr>
              <p14:xfrm>
                <a:off x="3172042" y="5346752"/>
                <a:ext cx="87120" cy="195840"/>
              </p14:xfrm>
            </p:contentPart>
          </mc:Choice>
          <mc:Fallback>
            <p:pic>
              <p:nvPicPr>
                <p:cNvPr id="169409" name="Freihand 169408">
                  <a:extLst>
                    <a:ext uri="{FF2B5EF4-FFF2-40B4-BE49-F238E27FC236}">
                      <a16:creationId xmlns:a16="http://schemas.microsoft.com/office/drawing/2014/main" id="{5B0AAF2C-B7D8-436E-A433-4AE34CECD74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167722" y="5342432"/>
                  <a:ext cx="95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169410" name="Freihand 169409">
                  <a:extLst>
                    <a:ext uri="{FF2B5EF4-FFF2-40B4-BE49-F238E27FC236}">
                      <a16:creationId xmlns:a16="http://schemas.microsoft.com/office/drawing/2014/main" id="{98EC9024-E677-4ACC-BE60-73DBB0E475D0}"/>
                    </a:ext>
                  </a:extLst>
                </p14:cNvPr>
                <p14:cNvContentPartPr/>
                <p14:nvPr/>
              </p14:nvContentPartPr>
              <p14:xfrm>
                <a:off x="3311002" y="5339552"/>
                <a:ext cx="72000" cy="97560"/>
              </p14:xfrm>
            </p:contentPart>
          </mc:Choice>
          <mc:Fallback>
            <p:pic>
              <p:nvPicPr>
                <p:cNvPr id="169410" name="Freihand 169409">
                  <a:extLst>
                    <a:ext uri="{FF2B5EF4-FFF2-40B4-BE49-F238E27FC236}">
                      <a16:creationId xmlns:a16="http://schemas.microsoft.com/office/drawing/2014/main" id="{98EC9024-E677-4ACC-BE60-73DBB0E475D0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306682" y="5335232"/>
                  <a:ext cx="80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169411" name="Freihand 169410">
                  <a:extLst>
                    <a:ext uri="{FF2B5EF4-FFF2-40B4-BE49-F238E27FC236}">
                      <a16:creationId xmlns:a16="http://schemas.microsoft.com/office/drawing/2014/main" id="{6E7ACC2A-0991-4CD5-BBA6-3ECCE7620FA4}"/>
                    </a:ext>
                  </a:extLst>
                </p14:cNvPr>
                <p14:cNvContentPartPr/>
                <p14:nvPr/>
              </p14:nvContentPartPr>
              <p14:xfrm>
                <a:off x="3411442" y="5344232"/>
                <a:ext cx="326160" cy="79200"/>
              </p14:xfrm>
            </p:contentPart>
          </mc:Choice>
          <mc:Fallback>
            <p:pic>
              <p:nvPicPr>
                <p:cNvPr id="169411" name="Freihand 169410">
                  <a:extLst>
                    <a:ext uri="{FF2B5EF4-FFF2-40B4-BE49-F238E27FC236}">
                      <a16:creationId xmlns:a16="http://schemas.microsoft.com/office/drawing/2014/main" id="{6E7ACC2A-0991-4CD5-BBA6-3ECCE7620FA4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407122" y="5339912"/>
                  <a:ext cx="334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169412" name="Freihand 169411">
                  <a:extLst>
                    <a:ext uri="{FF2B5EF4-FFF2-40B4-BE49-F238E27FC236}">
                      <a16:creationId xmlns:a16="http://schemas.microsoft.com/office/drawing/2014/main" id="{C9CD491B-3E78-4052-B1BA-B05F454CFAD5}"/>
                    </a:ext>
                  </a:extLst>
                </p14:cNvPr>
                <p14:cNvContentPartPr/>
                <p14:nvPr/>
              </p14:nvContentPartPr>
              <p14:xfrm>
                <a:off x="3764602" y="5357192"/>
                <a:ext cx="81360" cy="71640"/>
              </p14:xfrm>
            </p:contentPart>
          </mc:Choice>
          <mc:Fallback>
            <p:pic>
              <p:nvPicPr>
                <p:cNvPr id="169412" name="Freihand 169411">
                  <a:extLst>
                    <a:ext uri="{FF2B5EF4-FFF2-40B4-BE49-F238E27FC236}">
                      <a16:creationId xmlns:a16="http://schemas.microsoft.com/office/drawing/2014/main" id="{C9CD491B-3E78-4052-B1BA-B05F454CFAD5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760282" y="5352872"/>
                  <a:ext cx="90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169413" name="Freihand 169412">
                  <a:extLst>
                    <a:ext uri="{FF2B5EF4-FFF2-40B4-BE49-F238E27FC236}">
                      <a16:creationId xmlns:a16="http://schemas.microsoft.com/office/drawing/2014/main" id="{6D547661-481A-418F-B2A0-34EDF43007C2}"/>
                    </a:ext>
                  </a:extLst>
                </p14:cNvPr>
                <p14:cNvContentPartPr/>
                <p14:nvPr/>
              </p14:nvContentPartPr>
              <p14:xfrm>
                <a:off x="3857842" y="5297432"/>
                <a:ext cx="191160" cy="117000"/>
              </p14:xfrm>
            </p:contentPart>
          </mc:Choice>
          <mc:Fallback>
            <p:pic>
              <p:nvPicPr>
                <p:cNvPr id="169413" name="Freihand 169412">
                  <a:extLst>
                    <a:ext uri="{FF2B5EF4-FFF2-40B4-BE49-F238E27FC236}">
                      <a16:creationId xmlns:a16="http://schemas.microsoft.com/office/drawing/2014/main" id="{6D547661-481A-418F-B2A0-34EDF43007C2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853522" y="5293112"/>
                  <a:ext cx="199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169414" name="Freihand 169413">
                  <a:extLst>
                    <a:ext uri="{FF2B5EF4-FFF2-40B4-BE49-F238E27FC236}">
                      <a16:creationId xmlns:a16="http://schemas.microsoft.com/office/drawing/2014/main" id="{663E81B8-411E-40C9-BBD2-2D7A1DA05F3B}"/>
                    </a:ext>
                  </a:extLst>
                </p14:cNvPr>
                <p14:cNvContentPartPr/>
                <p14:nvPr/>
              </p14:nvContentPartPr>
              <p14:xfrm>
                <a:off x="4016602" y="5274392"/>
                <a:ext cx="126720" cy="143280"/>
              </p14:xfrm>
            </p:contentPart>
          </mc:Choice>
          <mc:Fallback>
            <p:pic>
              <p:nvPicPr>
                <p:cNvPr id="169414" name="Freihand 169413">
                  <a:extLst>
                    <a:ext uri="{FF2B5EF4-FFF2-40B4-BE49-F238E27FC236}">
                      <a16:creationId xmlns:a16="http://schemas.microsoft.com/office/drawing/2014/main" id="{663E81B8-411E-40C9-BBD2-2D7A1DA05F3B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012282" y="5270072"/>
                  <a:ext cx="135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169415" name="Freihand 169414">
                  <a:extLst>
                    <a:ext uri="{FF2B5EF4-FFF2-40B4-BE49-F238E27FC236}">
                      <a16:creationId xmlns:a16="http://schemas.microsoft.com/office/drawing/2014/main" id="{D8A2470F-D828-42C7-BC09-B9293B2AC41F}"/>
                    </a:ext>
                  </a:extLst>
                </p14:cNvPr>
                <p14:cNvContentPartPr/>
                <p14:nvPr/>
              </p14:nvContentPartPr>
              <p14:xfrm>
                <a:off x="4172842" y="5318672"/>
                <a:ext cx="253440" cy="85320"/>
              </p14:xfrm>
            </p:contentPart>
          </mc:Choice>
          <mc:Fallback>
            <p:pic>
              <p:nvPicPr>
                <p:cNvPr id="169415" name="Freihand 169414">
                  <a:extLst>
                    <a:ext uri="{FF2B5EF4-FFF2-40B4-BE49-F238E27FC236}">
                      <a16:creationId xmlns:a16="http://schemas.microsoft.com/office/drawing/2014/main" id="{D8A2470F-D828-42C7-BC09-B9293B2AC41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168522" y="5314352"/>
                  <a:ext cx="262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169416" name="Freihand 169415">
                  <a:extLst>
                    <a:ext uri="{FF2B5EF4-FFF2-40B4-BE49-F238E27FC236}">
                      <a16:creationId xmlns:a16="http://schemas.microsoft.com/office/drawing/2014/main" id="{B3AA2A2C-9FEE-4E99-8A9B-85375A94329F}"/>
                    </a:ext>
                  </a:extLst>
                </p14:cNvPr>
                <p14:cNvContentPartPr/>
                <p14:nvPr/>
              </p14:nvContentPartPr>
              <p14:xfrm>
                <a:off x="4606642" y="5290592"/>
                <a:ext cx="20880" cy="111600"/>
              </p14:xfrm>
            </p:contentPart>
          </mc:Choice>
          <mc:Fallback>
            <p:pic>
              <p:nvPicPr>
                <p:cNvPr id="169416" name="Freihand 169415">
                  <a:extLst>
                    <a:ext uri="{FF2B5EF4-FFF2-40B4-BE49-F238E27FC236}">
                      <a16:creationId xmlns:a16="http://schemas.microsoft.com/office/drawing/2014/main" id="{B3AA2A2C-9FEE-4E99-8A9B-85375A94329F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602322" y="5286272"/>
                  <a:ext cx="2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169417" name="Freihand 169416">
                  <a:extLst>
                    <a:ext uri="{FF2B5EF4-FFF2-40B4-BE49-F238E27FC236}">
                      <a16:creationId xmlns:a16="http://schemas.microsoft.com/office/drawing/2014/main" id="{3A80F2E3-5EB3-41AE-85D9-8C4DCB995340}"/>
                    </a:ext>
                  </a:extLst>
                </p14:cNvPr>
                <p14:cNvContentPartPr/>
                <p14:nvPr/>
              </p14:nvContentPartPr>
              <p14:xfrm>
                <a:off x="4572802" y="5247392"/>
                <a:ext cx="158040" cy="135000"/>
              </p14:xfrm>
            </p:contentPart>
          </mc:Choice>
          <mc:Fallback>
            <p:pic>
              <p:nvPicPr>
                <p:cNvPr id="169417" name="Freihand 169416">
                  <a:extLst>
                    <a:ext uri="{FF2B5EF4-FFF2-40B4-BE49-F238E27FC236}">
                      <a16:creationId xmlns:a16="http://schemas.microsoft.com/office/drawing/2014/main" id="{3A80F2E3-5EB3-41AE-85D9-8C4DCB995340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568482" y="5243072"/>
                  <a:ext cx="166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169418" name="Freihand 169417">
                  <a:extLst>
                    <a:ext uri="{FF2B5EF4-FFF2-40B4-BE49-F238E27FC236}">
                      <a16:creationId xmlns:a16="http://schemas.microsoft.com/office/drawing/2014/main" id="{AA18BAF3-F7C7-4BA7-AC38-71703E17891B}"/>
                    </a:ext>
                  </a:extLst>
                </p14:cNvPr>
                <p14:cNvContentPartPr/>
                <p14:nvPr/>
              </p14:nvContentPartPr>
              <p14:xfrm>
                <a:off x="4748842" y="5319392"/>
                <a:ext cx="185400" cy="64440"/>
              </p14:xfrm>
            </p:contentPart>
          </mc:Choice>
          <mc:Fallback>
            <p:pic>
              <p:nvPicPr>
                <p:cNvPr id="169418" name="Freihand 169417">
                  <a:extLst>
                    <a:ext uri="{FF2B5EF4-FFF2-40B4-BE49-F238E27FC236}">
                      <a16:creationId xmlns:a16="http://schemas.microsoft.com/office/drawing/2014/main" id="{AA18BAF3-F7C7-4BA7-AC38-71703E17891B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744522" y="5315072"/>
                  <a:ext cx="194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169419" name="Freihand 169418">
                  <a:extLst>
                    <a:ext uri="{FF2B5EF4-FFF2-40B4-BE49-F238E27FC236}">
                      <a16:creationId xmlns:a16="http://schemas.microsoft.com/office/drawing/2014/main" id="{1A61F8C1-7CB3-4FD8-A124-A636383B9C32}"/>
                    </a:ext>
                  </a:extLst>
                </p14:cNvPr>
                <p14:cNvContentPartPr/>
                <p14:nvPr/>
              </p14:nvContentPartPr>
              <p14:xfrm>
                <a:off x="4943602" y="5205992"/>
                <a:ext cx="21600" cy="32760"/>
              </p14:xfrm>
            </p:contentPart>
          </mc:Choice>
          <mc:Fallback>
            <p:pic>
              <p:nvPicPr>
                <p:cNvPr id="169419" name="Freihand 169418">
                  <a:extLst>
                    <a:ext uri="{FF2B5EF4-FFF2-40B4-BE49-F238E27FC236}">
                      <a16:creationId xmlns:a16="http://schemas.microsoft.com/office/drawing/2014/main" id="{1A61F8C1-7CB3-4FD8-A124-A636383B9C32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939282" y="5201672"/>
                  <a:ext cx="30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169420" name="Freihand 169419">
                  <a:extLst>
                    <a:ext uri="{FF2B5EF4-FFF2-40B4-BE49-F238E27FC236}">
                      <a16:creationId xmlns:a16="http://schemas.microsoft.com/office/drawing/2014/main" id="{4CE8A114-EF45-47AC-B7E6-1E764806E243}"/>
                    </a:ext>
                  </a:extLst>
                </p14:cNvPr>
                <p14:cNvContentPartPr/>
                <p14:nvPr/>
              </p14:nvContentPartPr>
              <p14:xfrm>
                <a:off x="4978522" y="5235872"/>
                <a:ext cx="89640" cy="154440"/>
              </p14:xfrm>
            </p:contentPart>
          </mc:Choice>
          <mc:Fallback>
            <p:pic>
              <p:nvPicPr>
                <p:cNvPr id="169420" name="Freihand 169419">
                  <a:extLst>
                    <a:ext uri="{FF2B5EF4-FFF2-40B4-BE49-F238E27FC236}">
                      <a16:creationId xmlns:a16="http://schemas.microsoft.com/office/drawing/2014/main" id="{4CE8A114-EF45-47AC-B7E6-1E764806E243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974202" y="5231552"/>
                  <a:ext cx="98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169421" name="Freihand 169420">
                  <a:extLst>
                    <a:ext uri="{FF2B5EF4-FFF2-40B4-BE49-F238E27FC236}">
                      <a16:creationId xmlns:a16="http://schemas.microsoft.com/office/drawing/2014/main" id="{37B3D050-A535-4A42-8668-A0613D583E9A}"/>
                    </a:ext>
                  </a:extLst>
                </p14:cNvPr>
                <p14:cNvContentPartPr/>
                <p14:nvPr/>
              </p14:nvContentPartPr>
              <p14:xfrm>
                <a:off x="5110282" y="5299952"/>
                <a:ext cx="101520" cy="102960"/>
              </p14:xfrm>
            </p:contentPart>
          </mc:Choice>
          <mc:Fallback>
            <p:pic>
              <p:nvPicPr>
                <p:cNvPr id="169421" name="Freihand 169420">
                  <a:extLst>
                    <a:ext uri="{FF2B5EF4-FFF2-40B4-BE49-F238E27FC236}">
                      <a16:creationId xmlns:a16="http://schemas.microsoft.com/office/drawing/2014/main" id="{37B3D050-A535-4A42-8668-A0613D583E9A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105962" y="5295632"/>
                  <a:ext cx="110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169424" name="Freihand 169423">
                  <a:extLst>
                    <a:ext uri="{FF2B5EF4-FFF2-40B4-BE49-F238E27FC236}">
                      <a16:creationId xmlns:a16="http://schemas.microsoft.com/office/drawing/2014/main" id="{13FAFC34-4CAE-4B25-9E4D-06CBED01725D}"/>
                    </a:ext>
                  </a:extLst>
                </p14:cNvPr>
                <p14:cNvContentPartPr/>
                <p14:nvPr/>
              </p14:nvContentPartPr>
              <p14:xfrm>
                <a:off x="2852722" y="5577512"/>
                <a:ext cx="236880" cy="160200"/>
              </p14:xfrm>
            </p:contentPart>
          </mc:Choice>
          <mc:Fallback>
            <p:pic>
              <p:nvPicPr>
                <p:cNvPr id="169424" name="Freihand 169423">
                  <a:extLst>
                    <a:ext uri="{FF2B5EF4-FFF2-40B4-BE49-F238E27FC236}">
                      <a16:creationId xmlns:a16="http://schemas.microsoft.com/office/drawing/2014/main" id="{13FAFC34-4CAE-4B25-9E4D-06CBED01725D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2848402" y="5573192"/>
                  <a:ext cx="24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169425" name="Freihand 169424">
                  <a:extLst>
                    <a:ext uri="{FF2B5EF4-FFF2-40B4-BE49-F238E27FC236}">
                      <a16:creationId xmlns:a16="http://schemas.microsoft.com/office/drawing/2014/main" id="{222A50A9-F54A-4512-864A-3433C019122F}"/>
                    </a:ext>
                  </a:extLst>
                </p14:cNvPr>
                <p14:cNvContentPartPr/>
                <p14:nvPr/>
              </p14:nvContentPartPr>
              <p14:xfrm>
                <a:off x="3169522" y="5655272"/>
                <a:ext cx="188640" cy="22680"/>
              </p14:xfrm>
            </p:contentPart>
          </mc:Choice>
          <mc:Fallback>
            <p:pic>
              <p:nvPicPr>
                <p:cNvPr id="169425" name="Freihand 169424">
                  <a:extLst>
                    <a:ext uri="{FF2B5EF4-FFF2-40B4-BE49-F238E27FC236}">
                      <a16:creationId xmlns:a16="http://schemas.microsoft.com/office/drawing/2014/main" id="{222A50A9-F54A-4512-864A-3433C019122F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165202" y="5650952"/>
                  <a:ext cx="197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169426" name="Freihand 169425">
                  <a:extLst>
                    <a:ext uri="{FF2B5EF4-FFF2-40B4-BE49-F238E27FC236}">
                      <a16:creationId xmlns:a16="http://schemas.microsoft.com/office/drawing/2014/main" id="{1109C68D-EEE7-45AC-9587-26DCFD63A4E5}"/>
                    </a:ext>
                  </a:extLst>
                </p14:cNvPr>
                <p14:cNvContentPartPr/>
                <p14:nvPr/>
              </p14:nvContentPartPr>
              <p14:xfrm>
                <a:off x="2637442" y="5689112"/>
                <a:ext cx="986400" cy="181800"/>
              </p14:xfrm>
            </p:contentPart>
          </mc:Choice>
          <mc:Fallback>
            <p:pic>
              <p:nvPicPr>
                <p:cNvPr id="169426" name="Freihand 169425">
                  <a:extLst>
                    <a:ext uri="{FF2B5EF4-FFF2-40B4-BE49-F238E27FC236}">
                      <a16:creationId xmlns:a16="http://schemas.microsoft.com/office/drawing/2014/main" id="{1109C68D-EEE7-45AC-9587-26DCFD63A4E5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2633122" y="5684792"/>
                  <a:ext cx="995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169427" name="Freihand 169426">
                  <a:extLst>
                    <a:ext uri="{FF2B5EF4-FFF2-40B4-BE49-F238E27FC236}">
                      <a16:creationId xmlns:a16="http://schemas.microsoft.com/office/drawing/2014/main" id="{29C9BC7C-EFE4-434E-9233-89424A1C9485}"/>
                    </a:ext>
                  </a:extLst>
                </p14:cNvPr>
                <p14:cNvContentPartPr/>
                <p14:nvPr/>
              </p14:nvContentPartPr>
              <p14:xfrm>
                <a:off x="2842282" y="5893592"/>
                <a:ext cx="185400" cy="156600"/>
              </p14:xfrm>
            </p:contentPart>
          </mc:Choice>
          <mc:Fallback>
            <p:pic>
              <p:nvPicPr>
                <p:cNvPr id="169427" name="Freihand 169426">
                  <a:extLst>
                    <a:ext uri="{FF2B5EF4-FFF2-40B4-BE49-F238E27FC236}">
                      <a16:creationId xmlns:a16="http://schemas.microsoft.com/office/drawing/2014/main" id="{29C9BC7C-EFE4-434E-9233-89424A1C9485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2837962" y="5889272"/>
                  <a:ext cx="194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169428" name="Freihand 169427">
                  <a:extLst>
                    <a:ext uri="{FF2B5EF4-FFF2-40B4-BE49-F238E27FC236}">
                      <a16:creationId xmlns:a16="http://schemas.microsoft.com/office/drawing/2014/main" id="{2965D560-056D-4043-AF53-E18FC829B476}"/>
                    </a:ext>
                  </a:extLst>
                </p14:cNvPr>
                <p14:cNvContentPartPr/>
                <p14:nvPr/>
              </p14:nvContentPartPr>
              <p14:xfrm>
                <a:off x="3044962" y="5951912"/>
                <a:ext cx="104400" cy="29160"/>
              </p14:xfrm>
            </p:contentPart>
          </mc:Choice>
          <mc:Fallback>
            <p:pic>
              <p:nvPicPr>
                <p:cNvPr id="169428" name="Freihand 169427">
                  <a:extLst>
                    <a:ext uri="{FF2B5EF4-FFF2-40B4-BE49-F238E27FC236}">
                      <a16:creationId xmlns:a16="http://schemas.microsoft.com/office/drawing/2014/main" id="{2965D560-056D-4043-AF53-E18FC829B476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3040642" y="5947592"/>
                  <a:ext cx="113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169429" name="Freihand 169428">
                  <a:extLst>
                    <a:ext uri="{FF2B5EF4-FFF2-40B4-BE49-F238E27FC236}">
                      <a16:creationId xmlns:a16="http://schemas.microsoft.com/office/drawing/2014/main" id="{1BC6DB93-B3AA-492D-9784-F26B9FA54747}"/>
                    </a:ext>
                  </a:extLst>
                </p14:cNvPr>
                <p14:cNvContentPartPr/>
                <p14:nvPr/>
              </p14:nvContentPartPr>
              <p14:xfrm>
                <a:off x="3219922" y="5881352"/>
                <a:ext cx="106200" cy="81360"/>
              </p14:xfrm>
            </p:contentPart>
          </mc:Choice>
          <mc:Fallback>
            <p:pic>
              <p:nvPicPr>
                <p:cNvPr id="169429" name="Freihand 169428">
                  <a:extLst>
                    <a:ext uri="{FF2B5EF4-FFF2-40B4-BE49-F238E27FC236}">
                      <a16:creationId xmlns:a16="http://schemas.microsoft.com/office/drawing/2014/main" id="{1BC6DB93-B3AA-492D-9784-F26B9FA54747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215602" y="5877032"/>
                  <a:ext cx="114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169430" name="Freihand 169429">
                  <a:extLst>
                    <a:ext uri="{FF2B5EF4-FFF2-40B4-BE49-F238E27FC236}">
                      <a16:creationId xmlns:a16="http://schemas.microsoft.com/office/drawing/2014/main" id="{8D85B67B-15E2-41B6-ADF0-2A34E70D09EC}"/>
                    </a:ext>
                  </a:extLst>
                </p14:cNvPr>
                <p14:cNvContentPartPr/>
                <p14:nvPr/>
              </p14:nvContentPartPr>
              <p14:xfrm>
                <a:off x="3332242" y="5934272"/>
                <a:ext cx="29160" cy="67680"/>
              </p14:xfrm>
            </p:contentPart>
          </mc:Choice>
          <mc:Fallback>
            <p:pic>
              <p:nvPicPr>
                <p:cNvPr id="169430" name="Freihand 169429">
                  <a:extLst>
                    <a:ext uri="{FF2B5EF4-FFF2-40B4-BE49-F238E27FC236}">
                      <a16:creationId xmlns:a16="http://schemas.microsoft.com/office/drawing/2014/main" id="{8D85B67B-15E2-41B6-ADF0-2A34E70D09EC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327922" y="5929952"/>
                  <a:ext cx="3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169431" name="Freihand 169430">
                  <a:extLst>
                    <a:ext uri="{FF2B5EF4-FFF2-40B4-BE49-F238E27FC236}">
                      <a16:creationId xmlns:a16="http://schemas.microsoft.com/office/drawing/2014/main" id="{85585370-C9E0-4B1C-B9FC-F8EDBE3E88DD}"/>
                    </a:ext>
                  </a:extLst>
                </p14:cNvPr>
                <p14:cNvContentPartPr/>
                <p14:nvPr/>
              </p14:nvContentPartPr>
              <p14:xfrm>
                <a:off x="3413242" y="5853272"/>
                <a:ext cx="134280" cy="112680"/>
              </p14:xfrm>
            </p:contentPart>
          </mc:Choice>
          <mc:Fallback>
            <p:pic>
              <p:nvPicPr>
                <p:cNvPr id="169431" name="Freihand 169430">
                  <a:extLst>
                    <a:ext uri="{FF2B5EF4-FFF2-40B4-BE49-F238E27FC236}">
                      <a16:creationId xmlns:a16="http://schemas.microsoft.com/office/drawing/2014/main" id="{85585370-C9E0-4B1C-B9FC-F8EDBE3E88D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408922" y="5848952"/>
                  <a:ext cx="142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169422" name="Freihand 169421">
                  <a:extLst>
                    <a:ext uri="{FF2B5EF4-FFF2-40B4-BE49-F238E27FC236}">
                      <a16:creationId xmlns:a16="http://schemas.microsoft.com/office/drawing/2014/main" id="{F243CCF9-BD02-4D05-A344-66DD1E527D1E}"/>
                    </a:ext>
                  </a:extLst>
                </p14:cNvPr>
                <p14:cNvContentPartPr/>
                <p14:nvPr/>
              </p14:nvContentPartPr>
              <p14:xfrm>
                <a:off x="5757202" y="4791272"/>
                <a:ext cx="251640" cy="14400"/>
              </p14:xfrm>
            </p:contentPart>
          </mc:Choice>
          <mc:Fallback>
            <p:pic>
              <p:nvPicPr>
                <p:cNvPr id="169422" name="Freihand 169421">
                  <a:extLst>
                    <a:ext uri="{FF2B5EF4-FFF2-40B4-BE49-F238E27FC236}">
                      <a16:creationId xmlns:a16="http://schemas.microsoft.com/office/drawing/2014/main" id="{F243CCF9-BD02-4D05-A344-66DD1E527D1E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5752882" y="4786952"/>
                  <a:ext cx="260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169423" name="Freihand 169422">
                  <a:extLst>
                    <a:ext uri="{FF2B5EF4-FFF2-40B4-BE49-F238E27FC236}">
                      <a16:creationId xmlns:a16="http://schemas.microsoft.com/office/drawing/2014/main" id="{6AAD07FC-644F-4E6D-AD15-6E888546B316}"/>
                    </a:ext>
                  </a:extLst>
                </p14:cNvPr>
                <p14:cNvContentPartPr/>
                <p14:nvPr/>
              </p14:nvContentPartPr>
              <p14:xfrm>
                <a:off x="5816242" y="4821152"/>
                <a:ext cx="239400" cy="18000"/>
              </p14:xfrm>
            </p:contentPart>
          </mc:Choice>
          <mc:Fallback>
            <p:pic>
              <p:nvPicPr>
                <p:cNvPr id="169423" name="Freihand 169422">
                  <a:extLst>
                    <a:ext uri="{FF2B5EF4-FFF2-40B4-BE49-F238E27FC236}">
                      <a16:creationId xmlns:a16="http://schemas.microsoft.com/office/drawing/2014/main" id="{6AAD07FC-644F-4E6D-AD15-6E888546B316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5811922" y="4816832"/>
                  <a:ext cx="248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169435" name="Freihand 169434">
                  <a:extLst>
                    <a:ext uri="{FF2B5EF4-FFF2-40B4-BE49-F238E27FC236}">
                      <a16:creationId xmlns:a16="http://schemas.microsoft.com/office/drawing/2014/main" id="{1298E02A-CA95-4EA2-B1B3-0A86103F3C52}"/>
                    </a:ext>
                  </a:extLst>
                </p14:cNvPr>
                <p14:cNvContentPartPr/>
                <p14:nvPr/>
              </p14:nvContentPartPr>
              <p14:xfrm>
                <a:off x="6171922" y="4700912"/>
                <a:ext cx="98640" cy="158400"/>
              </p14:xfrm>
            </p:contentPart>
          </mc:Choice>
          <mc:Fallback>
            <p:pic>
              <p:nvPicPr>
                <p:cNvPr id="169435" name="Freihand 169434">
                  <a:extLst>
                    <a:ext uri="{FF2B5EF4-FFF2-40B4-BE49-F238E27FC236}">
                      <a16:creationId xmlns:a16="http://schemas.microsoft.com/office/drawing/2014/main" id="{1298E02A-CA95-4EA2-B1B3-0A86103F3C52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167602" y="4696592"/>
                  <a:ext cx="107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169436" name="Freihand 169435">
                  <a:extLst>
                    <a:ext uri="{FF2B5EF4-FFF2-40B4-BE49-F238E27FC236}">
                      <a16:creationId xmlns:a16="http://schemas.microsoft.com/office/drawing/2014/main" id="{8665AC5E-D5F8-43D8-8630-B3F0115FC7B4}"/>
                    </a:ext>
                  </a:extLst>
                </p14:cNvPr>
                <p14:cNvContentPartPr/>
                <p14:nvPr/>
              </p14:nvContentPartPr>
              <p14:xfrm>
                <a:off x="6190282" y="4690112"/>
                <a:ext cx="221400" cy="77040"/>
              </p14:xfrm>
            </p:contentPart>
          </mc:Choice>
          <mc:Fallback>
            <p:pic>
              <p:nvPicPr>
                <p:cNvPr id="169436" name="Freihand 169435">
                  <a:extLst>
                    <a:ext uri="{FF2B5EF4-FFF2-40B4-BE49-F238E27FC236}">
                      <a16:creationId xmlns:a16="http://schemas.microsoft.com/office/drawing/2014/main" id="{8665AC5E-D5F8-43D8-8630-B3F0115FC7B4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185962" y="4685792"/>
                  <a:ext cx="230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169437" name="Freihand 169436">
                  <a:extLst>
                    <a:ext uri="{FF2B5EF4-FFF2-40B4-BE49-F238E27FC236}">
                      <a16:creationId xmlns:a16="http://schemas.microsoft.com/office/drawing/2014/main" id="{008B468A-07DA-4492-8996-78325325A0BD}"/>
                    </a:ext>
                  </a:extLst>
                </p14:cNvPr>
                <p14:cNvContentPartPr/>
                <p14:nvPr/>
              </p14:nvContentPartPr>
              <p14:xfrm>
                <a:off x="6632722" y="4544672"/>
                <a:ext cx="171000" cy="149760"/>
              </p14:xfrm>
            </p:contentPart>
          </mc:Choice>
          <mc:Fallback>
            <p:pic>
              <p:nvPicPr>
                <p:cNvPr id="169437" name="Freihand 169436">
                  <a:extLst>
                    <a:ext uri="{FF2B5EF4-FFF2-40B4-BE49-F238E27FC236}">
                      <a16:creationId xmlns:a16="http://schemas.microsoft.com/office/drawing/2014/main" id="{008B468A-07DA-4492-8996-78325325A0BD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628402" y="4540352"/>
                  <a:ext cx="17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169438" name="Freihand 169437">
                  <a:extLst>
                    <a:ext uri="{FF2B5EF4-FFF2-40B4-BE49-F238E27FC236}">
                      <a16:creationId xmlns:a16="http://schemas.microsoft.com/office/drawing/2014/main" id="{805197F7-4F3E-4424-83E7-21638780CE39}"/>
                    </a:ext>
                  </a:extLst>
                </p14:cNvPr>
                <p14:cNvContentPartPr/>
                <p14:nvPr/>
              </p14:nvContentPartPr>
              <p14:xfrm>
                <a:off x="6574042" y="4701632"/>
                <a:ext cx="393120" cy="43560"/>
              </p14:xfrm>
            </p:contentPart>
          </mc:Choice>
          <mc:Fallback>
            <p:pic>
              <p:nvPicPr>
                <p:cNvPr id="169438" name="Freihand 169437">
                  <a:extLst>
                    <a:ext uri="{FF2B5EF4-FFF2-40B4-BE49-F238E27FC236}">
                      <a16:creationId xmlns:a16="http://schemas.microsoft.com/office/drawing/2014/main" id="{805197F7-4F3E-4424-83E7-21638780CE39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569722" y="4697312"/>
                  <a:ext cx="40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169439" name="Freihand 169438">
                  <a:extLst>
                    <a:ext uri="{FF2B5EF4-FFF2-40B4-BE49-F238E27FC236}">
                      <a16:creationId xmlns:a16="http://schemas.microsoft.com/office/drawing/2014/main" id="{9CDF0A9D-E715-4612-AB3B-E557B0DD979E}"/>
                    </a:ext>
                  </a:extLst>
                </p14:cNvPr>
                <p14:cNvContentPartPr/>
                <p14:nvPr/>
              </p14:nvContentPartPr>
              <p14:xfrm>
                <a:off x="6482962" y="4830152"/>
                <a:ext cx="158760" cy="141480"/>
              </p14:xfrm>
            </p:contentPart>
          </mc:Choice>
          <mc:Fallback>
            <p:pic>
              <p:nvPicPr>
                <p:cNvPr id="169439" name="Freihand 169438">
                  <a:extLst>
                    <a:ext uri="{FF2B5EF4-FFF2-40B4-BE49-F238E27FC236}">
                      <a16:creationId xmlns:a16="http://schemas.microsoft.com/office/drawing/2014/main" id="{9CDF0A9D-E715-4612-AB3B-E557B0DD979E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478642" y="4825832"/>
                  <a:ext cx="167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169441" name="Freihand 169440">
                  <a:extLst>
                    <a:ext uri="{FF2B5EF4-FFF2-40B4-BE49-F238E27FC236}">
                      <a16:creationId xmlns:a16="http://schemas.microsoft.com/office/drawing/2014/main" id="{7A9A50D6-EC60-4531-A9DF-09673A1B3A75}"/>
                    </a:ext>
                  </a:extLst>
                </p14:cNvPr>
                <p14:cNvContentPartPr/>
                <p14:nvPr/>
              </p14:nvContentPartPr>
              <p14:xfrm>
                <a:off x="6638482" y="4901432"/>
                <a:ext cx="129600" cy="25920"/>
              </p14:xfrm>
            </p:contentPart>
          </mc:Choice>
          <mc:Fallback>
            <p:pic>
              <p:nvPicPr>
                <p:cNvPr id="169441" name="Freihand 169440">
                  <a:extLst>
                    <a:ext uri="{FF2B5EF4-FFF2-40B4-BE49-F238E27FC236}">
                      <a16:creationId xmlns:a16="http://schemas.microsoft.com/office/drawing/2014/main" id="{7A9A50D6-EC60-4531-A9DF-09673A1B3A75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634162" y="4897112"/>
                  <a:ext cx="138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169442" name="Freihand 169441">
                  <a:extLst>
                    <a:ext uri="{FF2B5EF4-FFF2-40B4-BE49-F238E27FC236}">
                      <a16:creationId xmlns:a16="http://schemas.microsoft.com/office/drawing/2014/main" id="{7075A2D5-8710-46B0-9448-11AEB7CAEB8E}"/>
                    </a:ext>
                  </a:extLst>
                </p14:cNvPr>
                <p14:cNvContentPartPr/>
                <p14:nvPr/>
              </p14:nvContentPartPr>
              <p14:xfrm>
                <a:off x="6791122" y="4836272"/>
                <a:ext cx="82080" cy="66960"/>
              </p14:xfrm>
            </p:contentPart>
          </mc:Choice>
          <mc:Fallback>
            <p:pic>
              <p:nvPicPr>
                <p:cNvPr id="169442" name="Freihand 169441">
                  <a:extLst>
                    <a:ext uri="{FF2B5EF4-FFF2-40B4-BE49-F238E27FC236}">
                      <a16:creationId xmlns:a16="http://schemas.microsoft.com/office/drawing/2014/main" id="{7075A2D5-8710-46B0-9448-11AEB7CAEB8E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786802" y="4831952"/>
                  <a:ext cx="90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169443" name="Freihand 169442">
                  <a:extLst>
                    <a:ext uri="{FF2B5EF4-FFF2-40B4-BE49-F238E27FC236}">
                      <a16:creationId xmlns:a16="http://schemas.microsoft.com/office/drawing/2014/main" id="{80B25ABB-A53F-4AA2-8EF3-EB0EF4B9266D}"/>
                    </a:ext>
                  </a:extLst>
                </p14:cNvPr>
                <p14:cNvContentPartPr/>
                <p14:nvPr/>
              </p14:nvContentPartPr>
              <p14:xfrm>
                <a:off x="6856282" y="4875152"/>
                <a:ext cx="20880" cy="99720"/>
              </p14:xfrm>
            </p:contentPart>
          </mc:Choice>
          <mc:Fallback>
            <p:pic>
              <p:nvPicPr>
                <p:cNvPr id="169443" name="Freihand 169442">
                  <a:extLst>
                    <a:ext uri="{FF2B5EF4-FFF2-40B4-BE49-F238E27FC236}">
                      <a16:creationId xmlns:a16="http://schemas.microsoft.com/office/drawing/2014/main" id="{80B25ABB-A53F-4AA2-8EF3-EB0EF4B9266D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851962" y="4870832"/>
                  <a:ext cx="29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169444" name="Freihand 169443">
                  <a:extLst>
                    <a:ext uri="{FF2B5EF4-FFF2-40B4-BE49-F238E27FC236}">
                      <a16:creationId xmlns:a16="http://schemas.microsoft.com/office/drawing/2014/main" id="{8AD776E5-45D8-4083-9E13-3ECFC6A75367}"/>
                    </a:ext>
                  </a:extLst>
                </p14:cNvPr>
                <p14:cNvContentPartPr/>
                <p14:nvPr/>
              </p14:nvContentPartPr>
              <p14:xfrm>
                <a:off x="6920002" y="4824752"/>
                <a:ext cx="89280" cy="103320"/>
              </p14:xfrm>
            </p:contentPart>
          </mc:Choice>
          <mc:Fallback>
            <p:pic>
              <p:nvPicPr>
                <p:cNvPr id="169444" name="Freihand 169443">
                  <a:extLst>
                    <a:ext uri="{FF2B5EF4-FFF2-40B4-BE49-F238E27FC236}">
                      <a16:creationId xmlns:a16="http://schemas.microsoft.com/office/drawing/2014/main" id="{8AD776E5-45D8-4083-9E13-3ECFC6A75367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6915682" y="4820432"/>
                  <a:ext cx="97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169445" name="Freihand 169444">
                  <a:extLst>
                    <a:ext uri="{FF2B5EF4-FFF2-40B4-BE49-F238E27FC236}">
                      <a16:creationId xmlns:a16="http://schemas.microsoft.com/office/drawing/2014/main" id="{10BC38DA-B67D-480C-AD6F-01423B3B4551}"/>
                    </a:ext>
                  </a:extLst>
                </p14:cNvPr>
                <p14:cNvContentPartPr/>
                <p14:nvPr/>
              </p14:nvContentPartPr>
              <p14:xfrm>
                <a:off x="7153282" y="4702712"/>
                <a:ext cx="195840" cy="23400"/>
              </p14:xfrm>
            </p:contentPart>
          </mc:Choice>
          <mc:Fallback>
            <p:pic>
              <p:nvPicPr>
                <p:cNvPr id="169445" name="Freihand 169444">
                  <a:extLst>
                    <a:ext uri="{FF2B5EF4-FFF2-40B4-BE49-F238E27FC236}">
                      <a16:creationId xmlns:a16="http://schemas.microsoft.com/office/drawing/2014/main" id="{10BC38DA-B67D-480C-AD6F-01423B3B4551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148962" y="4698392"/>
                  <a:ext cx="204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169446" name="Freihand 169445">
                  <a:extLst>
                    <a:ext uri="{FF2B5EF4-FFF2-40B4-BE49-F238E27FC236}">
                      <a16:creationId xmlns:a16="http://schemas.microsoft.com/office/drawing/2014/main" id="{A25FE832-857A-4F14-908E-5158BD9CE75D}"/>
                    </a:ext>
                  </a:extLst>
                </p14:cNvPr>
                <p14:cNvContentPartPr/>
                <p14:nvPr/>
              </p14:nvContentPartPr>
              <p14:xfrm>
                <a:off x="7169842" y="4751672"/>
                <a:ext cx="205560" cy="11160"/>
              </p14:xfrm>
            </p:contentPart>
          </mc:Choice>
          <mc:Fallback>
            <p:pic>
              <p:nvPicPr>
                <p:cNvPr id="169446" name="Freihand 169445">
                  <a:extLst>
                    <a:ext uri="{FF2B5EF4-FFF2-40B4-BE49-F238E27FC236}">
                      <a16:creationId xmlns:a16="http://schemas.microsoft.com/office/drawing/2014/main" id="{A25FE832-857A-4F14-908E-5158BD9CE75D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165522" y="4747352"/>
                  <a:ext cx="214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169448" name="Freihand 169447">
                  <a:extLst>
                    <a:ext uri="{FF2B5EF4-FFF2-40B4-BE49-F238E27FC236}">
                      <a16:creationId xmlns:a16="http://schemas.microsoft.com/office/drawing/2014/main" id="{06A24F5D-9A31-4160-9E33-F07DBBA4C968}"/>
                    </a:ext>
                  </a:extLst>
                </p14:cNvPr>
                <p14:cNvContentPartPr/>
                <p14:nvPr/>
              </p14:nvContentPartPr>
              <p14:xfrm>
                <a:off x="7484122" y="4644032"/>
                <a:ext cx="94680" cy="129960"/>
              </p14:xfrm>
            </p:contentPart>
          </mc:Choice>
          <mc:Fallback>
            <p:pic>
              <p:nvPicPr>
                <p:cNvPr id="169448" name="Freihand 169447">
                  <a:extLst>
                    <a:ext uri="{FF2B5EF4-FFF2-40B4-BE49-F238E27FC236}">
                      <a16:creationId xmlns:a16="http://schemas.microsoft.com/office/drawing/2014/main" id="{06A24F5D-9A31-4160-9E33-F07DBBA4C968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479802" y="4639712"/>
                  <a:ext cx="103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69449" name="Freihand 169448">
                  <a:extLst>
                    <a:ext uri="{FF2B5EF4-FFF2-40B4-BE49-F238E27FC236}">
                      <a16:creationId xmlns:a16="http://schemas.microsoft.com/office/drawing/2014/main" id="{EE413CBF-3DC2-48B9-9D53-15ADFF04FDB7}"/>
                    </a:ext>
                  </a:extLst>
                </p14:cNvPr>
                <p14:cNvContentPartPr/>
                <p14:nvPr/>
              </p14:nvContentPartPr>
              <p14:xfrm>
                <a:off x="7516882" y="4638992"/>
                <a:ext cx="198360" cy="57600"/>
              </p14:xfrm>
            </p:contentPart>
          </mc:Choice>
          <mc:Fallback>
            <p:pic>
              <p:nvPicPr>
                <p:cNvPr id="169449" name="Freihand 169448">
                  <a:extLst>
                    <a:ext uri="{FF2B5EF4-FFF2-40B4-BE49-F238E27FC236}">
                      <a16:creationId xmlns:a16="http://schemas.microsoft.com/office/drawing/2014/main" id="{EE413CBF-3DC2-48B9-9D53-15ADFF04FDB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512562" y="4634672"/>
                  <a:ext cx="207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169450" name="Freihand 169449">
                  <a:extLst>
                    <a:ext uri="{FF2B5EF4-FFF2-40B4-BE49-F238E27FC236}">
                      <a16:creationId xmlns:a16="http://schemas.microsoft.com/office/drawing/2014/main" id="{497C8A44-E136-478E-ABBF-2439DFF6118A}"/>
                    </a:ext>
                  </a:extLst>
                </p14:cNvPr>
                <p14:cNvContentPartPr/>
                <p14:nvPr/>
              </p14:nvContentPartPr>
              <p14:xfrm>
                <a:off x="7752322" y="4644392"/>
                <a:ext cx="149400" cy="105480"/>
              </p14:xfrm>
            </p:contentPart>
          </mc:Choice>
          <mc:Fallback>
            <p:pic>
              <p:nvPicPr>
                <p:cNvPr id="169450" name="Freihand 169449">
                  <a:extLst>
                    <a:ext uri="{FF2B5EF4-FFF2-40B4-BE49-F238E27FC236}">
                      <a16:creationId xmlns:a16="http://schemas.microsoft.com/office/drawing/2014/main" id="{497C8A44-E136-478E-ABBF-2439DFF6118A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748002" y="4640072"/>
                  <a:ext cx="158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169451" name="Freihand 169450">
                  <a:extLst>
                    <a:ext uri="{FF2B5EF4-FFF2-40B4-BE49-F238E27FC236}">
                      <a16:creationId xmlns:a16="http://schemas.microsoft.com/office/drawing/2014/main" id="{5998F19B-BA0E-46FF-8826-5750DC8DA611}"/>
                    </a:ext>
                  </a:extLst>
                </p14:cNvPr>
                <p14:cNvContentPartPr/>
                <p14:nvPr/>
              </p14:nvContentPartPr>
              <p14:xfrm>
                <a:off x="7924042" y="4641872"/>
                <a:ext cx="100080" cy="82080"/>
              </p14:xfrm>
            </p:contentPart>
          </mc:Choice>
          <mc:Fallback>
            <p:pic>
              <p:nvPicPr>
                <p:cNvPr id="169451" name="Freihand 169450">
                  <a:extLst>
                    <a:ext uri="{FF2B5EF4-FFF2-40B4-BE49-F238E27FC236}">
                      <a16:creationId xmlns:a16="http://schemas.microsoft.com/office/drawing/2014/main" id="{5998F19B-BA0E-46FF-8826-5750DC8DA611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919722" y="4637552"/>
                  <a:ext cx="108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169452" name="Freihand 169451">
                  <a:extLst>
                    <a:ext uri="{FF2B5EF4-FFF2-40B4-BE49-F238E27FC236}">
                      <a16:creationId xmlns:a16="http://schemas.microsoft.com/office/drawing/2014/main" id="{B2710E12-F1EE-4FE2-9F5D-B2CF780F853F}"/>
                    </a:ext>
                  </a:extLst>
                </p14:cNvPr>
                <p14:cNvContentPartPr/>
                <p14:nvPr/>
              </p14:nvContentPartPr>
              <p14:xfrm>
                <a:off x="8070562" y="4674992"/>
                <a:ext cx="133920" cy="4680"/>
              </p14:xfrm>
            </p:contentPart>
          </mc:Choice>
          <mc:Fallback>
            <p:pic>
              <p:nvPicPr>
                <p:cNvPr id="169452" name="Freihand 169451">
                  <a:extLst>
                    <a:ext uri="{FF2B5EF4-FFF2-40B4-BE49-F238E27FC236}">
                      <a16:creationId xmlns:a16="http://schemas.microsoft.com/office/drawing/2014/main" id="{B2710E12-F1EE-4FE2-9F5D-B2CF780F853F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066242" y="4670672"/>
                  <a:ext cx="142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169453" name="Freihand 169452">
                  <a:extLst>
                    <a:ext uri="{FF2B5EF4-FFF2-40B4-BE49-F238E27FC236}">
                      <a16:creationId xmlns:a16="http://schemas.microsoft.com/office/drawing/2014/main" id="{CB403F92-95A1-4C08-96FD-EA441004E675}"/>
                    </a:ext>
                  </a:extLst>
                </p14:cNvPr>
                <p14:cNvContentPartPr/>
                <p14:nvPr/>
              </p14:nvContentPartPr>
              <p14:xfrm>
                <a:off x="8106562" y="4698032"/>
                <a:ext cx="112320" cy="16920"/>
              </p14:xfrm>
            </p:contentPart>
          </mc:Choice>
          <mc:Fallback>
            <p:pic>
              <p:nvPicPr>
                <p:cNvPr id="169453" name="Freihand 169452">
                  <a:extLst>
                    <a:ext uri="{FF2B5EF4-FFF2-40B4-BE49-F238E27FC236}">
                      <a16:creationId xmlns:a16="http://schemas.microsoft.com/office/drawing/2014/main" id="{CB403F92-95A1-4C08-96FD-EA441004E675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102242" y="4693712"/>
                  <a:ext cx="120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169454" name="Freihand 169453">
                  <a:extLst>
                    <a:ext uri="{FF2B5EF4-FFF2-40B4-BE49-F238E27FC236}">
                      <a16:creationId xmlns:a16="http://schemas.microsoft.com/office/drawing/2014/main" id="{15E109AC-49D3-45B0-8C8C-482F4702A727}"/>
                    </a:ext>
                  </a:extLst>
                </p14:cNvPr>
                <p14:cNvContentPartPr/>
                <p14:nvPr/>
              </p14:nvContentPartPr>
              <p14:xfrm>
                <a:off x="8281522" y="4589672"/>
                <a:ext cx="177480" cy="124200"/>
              </p14:xfrm>
            </p:contentPart>
          </mc:Choice>
          <mc:Fallback>
            <p:pic>
              <p:nvPicPr>
                <p:cNvPr id="169454" name="Freihand 169453">
                  <a:extLst>
                    <a:ext uri="{FF2B5EF4-FFF2-40B4-BE49-F238E27FC236}">
                      <a16:creationId xmlns:a16="http://schemas.microsoft.com/office/drawing/2014/main" id="{15E109AC-49D3-45B0-8C8C-482F4702A72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277202" y="4585352"/>
                  <a:ext cx="186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169455" name="Freihand 169454">
                  <a:extLst>
                    <a:ext uri="{FF2B5EF4-FFF2-40B4-BE49-F238E27FC236}">
                      <a16:creationId xmlns:a16="http://schemas.microsoft.com/office/drawing/2014/main" id="{31F91ADF-53E9-45FD-89F4-0649DC9D4786}"/>
                    </a:ext>
                  </a:extLst>
                </p14:cNvPr>
                <p14:cNvContentPartPr/>
                <p14:nvPr/>
              </p14:nvContentPartPr>
              <p14:xfrm>
                <a:off x="8404282" y="4581032"/>
                <a:ext cx="174960" cy="115200"/>
              </p14:xfrm>
            </p:contentPart>
          </mc:Choice>
          <mc:Fallback>
            <p:pic>
              <p:nvPicPr>
                <p:cNvPr id="169455" name="Freihand 169454">
                  <a:extLst>
                    <a:ext uri="{FF2B5EF4-FFF2-40B4-BE49-F238E27FC236}">
                      <a16:creationId xmlns:a16="http://schemas.microsoft.com/office/drawing/2014/main" id="{31F91ADF-53E9-45FD-89F4-0649DC9D4786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399962" y="4576712"/>
                  <a:ext cx="183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169456" name="Freihand 169455">
                  <a:extLst>
                    <a:ext uri="{FF2B5EF4-FFF2-40B4-BE49-F238E27FC236}">
                      <a16:creationId xmlns:a16="http://schemas.microsoft.com/office/drawing/2014/main" id="{628BA262-144F-412F-933D-12BA8A917925}"/>
                    </a:ext>
                  </a:extLst>
                </p14:cNvPr>
                <p14:cNvContentPartPr/>
                <p14:nvPr/>
              </p14:nvContentPartPr>
              <p14:xfrm>
                <a:off x="6435802" y="5038232"/>
                <a:ext cx="265680" cy="71640"/>
              </p14:xfrm>
            </p:contentPart>
          </mc:Choice>
          <mc:Fallback>
            <p:pic>
              <p:nvPicPr>
                <p:cNvPr id="169456" name="Freihand 169455">
                  <a:extLst>
                    <a:ext uri="{FF2B5EF4-FFF2-40B4-BE49-F238E27FC236}">
                      <a16:creationId xmlns:a16="http://schemas.microsoft.com/office/drawing/2014/main" id="{628BA262-144F-412F-933D-12BA8A917925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431482" y="5033912"/>
                  <a:ext cx="274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169457" name="Freihand 169456">
                  <a:extLst>
                    <a:ext uri="{FF2B5EF4-FFF2-40B4-BE49-F238E27FC236}">
                      <a16:creationId xmlns:a16="http://schemas.microsoft.com/office/drawing/2014/main" id="{8C3BE33E-6949-40E2-8B9E-B05B2BE4ABEA}"/>
                    </a:ext>
                  </a:extLst>
                </p14:cNvPr>
                <p14:cNvContentPartPr/>
                <p14:nvPr/>
              </p14:nvContentPartPr>
              <p14:xfrm>
                <a:off x="6690322" y="4991432"/>
                <a:ext cx="396360" cy="108360"/>
              </p14:xfrm>
            </p:contentPart>
          </mc:Choice>
          <mc:Fallback>
            <p:pic>
              <p:nvPicPr>
                <p:cNvPr id="169457" name="Freihand 169456">
                  <a:extLst>
                    <a:ext uri="{FF2B5EF4-FFF2-40B4-BE49-F238E27FC236}">
                      <a16:creationId xmlns:a16="http://schemas.microsoft.com/office/drawing/2014/main" id="{8C3BE33E-6949-40E2-8B9E-B05B2BE4ABEA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686002" y="4987112"/>
                  <a:ext cx="405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169462" name="Freihand 169461">
                  <a:extLst>
                    <a:ext uri="{FF2B5EF4-FFF2-40B4-BE49-F238E27FC236}">
                      <a16:creationId xmlns:a16="http://schemas.microsoft.com/office/drawing/2014/main" id="{328215ED-A356-4B6B-8900-4B2F9D8ADB3D}"/>
                    </a:ext>
                  </a:extLst>
                </p14:cNvPr>
                <p14:cNvContentPartPr/>
                <p14:nvPr/>
              </p14:nvContentPartPr>
              <p14:xfrm>
                <a:off x="5980762" y="5016632"/>
                <a:ext cx="378360" cy="61560"/>
              </p14:xfrm>
            </p:contentPart>
          </mc:Choice>
          <mc:Fallback>
            <p:pic>
              <p:nvPicPr>
                <p:cNvPr id="169462" name="Freihand 169461">
                  <a:extLst>
                    <a:ext uri="{FF2B5EF4-FFF2-40B4-BE49-F238E27FC236}">
                      <a16:creationId xmlns:a16="http://schemas.microsoft.com/office/drawing/2014/main" id="{328215ED-A356-4B6B-8900-4B2F9D8ADB3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5976442" y="5012312"/>
                  <a:ext cx="387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169463" name="Freihand 169462">
                  <a:extLst>
                    <a:ext uri="{FF2B5EF4-FFF2-40B4-BE49-F238E27FC236}">
                      <a16:creationId xmlns:a16="http://schemas.microsoft.com/office/drawing/2014/main" id="{CFD450E4-D0F8-43FF-9F89-F7F5F340CB3A}"/>
                    </a:ext>
                  </a:extLst>
                </p14:cNvPr>
                <p14:cNvContentPartPr/>
                <p14:nvPr/>
              </p14:nvContentPartPr>
              <p14:xfrm>
                <a:off x="6029722" y="4420112"/>
                <a:ext cx="117360" cy="156240"/>
              </p14:xfrm>
            </p:contentPart>
          </mc:Choice>
          <mc:Fallback>
            <p:pic>
              <p:nvPicPr>
                <p:cNvPr id="169463" name="Freihand 169462">
                  <a:extLst>
                    <a:ext uri="{FF2B5EF4-FFF2-40B4-BE49-F238E27FC236}">
                      <a16:creationId xmlns:a16="http://schemas.microsoft.com/office/drawing/2014/main" id="{CFD450E4-D0F8-43FF-9F89-F7F5F340CB3A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025402" y="4415792"/>
                  <a:ext cx="126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169464" name="Freihand 169463">
                  <a:extLst>
                    <a:ext uri="{FF2B5EF4-FFF2-40B4-BE49-F238E27FC236}">
                      <a16:creationId xmlns:a16="http://schemas.microsoft.com/office/drawing/2014/main" id="{A9E0AFC4-0A7B-48AD-A975-335CD55BF033}"/>
                    </a:ext>
                  </a:extLst>
                </p14:cNvPr>
                <p14:cNvContentPartPr/>
                <p14:nvPr/>
              </p14:nvContentPartPr>
              <p14:xfrm>
                <a:off x="6117202" y="4418312"/>
                <a:ext cx="24120" cy="192240"/>
              </p14:xfrm>
            </p:contentPart>
          </mc:Choice>
          <mc:Fallback>
            <p:pic>
              <p:nvPicPr>
                <p:cNvPr id="169464" name="Freihand 169463">
                  <a:extLst>
                    <a:ext uri="{FF2B5EF4-FFF2-40B4-BE49-F238E27FC236}">
                      <a16:creationId xmlns:a16="http://schemas.microsoft.com/office/drawing/2014/main" id="{A9E0AFC4-0A7B-48AD-A975-335CD55BF033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112882" y="4413992"/>
                  <a:ext cx="32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169465" name="Freihand 169464">
                  <a:extLst>
                    <a:ext uri="{FF2B5EF4-FFF2-40B4-BE49-F238E27FC236}">
                      <a16:creationId xmlns:a16="http://schemas.microsoft.com/office/drawing/2014/main" id="{B164D92F-3748-49F2-8502-C8459FD12043}"/>
                    </a:ext>
                  </a:extLst>
                </p14:cNvPr>
                <p14:cNvContentPartPr/>
                <p14:nvPr/>
              </p14:nvContentPartPr>
              <p14:xfrm>
                <a:off x="6005242" y="4512632"/>
                <a:ext cx="237600" cy="76680"/>
              </p14:xfrm>
            </p:contentPart>
          </mc:Choice>
          <mc:Fallback>
            <p:pic>
              <p:nvPicPr>
                <p:cNvPr id="169465" name="Freihand 169464">
                  <a:extLst>
                    <a:ext uri="{FF2B5EF4-FFF2-40B4-BE49-F238E27FC236}">
                      <a16:creationId xmlns:a16="http://schemas.microsoft.com/office/drawing/2014/main" id="{B164D92F-3748-49F2-8502-C8459FD12043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000922" y="4508312"/>
                  <a:ext cx="246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169466" name="Freihand 169465">
                  <a:extLst>
                    <a:ext uri="{FF2B5EF4-FFF2-40B4-BE49-F238E27FC236}">
                      <a16:creationId xmlns:a16="http://schemas.microsoft.com/office/drawing/2014/main" id="{93DC6357-9F55-488C-AB42-461E38FB4B47}"/>
                    </a:ext>
                  </a:extLst>
                </p14:cNvPr>
                <p14:cNvContentPartPr/>
                <p14:nvPr/>
              </p14:nvContentPartPr>
              <p14:xfrm>
                <a:off x="6180202" y="4386632"/>
                <a:ext cx="164880" cy="231480"/>
              </p14:xfrm>
            </p:contentPart>
          </mc:Choice>
          <mc:Fallback>
            <p:pic>
              <p:nvPicPr>
                <p:cNvPr id="169466" name="Freihand 169465">
                  <a:extLst>
                    <a:ext uri="{FF2B5EF4-FFF2-40B4-BE49-F238E27FC236}">
                      <a16:creationId xmlns:a16="http://schemas.microsoft.com/office/drawing/2014/main" id="{93DC6357-9F55-488C-AB42-461E38FB4B47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175882" y="4382312"/>
                  <a:ext cx="173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169468" name="Freihand 169467">
                  <a:extLst>
                    <a:ext uri="{FF2B5EF4-FFF2-40B4-BE49-F238E27FC236}">
                      <a16:creationId xmlns:a16="http://schemas.microsoft.com/office/drawing/2014/main" id="{D40DC4C0-6FBC-4C9E-B117-C98DCA10CBD3}"/>
                    </a:ext>
                  </a:extLst>
                </p14:cNvPr>
                <p14:cNvContentPartPr/>
                <p14:nvPr/>
              </p14:nvContentPartPr>
              <p14:xfrm>
                <a:off x="8216362" y="4808192"/>
                <a:ext cx="359640" cy="48240"/>
              </p14:xfrm>
            </p:contentPart>
          </mc:Choice>
          <mc:Fallback>
            <p:pic>
              <p:nvPicPr>
                <p:cNvPr id="169468" name="Freihand 169467">
                  <a:extLst>
                    <a:ext uri="{FF2B5EF4-FFF2-40B4-BE49-F238E27FC236}">
                      <a16:creationId xmlns:a16="http://schemas.microsoft.com/office/drawing/2014/main" id="{D40DC4C0-6FBC-4C9E-B117-C98DCA10CBD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8212042" y="4803872"/>
                  <a:ext cx="368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169469" name="Freihand 169468">
                  <a:extLst>
                    <a:ext uri="{FF2B5EF4-FFF2-40B4-BE49-F238E27FC236}">
                      <a16:creationId xmlns:a16="http://schemas.microsoft.com/office/drawing/2014/main" id="{B1BD068B-EB9C-46B2-8414-CF49EE492929}"/>
                    </a:ext>
                  </a:extLst>
                </p14:cNvPr>
                <p14:cNvContentPartPr/>
                <p14:nvPr/>
              </p14:nvContentPartPr>
              <p14:xfrm>
                <a:off x="8209162" y="4243712"/>
                <a:ext cx="131040" cy="174960"/>
              </p14:xfrm>
            </p:contentPart>
          </mc:Choice>
          <mc:Fallback>
            <p:pic>
              <p:nvPicPr>
                <p:cNvPr id="169469" name="Freihand 169468">
                  <a:extLst>
                    <a:ext uri="{FF2B5EF4-FFF2-40B4-BE49-F238E27FC236}">
                      <a16:creationId xmlns:a16="http://schemas.microsoft.com/office/drawing/2014/main" id="{B1BD068B-EB9C-46B2-8414-CF49EE49292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204842" y="4239392"/>
                  <a:ext cx="139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169470" name="Freihand 169469">
                  <a:extLst>
                    <a:ext uri="{FF2B5EF4-FFF2-40B4-BE49-F238E27FC236}">
                      <a16:creationId xmlns:a16="http://schemas.microsoft.com/office/drawing/2014/main" id="{58763C94-F63A-40C0-A182-F6B838F388CE}"/>
                    </a:ext>
                  </a:extLst>
                </p14:cNvPr>
                <p14:cNvContentPartPr/>
                <p14:nvPr/>
              </p14:nvContentPartPr>
              <p14:xfrm>
                <a:off x="8194402" y="4393832"/>
                <a:ext cx="203400" cy="23040"/>
              </p14:xfrm>
            </p:contentPart>
          </mc:Choice>
          <mc:Fallback>
            <p:pic>
              <p:nvPicPr>
                <p:cNvPr id="169470" name="Freihand 169469">
                  <a:extLst>
                    <a:ext uri="{FF2B5EF4-FFF2-40B4-BE49-F238E27FC236}">
                      <a16:creationId xmlns:a16="http://schemas.microsoft.com/office/drawing/2014/main" id="{58763C94-F63A-40C0-A182-F6B838F388CE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8190082" y="4389512"/>
                  <a:ext cx="212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169471" name="Freihand 169470">
                  <a:extLst>
                    <a:ext uri="{FF2B5EF4-FFF2-40B4-BE49-F238E27FC236}">
                      <a16:creationId xmlns:a16="http://schemas.microsoft.com/office/drawing/2014/main" id="{222F73D7-58B0-4B7E-B763-80B5307C9285}"/>
                    </a:ext>
                  </a:extLst>
                </p14:cNvPr>
                <p14:cNvContentPartPr/>
                <p14:nvPr/>
              </p14:nvContentPartPr>
              <p14:xfrm>
                <a:off x="8458642" y="4295912"/>
                <a:ext cx="108360" cy="53280"/>
              </p14:xfrm>
            </p:contentPart>
          </mc:Choice>
          <mc:Fallback>
            <p:pic>
              <p:nvPicPr>
                <p:cNvPr id="169471" name="Freihand 169470">
                  <a:extLst>
                    <a:ext uri="{FF2B5EF4-FFF2-40B4-BE49-F238E27FC236}">
                      <a16:creationId xmlns:a16="http://schemas.microsoft.com/office/drawing/2014/main" id="{222F73D7-58B0-4B7E-B763-80B5307C9285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8454322" y="4291592"/>
                  <a:ext cx="117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169472" name="Freihand 169471">
                  <a:extLst>
                    <a:ext uri="{FF2B5EF4-FFF2-40B4-BE49-F238E27FC236}">
                      <a16:creationId xmlns:a16="http://schemas.microsoft.com/office/drawing/2014/main" id="{EE730959-99C4-42AF-B31A-95FB6CB897A1}"/>
                    </a:ext>
                  </a:extLst>
                </p14:cNvPr>
                <p14:cNvContentPartPr/>
                <p14:nvPr/>
              </p14:nvContentPartPr>
              <p14:xfrm>
                <a:off x="8490682" y="4304552"/>
                <a:ext cx="71640" cy="192240"/>
              </p14:xfrm>
            </p:contentPart>
          </mc:Choice>
          <mc:Fallback>
            <p:pic>
              <p:nvPicPr>
                <p:cNvPr id="169472" name="Freihand 169471">
                  <a:extLst>
                    <a:ext uri="{FF2B5EF4-FFF2-40B4-BE49-F238E27FC236}">
                      <a16:creationId xmlns:a16="http://schemas.microsoft.com/office/drawing/2014/main" id="{EE730959-99C4-42AF-B31A-95FB6CB897A1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8486362" y="4300232"/>
                  <a:ext cx="80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169474" name="Freihand 169473">
                  <a:extLst>
                    <a:ext uri="{FF2B5EF4-FFF2-40B4-BE49-F238E27FC236}">
                      <a16:creationId xmlns:a16="http://schemas.microsoft.com/office/drawing/2014/main" id="{832A2F61-9414-44CE-ABD7-E55319940ADF}"/>
                    </a:ext>
                  </a:extLst>
                </p14:cNvPr>
                <p14:cNvContentPartPr/>
                <p14:nvPr/>
              </p14:nvContentPartPr>
              <p14:xfrm>
                <a:off x="5469922" y="5695232"/>
                <a:ext cx="206640" cy="13680"/>
              </p14:xfrm>
            </p:contentPart>
          </mc:Choice>
          <mc:Fallback>
            <p:pic>
              <p:nvPicPr>
                <p:cNvPr id="169474" name="Freihand 169473">
                  <a:extLst>
                    <a:ext uri="{FF2B5EF4-FFF2-40B4-BE49-F238E27FC236}">
                      <a16:creationId xmlns:a16="http://schemas.microsoft.com/office/drawing/2014/main" id="{832A2F61-9414-44CE-ABD7-E55319940ADF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465602" y="5690912"/>
                  <a:ext cx="215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169475" name="Freihand 169474">
                  <a:extLst>
                    <a:ext uri="{FF2B5EF4-FFF2-40B4-BE49-F238E27FC236}">
                      <a16:creationId xmlns:a16="http://schemas.microsoft.com/office/drawing/2014/main" id="{0974490D-34DD-4306-92C9-9407E89AD1F9}"/>
                    </a:ext>
                  </a:extLst>
                </p14:cNvPr>
                <p14:cNvContentPartPr/>
                <p14:nvPr/>
              </p14:nvContentPartPr>
              <p14:xfrm>
                <a:off x="5617162" y="5610272"/>
                <a:ext cx="204480" cy="229320"/>
              </p14:xfrm>
            </p:contentPart>
          </mc:Choice>
          <mc:Fallback>
            <p:pic>
              <p:nvPicPr>
                <p:cNvPr id="169475" name="Freihand 169474">
                  <a:extLst>
                    <a:ext uri="{FF2B5EF4-FFF2-40B4-BE49-F238E27FC236}">
                      <a16:creationId xmlns:a16="http://schemas.microsoft.com/office/drawing/2014/main" id="{0974490D-34DD-4306-92C9-9407E89AD1F9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612842" y="5605952"/>
                  <a:ext cx="213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169458" name="Freihand 169457">
                  <a:extLst>
                    <a:ext uri="{FF2B5EF4-FFF2-40B4-BE49-F238E27FC236}">
                      <a16:creationId xmlns:a16="http://schemas.microsoft.com/office/drawing/2014/main" id="{B8E62B66-CA97-4A45-8DA8-018E801BB17D}"/>
                    </a:ext>
                  </a:extLst>
                </p14:cNvPr>
                <p14:cNvContentPartPr/>
                <p14:nvPr/>
              </p14:nvContentPartPr>
              <p14:xfrm>
                <a:off x="6569722" y="5192672"/>
                <a:ext cx="142560" cy="97560"/>
              </p14:xfrm>
            </p:contentPart>
          </mc:Choice>
          <mc:Fallback>
            <p:pic>
              <p:nvPicPr>
                <p:cNvPr id="169458" name="Freihand 169457">
                  <a:extLst>
                    <a:ext uri="{FF2B5EF4-FFF2-40B4-BE49-F238E27FC236}">
                      <a16:creationId xmlns:a16="http://schemas.microsoft.com/office/drawing/2014/main" id="{B8E62B66-CA97-4A45-8DA8-018E801BB17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565402" y="5188352"/>
                  <a:ext cx="151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169459" name="Freihand 169458">
                  <a:extLst>
                    <a:ext uri="{FF2B5EF4-FFF2-40B4-BE49-F238E27FC236}">
                      <a16:creationId xmlns:a16="http://schemas.microsoft.com/office/drawing/2014/main" id="{A28939AA-444B-4319-BB86-414C4A23B64F}"/>
                    </a:ext>
                  </a:extLst>
                </p14:cNvPr>
                <p14:cNvContentPartPr/>
                <p14:nvPr/>
              </p14:nvContentPartPr>
              <p14:xfrm>
                <a:off x="6754762" y="5183312"/>
                <a:ext cx="100800" cy="75240"/>
              </p14:xfrm>
            </p:contentPart>
          </mc:Choice>
          <mc:Fallback>
            <p:pic>
              <p:nvPicPr>
                <p:cNvPr id="169459" name="Freihand 169458">
                  <a:extLst>
                    <a:ext uri="{FF2B5EF4-FFF2-40B4-BE49-F238E27FC236}">
                      <a16:creationId xmlns:a16="http://schemas.microsoft.com/office/drawing/2014/main" id="{A28939AA-444B-4319-BB86-414C4A23B64F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750442" y="5178992"/>
                  <a:ext cx="109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169477" name="Freihand 169476">
                  <a:extLst>
                    <a:ext uri="{FF2B5EF4-FFF2-40B4-BE49-F238E27FC236}">
                      <a16:creationId xmlns:a16="http://schemas.microsoft.com/office/drawing/2014/main" id="{EDC1A583-F705-4297-A358-B413899F98EB}"/>
                    </a:ext>
                  </a:extLst>
                </p14:cNvPr>
                <p14:cNvContentPartPr/>
                <p14:nvPr/>
              </p14:nvContentPartPr>
              <p14:xfrm>
                <a:off x="5954842" y="5478512"/>
                <a:ext cx="79920" cy="123480"/>
              </p14:xfrm>
            </p:contentPart>
          </mc:Choice>
          <mc:Fallback>
            <p:pic>
              <p:nvPicPr>
                <p:cNvPr id="169477" name="Freihand 169476">
                  <a:extLst>
                    <a:ext uri="{FF2B5EF4-FFF2-40B4-BE49-F238E27FC236}">
                      <a16:creationId xmlns:a16="http://schemas.microsoft.com/office/drawing/2014/main" id="{EDC1A583-F705-4297-A358-B413899F98EB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5950522" y="5474192"/>
                  <a:ext cx="88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169478" name="Freihand 169477">
                  <a:extLst>
                    <a:ext uri="{FF2B5EF4-FFF2-40B4-BE49-F238E27FC236}">
                      <a16:creationId xmlns:a16="http://schemas.microsoft.com/office/drawing/2014/main" id="{A67DCA53-E3E8-4730-B988-A55D72859FC8}"/>
                    </a:ext>
                  </a:extLst>
                </p14:cNvPr>
                <p14:cNvContentPartPr/>
                <p14:nvPr/>
              </p14:nvContentPartPr>
              <p14:xfrm>
                <a:off x="5952682" y="5475632"/>
                <a:ext cx="148680" cy="137880"/>
              </p14:xfrm>
            </p:contentPart>
          </mc:Choice>
          <mc:Fallback>
            <p:pic>
              <p:nvPicPr>
                <p:cNvPr id="169478" name="Freihand 169477">
                  <a:extLst>
                    <a:ext uri="{FF2B5EF4-FFF2-40B4-BE49-F238E27FC236}">
                      <a16:creationId xmlns:a16="http://schemas.microsoft.com/office/drawing/2014/main" id="{A67DCA53-E3E8-4730-B988-A55D72859FC8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5948362" y="5471312"/>
                  <a:ext cx="157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169479" name="Freihand 169478">
                  <a:extLst>
                    <a:ext uri="{FF2B5EF4-FFF2-40B4-BE49-F238E27FC236}">
                      <a16:creationId xmlns:a16="http://schemas.microsoft.com/office/drawing/2014/main" id="{BE5D0E08-0787-412D-920C-218EE18DBBE7}"/>
                    </a:ext>
                  </a:extLst>
                </p14:cNvPr>
                <p14:cNvContentPartPr/>
                <p14:nvPr/>
              </p14:nvContentPartPr>
              <p14:xfrm>
                <a:off x="6116482" y="5506232"/>
                <a:ext cx="107640" cy="130680"/>
              </p14:xfrm>
            </p:contentPart>
          </mc:Choice>
          <mc:Fallback>
            <p:pic>
              <p:nvPicPr>
                <p:cNvPr id="169479" name="Freihand 169478">
                  <a:extLst>
                    <a:ext uri="{FF2B5EF4-FFF2-40B4-BE49-F238E27FC236}">
                      <a16:creationId xmlns:a16="http://schemas.microsoft.com/office/drawing/2014/main" id="{BE5D0E08-0787-412D-920C-218EE18DBBE7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112162" y="5501912"/>
                  <a:ext cx="116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169480" name="Freihand 169479">
                  <a:extLst>
                    <a:ext uri="{FF2B5EF4-FFF2-40B4-BE49-F238E27FC236}">
                      <a16:creationId xmlns:a16="http://schemas.microsoft.com/office/drawing/2014/main" id="{5A49B481-B205-44C4-B11B-23ACE7FC2D8C}"/>
                    </a:ext>
                  </a:extLst>
                </p14:cNvPr>
                <p14:cNvContentPartPr/>
                <p14:nvPr/>
              </p14:nvContentPartPr>
              <p14:xfrm>
                <a:off x="5919922" y="5661032"/>
                <a:ext cx="348840" cy="12600"/>
              </p14:xfrm>
            </p:contentPart>
          </mc:Choice>
          <mc:Fallback>
            <p:pic>
              <p:nvPicPr>
                <p:cNvPr id="169480" name="Freihand 169479">
                  <a:extLst>
                    <a:ext uri="{FF2B5EF4-FFF2-40B4-BE49-F238E27FC236}">
                      <a16:creationId xmlns:a16="http://schemas.microsoft.com/office/drawing/2014/main" id="{5A49B481-B205-44C4-B11B-23ACE7FC2D8C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5915602" y="5656712"/>
                  <a:ext cx="357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169481" name="Freihand 169480">
                  <a:extLst>
                    <a:ext uri="{FF2B5EF4-FFF2-40B4-BE49-F238E27FC236}">
                      <a16:creationId xmlns:a16="http://schemas.microsoft.com/office/drawing/2014/main" id="{662F43AE-58A8-4D32-8A61-CFBFAE2934F2}"/>
                    </a:ext>
                  </a:extLst>
                </p14:cNvPr>
                <p14:cNvContentPartPr/>
                <p14:nvPr/>
              </p14:nvContentPartPr>
              <p14:xfrm>
                <a:off x="5931442" y="5713232"/>
                <a:ext cx="114840" cy="155880"/>
              </p14:xfrm>
            </p:contentPart>
          </mc:Choice>
          <mc:Fallback>
            <p:pic>
              <p:nvPicPr>
                <p:cNvPr id="169481" name="Freihand 169480">
                  <a:extLst>
                    <a:ext uri="{FF2B5EF4-FFF2-40B4-BE49-F238E27FC236}">
                      <a16:creationId xmlns:a16="http://schemas.microsoft.com/office/drawing/2014/main" id="{662F43AE-58A8-4D32-8A61-CFBFAE2934F2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5927122" y="5708912"/>
                  <a:ext cx="123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169482" name="Freihand 169481">
                  <a:extLst>
                    <a:ext uri="{FF2B5EF4-FFF2-40B4-BE49-F238E27FC236}">
                      <a16:creationId xmlns:a16="http://schemas.microsoft.com/office/drawing/2014/main" id="{02E845BB-B39E-412A-A03D-8B151E9032EB}"/>
                    </a:ext>
                  </a:extLst>
                </p14:cNvPr>
                <p14:cNvContentPartPr/>
                <p14:nvPr/>
              </p14:nvContentPartPr>
              <p14:xfrm>
                <a:off x="5896522" y="5718272"/>
                <a:ext cx="200160" cy="163080"/>
              </p14:xfrm>
            </p:contentPart>
          </mc:Choice>
          <mc:Fallback>
            <p:pic>
              <p:nvPicPr>
                <p:cNvPr id="169482" name="Freihand 169481">
                  <a:extLst>
                    <a:ext uri="{FF2B5EF4-FFF2-40B4-BE49-F238E27FC236}">
                      <a16:creationId xmlns:a16="http://schemas.microsoft.com/office/drawing/2014/main" id="{02E845BB-B39E-412A-A03D-8B151E9032EB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5892202" y="5713952"/>
                  <a:ext cx="208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169483" name="Freihand 169482">
                  <a:extLst>
                    <a:ext uri="{FF2B5EF4-FFF2-40B4-BE49-F238E27FC236}">
                      <a16:creationId xmlns:a16="http://schemas.microsoft.com/office/drawing/2014/main" id="{A5EA59EB-7890-4EE7-8183-154D14492D9E}"/>
                    </a:ext>
                  </a:extLst>
                </p14:cNvPr>
                <p14:cNvContentPartPr/>
                <p14:nvPr/>
              </p14:nvContentPartPr>
              <p14:xfrm>
                <a:off x="6103162" y="5749232"/>
                <a:ext cx="85320" cy="136800"/>
              </p14:xfrm>
            </p:contentPart>
          </mc:Choice>
          <mc:Fallback>
            <p:pic>
              <p:nvPicPr>
                <p:cNvPr id="169483" name="Freihand 169482">
                  <a:extLst>
                    <a:ext uri="{FF2B5EF4-FFF2-40B4-BE49-F238E27FC236}">
                      <a16:creationId xmlns:a16="http://schemas.microsoft.com/office/drawing/2014/main" id="{A5EA59EB-7890-4EE7-8183-154D14492D9E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098842" y="5744912"/>
                  <a:ext cx="93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169484" name="Freihand 169483">
                  <a:extLst>
                    <a:ext uri="{FF2B5EF4-FFF2-40B4-BE49-F238E27FC236}">
                      <a16:creationId xmlns:a16="http://schemas.microsoft.com/office/drawing/2014/main" id="{BABC3E42-7FB8-4132-95B7-B7CF95038AF8}"/>
                    </a:ext>
                  </a:extLst>
                </p14:cNvPr>
                <p14:cNvContentPartPr/>
                <p14:nvPr/>
              </p14:nvContentPartPr>
              <p14:xfrm>
                <a:off x="6371002" y="5655992"/>
                <a:ext cx="108360" cy="4680"/>
              </p14:xfrm>
            </p:contentPart>
          </mc:Choice>
          <mc:Fallback>
            <p:pic>
              <p:nvPicPr>
                <p:cNvPr id="169484" name="Freihand 169483">
                  <a:extLst>
                    <a:ext uri="{FF2B5EF4-FFF2-40B4-BE49-F238E27FC236}">
                      <a16:creationId xmlns:a16="http://schemas.microsoft.com/office/drawing/2014/main" id="{BABC3E42-7FB8-4132-95B7-B7CF95038AF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6366682" y="5651672"/>
                  <a:ext cx="117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169485" name="Freihand 169484">
                  <a:extLst>
                    <a:ext uri="{FF2B5EF4-FFF2-40B4-BE49-F238E27FC236}">
                      <a16:creationId xmlns:a16="http://schemas.microsoft.com/office/drawing/2014/main" id="{3A27A26B-7A1D-4CA0-BDC9-8E265944B400}"/>
                    </a:ext>
                  </a:extLst>
                </p14:cNvPr>
                <p14:cNvContentPartPr/>
                <p14:nvPr/>
              </p14:nvContentPartPr>
              <p14:xfrm>
                <a:off x="6377482" y="5689112"/>
                <a:ext cx="126360" cy="12240"/>
              </p14:xfrm>
            </p:contentPart>
          </mc:Choice>
          <mc:Fallback>
            <p:pic>
              <p:nvPicPr>
                <p:cNvPr id="169485" name="Freihand 169484">
                  <a:extLst>
                    <a:ext uri="{FF2B5EF4-FFF2-40B4-BE49-F238E27FC236}">
                      <a16:creationId xmlns:a16="http://schemas.microsoft.com/office/drawing/2014/main" id="{3A27A26B-7A1D-4CA0-BDC9-8E265944B40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373162" y="5684792"/>
                  <a:ext cx="135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169487" name="Freihand 169486">
                  <a:extLst>
                    <a:ext uri="{FF2B5EF4-FFF2-40B4-BE49-F238E27FC236}">
                      <a16:creationId xmlns:a16="http://schemas.microsoft.com/office/drawing/2014/main" id="{EB390315-5933-483B-86DC-DD9C867EFFC8}"/>
                    </a:ext>
                  </a:extLst>
                </p14:cNvPr>
                <p14:cNvContentPartPr/>
                <p14:nvPr/>
              </p14:nvContentPartPr>
              <p14:xfrm>
                <a:off x="6805522" y="5442872"/>
                <a:ext cx="170280" cy="137520"/>
              </p14:xfrm>
            </p:contentPart>
          </mc:Choice>
          <mc:Fallback>
            <p:pic>
              <p:nvPicPr>
                <p:cNvPr id="169487" name="Freihand 169486">
                  <a:extLst>
                    <a:ext uri="{FF2B5EF4-FFF2-40B4-BE49-F238E27FC236}">
                      <a16:creationId xmlns:a16="http://schemas.microsoft.com/office/drawing/2014/main" id="{EB390315-5933-483B-86DC-DD9C867EFFC8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6801202" y="5438552"/>
                  <a:ext cx="178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169488" name="Freihand 169487">
                  <a:extLst>
                    <a:ext uri="{FF2B5EF4-FFF2-40B4-BE49-F238E27FC236}">
                      <a16:creationId xmlns:a16="http://schemas.microsoft.com/office/drawing/2014/main" id="{EB74B253-1862-4205-BF08-69BEABA3E3FC}"/>
                    </a:ext>
                  </a:extLst>
                </p14:cNvPr>
                <p14:cNvContentPartPr/>
                <p14:nvPr/>
              </p14:nvContentPartPr>
              <p14:xfrm>
                <a:off x="6710482" y="5571032"/>
                <a:ext cx="522720" cy="63000"/>
              </p14:xfrm>
            </p:contentPart>
          </mc:Choice>
          <mc:Fallback>
            <p:pic>
              <p:nvPicPr>
                <p:cNvPr id="169488" name="Freihand 169487">
                  <a:extLst>
                    <a:ext uri="{FF2B5EF4-FFF2-40B4-BE49-F238E27FC236}">
                      <a16:creationId xmlns:a16="http://schemas.microsoft.com/office/drawing/2014/main" id="{EB74B253-1862-4205-BF08-69BEABA3E3FC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6706162" y="5566712"/>
                  <a:ext cx="531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169489" name="Freihand 169488">
                  <a:extLst>
                    <a:ext uri="{FF2B5EF4-FFF2-40B4-BE49-F238E27FC236}">
                      <a16:creationId xmlns:a16="http://schemas.microsoft.com/office/drawing/2014/main" id="{336E8588-21FF-43C1-82BB-64DAACBAEE9C}"/>
                    </a:ext>
                  </a:extLst>
                </p14:cNvPr>
                <p14:cNvContentPartPr/>
                <p14:nvPr/>
              </p14:nvContentPartPr>
              <p14:xfrm>
                <a:off x="6633442" y="5735192"/>
                <a:ext cx="151560" cy="141840"/>
              </p14:xfrm>
            </p:contentPart>
          </mc:Choice>
          <mc:Fallback>
            <p:pic>
              <p:nvPicPr>
                <p:cNvPr id="169489" name="Freihand 169488">
                  <a:extLst>
                    <a:ext uri="{FF2B5EF4-FFF2-40B4-BE49-F238E27FC236}">
                      <a16:creationId xmlns:a16="http://schemas.microsoft.com/office/drawing/2014/main" id="{336E8588-21FF-43C1-82BB-64DAACBAEE9C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6629122" y="5730872"/>
                  <a:ext cx="160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169490" name="Freihand 169489">
                  <a:extLst>
                    <a:ext uri="{FF2B5EF4-FFF2-40B4-BE49-F238E27FC236}">
                      <a16:creationId xmlns:a16="http://schemas.microsoft.com/office/drawing/2014/main" id="{76E4BFD3-D95D-4FCA-B77E-6AEB14AD5C0C}"/>
                    </a:ext>
                  </a:extLst>
                </p14:cNvPr>
                <p14:cNvContentPartPr/>
                <p14:nvPr/>
              </p14:nvContentPartPr>
              <p14:xfrm>
                <a:off x="6818482" y="5771192"/>
                <a:ext cx="174600" cy="36720"/>
              </p14:xfrm>
            </p:contentPart>
          </mc:Choice>
          <mc:Fallback>
            <p:pic>
              <p:nvPicPr>
                <p:cNvPr id="169490" name="Freihand 169489">
                  <a:extLst>
                    <a:ext uri="{FF2B5EF4-FFF2-40B4-BE49-F238E27FC236}">
                      <a16:creationId xmlns:a16="http://schemas.microsoft.com/office/drawing/2014/main" id="{76E4BFD3-D95D-4FCA-B77E-6AEB14AD5C0C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6814162" y="5766872"/>
                  <a:ext cx="183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169491" name="Freihand 169490">
                  <a:extLst>
                    <a:ext uri="{FF2B5EF4-FFF2-40B4-BE49-F238E27FC236}">
                      <a16:creationId xmlns:a16="http://schemas.microsoft.com/office/drawing/2014/main" id="{68A672B4-C545-465A-BC18-AC6978846B05}"/>
                    </a:ext>
                  </a:extLst>
                </p14:cNvPr>
                <p14:cNvContentPartPr/>
                <p14:nvPr/>
              </p14:nvContentPartPr>
              <p14:xfrm>
                <a:off x="7037002" y="5733032"/>
                <a:ext cx="131400" cy="122040"/>
              </p14:xfrm>
            </p:contentPart>
          </mc:Choice>
          <mc:Fallback>
            <p:pic>
              <p:nvPicPr>
                <p:cNvPr id="169491" name="Freihand 169490">
                  <a:extLst>
                    <a:ext uri="{FF2B5EF4-FFF2-40B4-BE49-F238E27FC236}">
                      <a16:creationId xmlns:a16="http://schemas.microsoft.com/office/drawing/2014/main" id="{68A672B4-C545-465A-BC18-AC6978846B05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032682" y="5728712"/>
                  <a:ext cx="140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169492" name="Freihand 169491">
                  <a:extLst>
                    <a:ext uri="{FF2B5EF4-FFF2-40B4-BE49-F238E27FC236}">
                      <a16:creationId xmlns:a16="http://schemas.microsoft.com/office/drawing/2014/main" id="{C715C8AB-87E1-4BF6-B145-FBA7FD4B0379}"/>
                    </a:ext>
                  </a:extLst>
                </p14:cNvPr>
                <p14:cNvContentPartPr/>
                <p14:nvPr/>
              </p14:nvContentPartPr>
              <p14:xfrm>
                <a:off x="7151842" y="5808632"/>
                <a:ext cx="44640" cy="75960"/>
              </p14:xfrm>
            </p:contentPart>
          </mc:Choice>
          <mc:Fallback>
            <p:pic>
              <p:nvPicPr>
                <p:cNvPr id="169492" name="Freihand 169491">
                  <a:extLst>
                    <a:ext uri="{FF2B5EF4-FFF2-40B4-BE49-F238E27FC236}">
                      <a16:creationId xmlns:a16="http://schemas.microsoft.com/office/drawing/2014/main" id="{C715C8AB-87E1-4BF6-B145-FBA7FD4B0379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147522" y="5804312"/>
                  <a:ext cx="53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169493" name="Freihand 169492">
                  <a:extLst>
                    <a:ext uri="{FF2B5EF4-FFF2-40B4-BE49-F238E27FC236}">
                      <a16:creationId xmlns:a16="http://schemas.microsoft.com/office/drawing/2014/main" id="{CB29EE95-B681-4358-B066-CD8320A45A72}"/>
                    </a:ext>
                  </a:extLst>
                </p14:cNvPr>
                <p14:cNvContentPartPr/>
                <p14:nvPr/>
              </p14:nvContentPartPr>
              <p14:xfrm>
                <a:off x="7222762" y="5723672"/>
                <a:ext cx="84600" cy="133920"/>
              </p14:xfrm>
            </p:contentPart>
          </mc:Choice>
          <mc:Fallback>
            <p:pic>
              <p:nvPicPr>
                <p:cNvPr id="169493" name="Freihand 169492">
                  <a:extLst>
                    <a:ext uri="{FF2B5EF4-FFF2-40B4-BE49-F238E27FC236}">
                      <a16:creationId xmlns:a16="http://schemas.microsoft.com/office/drawing/2014/main" id="{CB29EE95-B681-4358-B066-CD8320A45A72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7218442" y="5719352"/>
                  <a:ext cx="9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169494" name="Freihand 169493">
                  <a:extLst>
                    <a:ext uri="{FF2B5EF4-FFF2-40B4-BE49-F238E27FC236}">
                      <a16:creationId xmlns:a16="http://schemas.microsoft.com/office/drawing/2014/main" id="{31B81E99-F792-49E5-9540-7C56DBF038EA}"/>
                    </a:ext>
                  </a:extLst>
                </p14:cNvPr>
                <p14:cNvContentPartPr/>
                <p14:nvPr/>
              </p14:nvContentPartPr>
              <p14:xfrm>
                <a:off x="7386562" y="5599112"/>
                <a:ext cx="112680" cy="4680"/>
              </p14:xfrm>
            </p:contentPart>
          </mc:Choice>
          <mc:Fallback>
            <p:pic>
              <p:nvPicPr>
                <p:cNvPr id="169494" name="Freihand 169493">
                  <a:extLst>
                    <a:ext uri="{FF2B5EF4-FFF2-40B4-BE49-F238E27FC236}">
                      <a16:creationId xmlns:a16="http://schemas.microsoft.com/office/drawing/2014/main" id="{31B81E99-F792-49E5-9540-7C56DBF038EA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7382242" y="5594792"/>
                  <a:ext cx="121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169495" name="Freihand 169494">
                  <a:extLst>
                    <a:ext uri="{FF2B5EF4-FFF2-40B4-BE49-F238E27FC236}">
                      <a16:creationId xmlns:a16="http://schemas.microsoft.com/office/drawing/2014/main" id="{EA1A8576-738C-4666-A426-5AE0039220CD}"/>
                    </a:ext>
                  </a:extLst>
                </p14:cNvPr>
                <p14:cNvContentPartPr/>
                <p14:nvPr/>
              </p14:nvContentPartPr>
              <p14:xfrm>
                <a:off x="7391242" y="5643032"/>
                <a:ext cx="151560" cy="6480"/>
              </p14:xfrm>
            </p:contentPart>
          </mc:Choice>
          <mc:Fallback>
            <p:pic>
              <p:nvPicPr>
                <p:cNvPr id="169495" name="Freihand 169494">
                  <a:extLst>
                    <a:ext uri="{FF2B5EF4-FFF2-40B4-BE49-F238E27FC236}">
                      <a16:creationId xmlns:a16="http://schemas.microsoft.com/office/drawing/2014/main" id="{EA1A8576-738C-4666-A426-5AE0039220CD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7386922" y="5638712"/>
                  <a:ext cx="160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169496" name="Freihand 169495">
                  <a:extLst>
                    <a:ext uri="{FF2B5EF4-FFF2-40B4-BE49-F238E27FC236}">
                      <a16:creationId xmlns:a16="http://schemas.microsoft.com/office/drawing/2014/main" id="{BF856370-6613-411A-8D52-E175CA1BFE9B}"/>
                    </a:ext>
                  </a:extLst>
                </p14:cNvPr>
                <p14:cNvContentPartPr/>
                <p14:nvPr/>
              </p14:nvContentPartPr>
              <p14:xfrm>
                <a:off x="7614802" y="5558432"/>
                <a:ext cx="162360" cy="112320"/>
              </p14:xfrm>
            </p:contentPart>
          </mc:Choice>
          <mc:Fallback>
            <p:pic>
              <p:nvPicPr>
                <p:cNvPr id="169496" name="Freihand 169495">
                  <a:extLst>
                    <a:ext uri="{FF2B5EF4-FFF2-40B4-BE49-F238E27FC236}">
                      <a16:creationId xmlns:a16="http://schemas.microsoft.com/office/drawing/2014/main" id="{BF856370-6613-411A-8D52-E175CA1BFE9B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7610482" y="5554112"/>
                  <a:ext cx="171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169497" name="Freihand 169496">
                  <a:extLst>
                    <a:ext uri="{FF2B5EF4-FFF2-40B4-BE49-F238E27FC236}">
                      <a16:creationId xmlns:a16="http://schemas.microsoft.com/office/drawing/2014/main" id="{AD97C440-8D07-4042-B3D2-C36F565C1293}"/>
                    </a:ext>
                  </a:extLst>
                </p14:cNvPr>
                <p14:cNvContentPartPr/>
                <p14:nvPr/>
              </p14:nvContentPartPr>
              <p14:xfrm>
                <a:off x="7794442" y="5564552"/>
                <a:ext cx="123120" cy="107280"/>
              </p14:xfrm>
            </p:contentPart>
          </mc:Choice>
          <mc:Fallback>
            <p:pic>
              <p:nvPicPr>
                <p:cNvPr id="169497" name="Freihand 169496">
                  <a:extLst>
                    <a:ext uri="{FF2B5EF4-FFF2-40B4-BE49-F238E27FC236}">
                      <a16:creationId xmlns:a16="http://schemas.microsoft.com/office/drawing/2014/main" id="{AD97C440-8D07-4042-B3D2-C36F565C1293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790122" y="5560232"/>
                  <a:ext cx="131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169498" name="Freihand 169497">
                  <a:extLst>
                    <a:ext uri="{FF2B5EF4-FFF2-40B4-BE49-F238E27FC236}">
                      <a16:creationId xmlns:a16="http://schemas.microsoft.com/office/drawing/2014/main" id="{CF1587BD-6EF6-4D0C-B902-D5098110E68F}"/>
                    </a:ext>
                  </a:extLst>
                </p14:cNvPr>
                <p14:cNvContentPartPr/>
                <p14:nvPr/>
              </p14:nvContentPartPr>
              <p14:xfrm>
                <a:off x="7966882" y="5613872"/>
                <a:ext cx="199440" cy="45000"/>
              </p14:xfrm>
            </p:contentPart>
          </mc:Choice>
          <mc:Fallback>
            <p:pic>
              <p:nvPicPr>
                <p:cNvPr id="169498" name="Freihand 169497">
                  <a:extLst>
                    <a:ext uri="{FF2B5EF4-FFF2-40B4-BE49-F238E27FC236}">
                      <a16:creationId xmlns:a16="http://schemas.microsoft.com/office/drawing/2014/main" id="{CF1587BD-6EF6-4D0C-B902-D5098110E68F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962562" y="5609552"/>
                  <a:ext cx="208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169499" name="Freihand 169498">
                  <a:extLst>
                    <a:ext uri="{FF2B5EF4-FFF2-40B4-BE49-F238E27FC236}">
                      <a16:creationId xmlns:a16="http://schemas.microsoft.com/office/drawing/2014/main" id="{1C6591F5-7A44-41E3-BCCA-7E755F54C4AA}"/>
                    </a:ext>
                  </a:extLst>
                </p14:cNvPr>
                <p14:cNvContentPartPr/>
                <p14:nvPr/>
              </p14:nvContentPartPr>
              <p14:xfrm>
                <a:off x="8187562" y="5384552"/>
                <a:ext cx="187920" cy="193680"/>
              </p14:xfrm>
            </p:contentPart>
          </mc:Choice>
          <mc:Fallback>
            <p:pic>
              <p:nvPicPr>
                <p:cNvPr id="169499" name="Freihand 169498">
                  <a:extLst>
                    <a:ext uri="{FF2B5EF4-FFF2-40B4-BE49-F238E27FC236}">
                      <a16:creationId xmlns:a16="http://schemas.microsoft.com/office/drawing/2014/main" id="{1C6591F5-7A44-41E3-BCCA-7E755F54C4AA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8183242" y="5380232"/>
                  <a:ext cx="196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169500" name="Freihand 169499">
                  <a:extLst>
                    <a:ext uri="{FF2B5EF4-FFF2-40B4-BE49-F238E27FC236}">
                      <a16:creationId xmlns:a16="http://schemas.microsoft.com/office/drawing/2014/main" id="{C0D49C7F-155A-482B-93FE-5E6C303723B6}"/>
                    </a:ext>
                  </a:extLst>
                </p14:cNvPr>
                <p14:cNvContentPartPr/>
                <p14:nvPr/>
              </p14:nvContentPartPr>
              <p14:xfrm>
                <a:off x="8127802" y="5596592"/>
                <a:ext cx="415080" cy="51120"/>
              </p14:xfrm>
            </p:contentPart>
          </mc:Choice>
          <mc:Fallback>
            <p:pic>
              <p:nvPicPr>
                <p:cNvPr id="169500" name="Freihand 169499">
                  <a:extLst>
                    <a:ext uri="{FF2B5EF4-FFF2-40B4-BE49-F238E27FC236}">
                      <a16:creationId xmlns:a16="http://schemas.microsoft.com/office/drawing/2014/main" id="{C0D49C7F-155A-482B-93FE-5E6C303723B6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8123482" y="5592272"/>
                  <a:ext cx="423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169501" name="Freihand 169500">
                  <a:extLst>
                    <a:ext uri="{FF2B5EF4-FFF2-40B4-BE49-F238E27FC236}">
                      <a16:creationId xmlns:a16="http://schemas.microsoft.com/office/drawing/2014/main" id="{90990CA7-794F-496A-BE82-0E3BA16A57A8}"/>
                    </a:ext>
                  </a:extLst>
                </p14:cNvPr>
                <p14:cNvContentPartPr/>
                <p14:nvPr/>
              </p14:nvContentPartPr>
              <p14:xfrm>
                <a:off x="7960402" y="5737352"/>
                <a:ext cx="209160" cy="178200"/>
              </p14:xfrm>
            </p:contentPart>
          </mc:Choice>
          <mc:Fallback>
            <p:pic>
              <p:nvPicPr>
                <p:cNvPr id="169501" name="Freihand 169500">
                  <a:extLst>
                    <a:ext uri="{FF2B5EF4-FFF2-40B4-BE49-F238E27FC236}">
                      <a16:creationId xmlns:a16="http://schemas.microsoft.com/office/drawing/2014/main" id="{90990CA7-794F-496A-BE82-0E3BA16A57A8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7956082" y="5733032"/>
                  <a:ext cx="217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169502" name="Freihand 169501">
                  <a:extLst>
                    <a:ext uri="{FF2B5EF4-FFF2-40B4-BE49-F238E27FC236}">
                      <a16:creationId xmlns:a16="http://schemas.microsoft.com/office/drawing/2014/main" id="{E8B11732-74F2-4B61-985F-EBC9E70B04E1}"/>
                    </a:ext>
                  </a:extLst>
                </p14:cNvPr>
                <p14:cNvContentPartPr/>
                <p14:nvPr/>
              </p14:nvContentPartPr>
              <p14:xfrm>
                <a:off x="8159842" y="5825912"/>
                <a:ext cx="132840" cy="18000"/>
              </p14:xfrm>
            </p:contentPart>
          </mc:Choice>
          <mc:Fallback>
            <p:pic>
              <p:nvPicPr>
                <p:cNvPr id="169502" name="Freihand 169501">
                  <a:extLst>
                    <a:ext uri="{FF2B5EF4-FFF2-40B4-BE49-F238E27FC236}">
                      <a16:creationId xmlns:a16="http://schemas.microsoft.com/office/drawing/2014/main" id="{E8B11732-74F2-4B61-985F-EBC9E70B04E1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8155522" y="5821592"/>
                  <a:ext cx="141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169503" name="Freihand 169502">
                  <a:extLst>
                    <a:ext uri="{FF2B5EF4-FFF2-40B4-BE49-F238E27FC236}">
                      <a16:creationId xmlns:a16="http://schemas.microsoft.com/office/drawing/2014/main" id="{F099735F-84C8-4C2B-803B-3CB466BDA09B}"/>
                    </a:ext>
                  </a:extLst>
                </p14:cNvPr>
                <p14:cNvContentPartPr/>
                <p14:nvPr/>
              </p14:nvContentPartPr>
              <p14:xfrm>
                <a:off x="8310682" y="5765432"/>
                <a:ext cx="130680" cy="132120"/>
              </p14:xfrm>
            </p:contentPart>
          </mc:Choice>
          <mc:Fallback>
            <p:pic>
              <p:nvPicPr>
                <p:cNvPr id="169503" name="Freihand 169502">
                  <a:extLst>
                    <a:ext uri="{FF2B5EF4-FFF2-40B4-BE49-F238E27FC236}">
                      <a16:creationId xmlns:a16="http://schemas.microsoft.com/office/drawing/2014/main" id="{F099735F-84C8-4C2B-803B-3CB466BDA09B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8306362" y="5761112"/>
                  <a:ext cx="139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169504" name="Freihand 169503">
                  <a:extLst>
                    <a:ext uri="{FF2B5EF4-FFF2-40B4-BE49-F238E27FC236}">
                      <a16:creationId xmlns:a16="http://schemas.microsoft.com/office/drawing/2014/main" id="{6780E8BE-0D18-4C05-BE81-68481F81F0A2}"/>
                    </a:ext>
                  </a:extLst>
                </p14:cNvPr>
                <p14:cNvContentPartPr/>
                <p14:nvPr/>
              </p14:nvContentPartPr>
              <p14:xfrm>
                <a:off x="8430202" y="5860472"/>
                <a:ext cx="114840" cy="146880"/>
              </p14:xfrm>
            </p:contentPart>
          </mc:Choice>
          <mc:Fallback>
            <p:pic>
              <p:nvPicPr>
                <p:cNvPr id="169504" name="Freihand 169503">
                  <a:extLst>
                    <a:ext uri="{FF2B5EF4-FFF2-40B4-BE49-F238E27FC236}">
                      <a16:creationId xmlns:a16="http://schemas.microsoft.com/office/drawing/2014/main" id="{6780E8BE-0D18-4C05-BE81-68481F81F0A2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8425882" y="5856152"/>
                  <a:ext cx="123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169506" name="Freihand 169505">
                  <a:extLst>
                    <a:ext uri="{FF2B5EF4-FFF2-40B4-BE49-F238E27FC236}">
                      <a16:creationId xmlns:a16="http://schemas.microsoft.com/office/drawing/2014/main" id="{A25F6AAD-B205-4905-978C-4365D7D82050}"/>
                    </a:ext>
                  </a:extLst>
                </p14:cNvPr>
                <p14:cNvContentPartPr/>
                <p14:nvPr/>
              </p14:nvContentPartPr>
              <p14:xfrm>
                <a:off x="7922602" y="5293832"/>
                <a:ext cx="854640" cy="810000"/>
              </p14:xfrm>
            </p:contentPart>
          </mc:Choice>
          <mc:Fallback>
            <p:pic>
              <p:nvPicPr>
                <p:cNvPr id="169506" name="Freihand 169505">
                  <a:extLst>
                    <a:ext uri="{FF2B5EF4-FFF2-40B4-BE49-F238E27FC236}">
                      <a16:creationId xmlns:a16="http://schemas.microsoft.com/office/drawing/2014/main" id="{A25F6AAD-B205-4905-978C-4365D7D82050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7918282" y="5289512"/>
                  <a:ext cx="863280" cy="8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169508" name="Freihand 169507">
                  <a:extLst>
                    <a:ext uri="{FF2B5EF4-FFF2-40B4-BE49-F238E27FC236}">
                      <a16:creationId xmlns:a16="http://schemas.microsoft.com/office/drawing/2014/main" id="{B1143A91-765C-4843-AAA8-02C48FC20EAF}"/>
                    </a:ext>
                  </a:extLst>
                </p14:cNvPr>
                <p14:cNvContentPartPr/>
                <p14:nvPr/>
              </p14:nvContentPartPr>
              <p14:xfrm>
                <a:off x="7397362" y="6128672"/>
                <a:ext cx="554400" cy="207720"/>
              </p14:xfrm>
            </p:contentPart>
          </mc:Choice>
          <mc:Fallback>
            <p:pic>
              <p:nvPicPr>
                <p:cNvPr id="169508" name="Freihand 169507">
                  <a:extLst>
                    <a:ext uri="{FF2B5EF4-FFF2-40B4-BE49-F238E27FC236}">
                      <a16:creationId xmlns:a16="http://schemas.microsoft.com/office/drawing/2014/main" id="{B1143A91-765C-4843-AAA8-02C48FC20EAF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7393042" y="6124352"/>
                  <a:ext cx="563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169509" name="Freihand 169508">
                  <a:extLst>
                    <a:ext uri="{FF2B5EF4-FFF2-40B4-BE49-F238E27FC236}">
                      <a16:creationId xmlns:a16="http://schemas.microsoft.com/office/drawing/2014/main" id="{F4206545-402F-48A6-9AAD-A98ABE5FB84A}"/>
                    </a:ext>
                  </a:extLst>
                </p14:cNvPr>
                <p14:cNvContentPartPr/>
                <p14:nvPr/>
              </p14:nvContentPartPr>
              <p14:xfrm>
                <a:off x="7592842" y="6089432"/>
                <a:ext cx="461880" cy="173160"/>
              </p14:xfrm>
            </p:contentPart>
          </mc:Choice>
          <mc:Fallback>
            <p:pic>
              <p:nvPicPr>
                <p:cNvPr id="169509" name="Freihand 169508">
                  <a:extLst>
                    <a:ext uri="{FF2B5EF4-FFF2-40B4-BE49-F238E27FC236}">
                      <a16:creationId xmlns:a16="http://schemas.microsoft.com/office/drawing/2014/main" id="{F4206545-402F-48A6-9AAD-A98ABE5FB84A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7588522" y="6085112"/>
                  <a:ext cx="470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169511" name="Freihand 169510">
                  <a:extLst>
                    <a:ext uri="{FF2B5EF4-FFF2-40B4-BE49-F238E27FC236}">
                      <a16:creationId xmlns:a16="http://schemas.microsoft.com/office/drawing/2014/main" id="{8C4EE8BB-1DC6-4837-8A37-88FD4E0A70CD}"/>
                    </a:ext>
                  </a:extLst>
                </p14:cNvPr>
                <p14:cNvContentPartPr/>
                <p14:nvPr/>
              </p14:nvContentPartPr>
              <p14:xfrm>
                <a:off x="6227002" y="6045512"/>
                <a:ext cx="631440" cy="188280"/>
              </p14:xfrm>
            </p:contentPart>
          </mc:Choice>
          <mc:Fallback>
            <p:pic>
              <p:nvPicPr>
                <p:cNvPr id="169511" name="Freihand 169510">
                  <a:extLst>
                    <a:ext uri="{FF2B5EF4-FFF2-40B4-BE49-F238E27FC236}">
                      <a16:creationId xmlns:a16="http://schemas.microsoft.com/office/drawing/2014/main" id="{8C4EE8BB-1DC6-4837-8A37-88FD4E0A70CD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6222682" y="6041192"/>
                  <a:ext cx="640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169512" name="Freihand 169511">
                  <a:extLst>
                    <a:ext uri="{FF2B5EF4-FFF2-40B4-BE49-F238E27FC236}">
                      <a16:creationId xmlns:a16="http://schemas.microsoft.com/office/drawing/2014/main" id="{15F29CB3-87BF-4643-B360-A3E1BBF5C71D}"/>
                    </a:ext>
                  </a:extLst>
                </p14:cNvPr>
                <p14:cNvContentPartPr/>
                <p14:nvPr/>
              </p14:nvContentPartPr>
              <p14:xfrm>
                <a:off x="6147082" y="5963792"/>
                <a:ext cx="317520" cy="235440"/>
              </p14:xfrm>
            </p:contentPart>
          </mc:Choice>
          <mc:Fallback>
            <p:pic>
              <p:nvPicPr>
                <p:cNvPr id="169512" name="Freihand 169511">
                  <a:extLst>
                    <a:ext uri="{FF2B5EF4-FFF2-40B4-BE49-F238E27FC236}">
                      <a16:creationId xmlns:a16="http://schemas.microsoft.com/office/drawing/2014/main" id="{15F29CB3-87BF-4643-B360-A3E1BBF5C71D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6142762" y="5959472"/>
                  <a:ext cx="326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169513" name="Freihand 169512">
                  <a:extLst>
                    <a:ext uri="{FF2B5EF4-FFF2-40B4-BE49-F238E27FC236}">
                      <a16:creationId xmlns:a16="http://schemas.microsoft.com/office/drawing/2014/main" id="{2E18569F-6ABA-4211-8F32-4F90C67A997F}"/>
                    </a:ext>
                  </a:extLst>
                </p14:cNvPr>
                <p14:cNvContentPartPr/>
                <p14:nvPr/>
              </p14:nvContentPartPr>
              <p14:xfrm>
                <a:off x="6086962" y="6404432"/>
                <a:ext cx="111240" cy="144720"/>
              </p14:xfrm>
            </p:contentPart>
          </mc:Choice>
          <mc:Fallback>
            <p:pic>
              <p:nvPicPr>
                <p:cNvPr id="169513" name="Freihand 169512">
                  <a:extLst>
                    <a:ext uri="{FF2B5EF4-FFF2-40B4-BE49-F238E27FC236}">
                      <a16:creationId xmlns:a16="http://schemas.microsoft.com/office/drawing/2014/main" id="{2E18569F-6ABA-4211-8F32-4F90C67A997F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6082642" y="6400112"/>
                  <a:ext cx="119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169514" name="Freihand 169513">
                  <a:extLst>
                    <a:ext uri="{FF2B5EF4-FFF2-40B4-BE49-F238E27FC236}">
                      <a16:creationId xmlns:a16="http://schemas.microsoft.com/office/drawing/2014/main" id="{BFBD13FB-7799-4B93-80D9-CA093FCB6111}"/>
                    </a:ext>
                  </a:extLst>
                </p14:cNvPr>
                <p14:cNvContentPartPr/>
                <p14:nvPr/>
              </p14:nvContentPartPr>
              <p14:xfrm>
                <a:off x="6206842" y="6373112"/>
                <a:ext cx="99000" cy="185760"/>
              </p14:xfrm>
            </p:contentPart>
          </mc:Choice>
          <mc:Fallback>
            <p:pic>
              <p:nvPicPr>
                <p:cNvPr id="169514" name="Freihand 169513">
                  <a:extLst>
                    <a:ext uri="{FF2B5EF4-FFF2-40B4-BE49-F238E27FC236}">
                      <a16:creationId xmlns:a16="http://schemas.microsoft.com/office/drawing/2014/main" id="{BFBD13FB-7799-4B93-80D9-CA093FCB6111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6202522" y="6368792"/>
                  <a:ext cx="107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169515" name="Freihand 169514">
                  <a:extLst>
                    <a:ext uri="{FF2B5EF4-FFF2-40B4-BE49-F238E27FC236}">
                      <a16:creationId xmlns:a16="http://schemas.microsoft.com/office/drawing/2014/main" id="{9F8AA424-11A4-4B6E-94A3-5C4A07E3061D}"/>
                    </a:ext>
                  </a:extLst>
                </p14:cNvPr>
                <p14:cNvContentPartPr/>
                <p14:nvPr/>
              </p14:nvContentPartPr>
              <p14:xfrm>
                <a:off x="6320242" y="6469592"/>
                <a:ext cx="82800" cy="68760"/>
              </p14:xfrm>
            </p:contentPart>
          </mc:Choice>
          <mc:Fallback>
            <p:pic>
              <p:nvPicPr>
                <p:cNvPr id="169515" name="Freihand 169514">
                  <a:extLst>
                    <a:ext uri="{FF2B5EF4-FFF2-40B4-BE49-F238E27FC236}">
                      <a16:creationId xmlns:a16="http://schemas.microsoft.com/office/drawing/2014/main" id="{9F8AA424-11A4-4B6E-94A3-5C4A07E3061D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6315922" y="6465272"/>
                  <a:ext cx="91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169516" name="Freihand 169515">
                  <a:extLst>
                    <a:ext uri="{FF2B5EF4-FFF2-40B4-BE49-F238E27FC236}">
                      <a16:creationId xmlns:a16="http://schemas.microsoft.com/office/drawing/2014/main" id="{E57F3E15-2371-4C26-A30E-5A4C8D6E1CF1}"/>
                    </a:ext>
                  </a:extLst>
                </p14:cNvPr>
                <p14:cNvContentPartPr/>
                <p14:nvPr/>
              </p14:nvContentPartPr>
              <p14:xfrm>
                <a:off x="6416362" y="6374912"/>
                <a:ext cx="228960" cy="163080"/>
              </p14:xfrm>
            </p:contentPart>
          </mc:Choice>
          <mc:Fallback>
            <p:pic>
              <p:nvPicPr>
                <p:cNvPr id="169516" name="Freihand 169515">
                  <a:extLst>
                    <a:ext uri="{FF2B5EF4-FFF2-40B4-BE49-F238E27FC236}">
                      <a16:creationId xmlns:a16="http://schemas.microsoft.com/office/drawing/2014/main" id="{E57F3E15-2371-4C26-A30E-5A4C8D6E1CF1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412042" y="6370592"/>
                  <a:ext cx="237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169517" name="Freihand 169516">
                  <a:extLst>
                    <a:ext uri="{FF2B5EF4-FFF2-40B4-BE49-F238E27FC236}">
                      <a16:creationId xmlns:a16="http://schemas.microsoft.com/office/drawing/2014/main" id="{F49ECDCD-FB4B-4B22-AB43-8836EAD2C099}"/>
                    </a:ext>
                  </a:extLst>
                </p14:cNvPr>
                <p14:cNvContentPartPr/>
                <p14:nvPr/>
              </p14:nvContentPartPr>
              <p14:xfrm>
                <a:off x="6629482" y="6440432"/>
                <a:ext cx="101520" cy="108720"/>
              </p14:xfrm>
            </p:contentPart>
          </mc:Choice>
          <mc:Fallback>
            <p:pic>
              <p:nvPicPr>
                <p:cNvPr id="169517" name="Freihand 169516">
                  <a:extLst>
                    <a:ext uri="{FF2B5EF4-FFF2-40B4-BE49-F238E27FC236}">
                      <a16:creationId xmlns:a16="http://schemas.microsoft.com/office/drawing/2014/main" id="{F49ECDCD-FB4B-4B22-AB43-8836EAD2C099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625162" y="6436112"/>
                  <a:ext cx="110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169518" name="Freihand 169517">
                  <a:extLst>
                    <a:ext uri="{FF2B5EF4-FFF2-40B4-BE49-F238E27FC236}">
                      <a16:creationId xmlns:a16="http://schemas.microsoft.com/office/drawing/2014/main" id="{C3563DEB-B29D-4932-BE73-CCFFB34A161E}"/>
                    </a:ext>
                  </a:extLst>
                </p14:cNvPr>
                <p14:cNvContentPartPr/>
                <p14:nvPr/>
              </p14:nvContentPartPr>
              <p14:xfrm>
                <a:off x="6734962" y="6460952"/>
                <a:ext cx="237960" cy="66600"/>
              </p14:xfrm>
            </p:contentPart>
          </mc:Choice>
          <mc:Fallback>
            <p:pic>
              <p:nvPicPr>
                <p:cNvPr id="169518" name="Freihand 169517">
                  <a:extLst>
                    <a:ext uri="{FF2B5EF4-FFF2-40B4-BE49-F238E27FC236}">
                      <a16:creationId xmlns:a16="http://schemas.microsoft.com/office/drawing/2014/main" id="{C3563DEB-B29D-4932-BE73-CCFFB34A161E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730642" y="6456632"/>
                  <a:ext cx="246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169519" name="Freihand 169518">
                  <a:extLst>
                    <a:ext uri="{FF2B5EF4-FFF2-40B4-BE49-F238E27FC236}">
                      <a16:creationId xmlns:a16="http://schemas.microsoft.com/office/drawing/2014/main" id="{B898B935-55EB-47DD-A2C1-499E31967EFA}"/>
                    </a:ext>
                  </a:extLst>
                </p14:cNvPr>
                <p14:cNvContentPartPr/>
                <p14:nvPr/>
              </p14:nvContentPartPr>
              <p14:xfrm>
                <a:off x="6985162" y="6449792"/>
                <a:ext cx="90360" cy="84960"/>
              </p14:xfrm>
            </p:contentPart>
          </mc:Choice>
          <mc:Fallback>
            <p:pic>
              <p:nvPicPr>
                <p:cNvPr id="169519" name="Freihand 169518">
                  <a:extLst>
                    <a:ext uri="{FF2B5EF4-FFF2-40B4-BE49-F238E27FC236}">
                      <a16:creationId xmlns:a16="http://schemas.microsoft.com/office/drawing/2014/main" id="{B898B935-55EB-47DD-A2C1-499E31967EFA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6980842" y="6445472"/>
                  <a:ext cx="99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169520" name="Freihand 169519">
                  <a:extLst>
                    <a:ext uri="{FF2B5EF4-FFF2-40B4-BE49-F238E27FC236}">
                      <a16:creationId xmlns:a16="http://schemas.microsoft.com/office/drawing/2014/main" id="{0183E4FC-FBC1-47B1-B3F3-15190B6DEB38}"/>
                    </a:ext>
                  </a:extLst>
                </p14:cNvPr>
                <p14:cNvContentPartPr/>
                <p14:nvPr/>
              </p14:nvContentPartPr>
              <p14:xfrm>
                <a:off x="7064002" y="6460592"/>
                <a:ext cx="98280" cy="155520"/>
              </p14:xfrm>
            </p:contentPart>
          </mc:Choice>
          <mc:Fallback>
            <p:pic>
              <p:nvPicPr>
                <p:cNvPr id="169520" name="Freihand 169519">
                  <a:extLst>
                    <a:ext uri="{FF2B5EF4-FFF2-40B4-BE49-F238E27FC236}">
                      <a16:creationId xmlns:a16="http://schemas.microsoft.com/office/drawing/2014/main" id="{0183E4FC-FBC1-47B1-B3F3-15190B6DEB38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7059682" y="6456272"/>
                  <a:ext cx="106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169521" name="Freihand 169520">
                  <a:extLst>
                    <a:ext uri="{FF2B5EF4-FFF2-40B4-BE49-F238E27FC236}">
                      <a16:creationId xmlns:a16="http://schemas.microsoft.com/office/drawing/2014/main" id="{22DBB3DF-3451-49E6-ABB4-2C8958397DB5}"/>
                    </a:ext>
                  </a:extLst>
                </p14:cNvPr>
                <p14:cNvContentPartPr/>
                <p14:nvPr/>
              </p14:nvContentPartPr>
              <p14:xfrm>
                <a:off x="7177762" y="6464552"/>
                <a:ext cx="140400" cy="61200"/>
              </p14:xfrm>
            </p:contentPart>
          </mc:Choice>
          <mc:Fallback>
            <p:pic>
              <p:nvPicPr>
                <p:cNvPr id="169521" name="Freihand 169520">
                  <a:extLst>
                    <a:ext uri="{FF2B5EF4-FFF2-40B4-BE49-F238E27FC236}">
                      <a16:creationId xmlns:a16="http://schemas.microsoft.com/office/drawing/2014/main" id="{22DBB3DF-3451-49E6-ABB4-2C8958397DB5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7173442" y="6460232"/>
                  <a:ext cx="149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169522" name="Freihand 169521">
                  <a:extLst>
                    <a:ext uri="{FF2B5EF4-FFF2-40B4-BE49-F238E27FC236}">
                      <a16:creationId xmlns:a16="http://schemas.microsoft.com/office/drawing/2014/main" id="{E1D81847-70A1-4873-9F3F-3CB824AE3722}"/>
                    </a:ext>
                  </a:extLst>
                </p14:cNvPr>
                <p14:cNvContentPartPr/>
                <p14:nvPr/>
              </p14:nvContentPartPr>
              <p14:xfrm>
                <a:off x="7309162" y="6391472"/>
                <a:ext cx="76320" cy="133920"/>
              </p14:xfrm>
            </p:contentPart>
          </mc:Choice>
          <mc:Fallback>
            <p:pic>
              <p:nvPicPr>
                <p:cNvPr id="169522" name="Freihand 169521">
                  <a:extLst>
                    <a:ext uri="{FF2B5EF4-FFF2-40B4-BE49-F238E27FC236}">
                      <a16:creationId xmlns:a16="http://schemas.microsoft.com/office/drawing/2014/main" id="{E1D81847-70A1-4873-9F3F-3CB824AE3722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304842" y="6387152"/>
                  <a:ext cx="84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169523" name="Freihand 169522">
                  <a:extLst>
                    <a:ext uri="{FF2B5EF4-FFF2-40B4-BE49-F238E27FC236}">
                      <a16:creationId xmlns:a16="http://schemas.microsoft.com/office/drawing/2014/main" id="{6A7F33FA-1161-41D5-9E68-58276BEA978F}"/>
                    </a:ext>
                  </a:extLst>
                </p14:cNvPr>
                <p14:cNvContentPartPr/>
                <p14:nvPr/>
              </p14:nvContentPartPr>
              <p14:xfrm>
                <a:off x="7395562" y="6456632"/>
                <a:ext cx="174960" cy="59760"/>
              </p14:xfrm>
            </p:contentPart>
          </mc:Choice>
          <mc:Fallback>
            <p:pic>
              <p:nvPicPr>
                <p:cNvPr id="169523" name="Freihand 169522">
                  <a:extLst>
                    <a:ext uri="{FF2B5EF4-FFF2-40B4-BE49-F238E27FC236}">
                      <a16:creationId xmlns:a16="http://schemas.microsoft.com/office/drawing/2014/main" id="{6A7F33FA-1161-41D5-9E68-58276BEA978F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7391242" y="6452312"/>
                  <a:ext cx="183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169524" name="Freihand 169523">
                  <a:extLst>
                    <a:ext uri="{FF2B5EF4-FFF2-40B4-BE49-F238E27FC236}">
                      <a16:creationId xmlns:a16="http://schemas.microsoft.com/office/drawing/2014/main" id="{E4435B8C-1B64-4A6D-AF59-6C8A5ED0DCB2}"/>
                    </a:ext>
                  </a:extLst>
                </p14:cNvPr>
                <p14:cNvContentPartPr/>
                <p14:nvPr/>
              </p14:nvContentPartPr>
              <p14:xfrm>
                <a:off x="7620562" y="6391112"/>
                <a:ext cx="466560" cy="147600"/>
              </p14:xfrm>
            </p:contentPart>
          </mc:Choice>
          <mc:Fallback>
            <p:pic>
              <p:nvPicPr>
                <p:cNvPr id="169524" name="Freihand 169523">
                  <a:extLst>
                    <a:ext uri="{FF2B5EF4-FFF2-40B4-BE49-F238E27FC236}">
                      <a16:creationId xmlns:a16="http://schemas.microsoft.com/office/drawing/2014/main" id="{E4435B8C-1B64-4A6D-AF59-6C8A5ED0DCB2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616242" y="6386792"/>
                  <a:ext cx="475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169525" name="Freihand 169524">
                  <a:extLst>
                    <a:ext uri="{FF2B5EF4-FFF2-40B4-BE49-F238E27FC236}">
                      <a16:creationId xmlns:a16="http://schemas.microsoft.com/office/drawing/2014/main" id="{571F847D-6BBD-4ED5-8E73-0CD55B970058}"/>
                    </a:ext>
                  </a:extLst>
                </p14:cNvPr>
                <p14:cNvContentPartPr/>
                <p14:nvPr/>
              </p14:nvContentPartPr>
              <p14:xfrm>
                <a:off x="8113042" y="6388952"/>
                <a:ext cx="45360" cy="139320"/>
              </p14:xfrm>
            </p:contentPart>
          </mc:Choice>
          <mc:Fallback>
            <p:pic>
              <p:nvPicPr>
                <p:cNvPr id="169525" name="Freihand 169524">
                  <a:extLst>
                    <a:ext uri="{FF2B5EF4-FFF2-40B4-BE49-F238E27FC236}">
                      <a16:creationId xmlns:a16="http://schemas.microsoft.com/office/drawing/2014/main" id="{571F847D-6BBD-4ED5-8E73-0CD55B970058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8108722" y="6384632"/>
                  <a:ext cx="54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169526" name="Freihand 169525">
                  <a:extLst>
                    <a:ext uri="{FF2B5EF4-FFF2-40B4-BE49-F238E27FC236}">
                      <a16:creationId xmlns:a16="http://schemas.microsoft.com/office/drawing/2014/main" id="{08EEC652-7D03-456C-A278-143692A693DA}"/>
                    </a:ext>
                  </a:extLst>
                </p14:cNvPr>
                <p14:cNvContentPartPr/>
                <p14:nvPr/>
              </p14:nvContentPartPr>
              <p14:xfrm>
                <a:off x="8226082" y="6500192"/>
                <a:ext cx="100080" cy="3960"/>
              </p14:xfrm>
            </p:contentPart>
          </mc:Choice>
          <mc:Fallback>
            <p:pic>
              <p:nvPicPr>
                <p:cNvPr id="169526" name="Freihand 169525">
                  <a:extLst>
                    <a:ext uri="{FF2B5EF4-FFF2-40B4-BE49-F238E27FC236}">
                      <a16:creationId xmlns:a16="http://schemas.microsoft.com/office/drawing/2014/main" id="{08EEC652-7D03-456C-A278-143692A693DA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8221762" y="6495872"/>
                  <a:ext cx="108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169527" name="Freihand 169526">
                  <a:extLst>
                    <a:ext uri="{FF2B5EF4-FFF2-40B4-BE49-F238E27FC236}">
                      <a16:creationId xmlns:a16="http://schemas.microsoft.com/office/drawing/2014/main" id="{2E592231-A756-494D-999B-D0F93A56BE66}"/>
                    </a:ext>
                  </a:extLst>
                </p14:cNvPr>
                <p14:cNvContentPartPr/>
                <p14:nvPr/>
              </p14:nvContentPartPr>
              <p14:xfrm>
                <a:off x="6807322" y="6680552"/>
                <a:ext cx="82080" cy="142560"/>
              </p14:xfrm>
            </p:contentPart>
          </mc:Choice>
          <mc:Fallback>
            <p:pic>
              <p:nvPicPr>
                <p:cNvPr id="169527" name="Freihand 169526">
                  <a:extLst>
                    <a:ext uri="{FF2B5EF4-FFF2-40B4-BE49-F238E27FC236}">
                      <a16:creationId xmlns:a16="http://schemas.microsoft.com/office/drawing/2014/main" id="{2E592231-A756-494D-999B-D0F93A56BE66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6803002" y="6676232"/>
                  <a:ext cx="90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169528" name="Freihand 169527">
                  <a:extLst>
                    <a:ext uri="{FF2B5EF4-FFF2-40B4-BE49-F238E27FC236}">
                      <a16:creationId xmlns:a16="http://schemas.microsoft.com/office/drawing/2014/main" id="{6CD6659D-B625-4FE5-837D-1E2981CA26C9}"/>
                    </a:ext>
                  </a:extLst>
                </p14:cNvPr>
                <p14:cNvContentPartPr/>
                <p14:nvPr/>
              </p14:nvContentPartPr>
              <p14:xfrm>
                <a:off x="6914242" y="6643112"/>
                <a:ext cx="112680" cy="117000"/>
              </p14:xfrm>
            </p:contentPart>
          </mc:Choice>
          <mc:Fallback>
            <p:pic>
              <p:nvPicPr>
                <p:cNvPr id="169528" name="Freihand 169527">
                  <a:extLst>
                    <a:ext uri="{FF2B5EF4-FFF2-40B4-BE49-F238E27FC236}">
                      <a16:creationId xmlns:a16="http://schemas.microsoft.com/office/drawing/2014/main" id="{6CD6659D-B625-4FE5-837D-1E2981CA26C9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6909922" y="6638792"/>
                  <a:ext cx="121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169529" name="Freihand 169528">
                  <a:extLst>
                    <a:ext uri="{FF2B5EF4-FFF2-40B4-BE49-F238E27FC236}">
                      <a16:creationId xmlns:a16="http://schemas.microsoft.com/office/drawing/2014/main" id="{0FC2EFB5-2CCE-40C7-8B81-D00618CA71A1}"/>
                    </a:ext>
                  </a:extLst>
                </p14:cNvPr>
                <p14:cNvContentPartPr/>
                <p14:nvPr/>
              </p14:nvContentPartPr>
              <p14:xfrm>
                <a:off x="7006762" y="6621512"/>
                <a:ext cx="360" cy="360"/>
              </p14:xfrm>
            </p:contentPart>
          </mc:Choice>
          <mc:Fallback>
            <p:pic>
              <p:nvPicPr>
                <p:cNvPr id="169529" name="Freihand 169528">
                  <a:extLst>
                    <a:ext uri="{FF2B5EF4-FFF2-40B4-BE49-F238E27FC236}">
                      <a16:creationId xmlns:a16="http://schemas.microsoft.com/office/drawing/2014/main" id="{0FC2EFB5-2CCE-40C7-8B81-D00618CA71A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02442" y="6617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69530" name="Freihand 169529">
                  <a:extLst>
                    <a:ext uri="{FF2B5EF4-FFF2-40B4-BE49-F238E27FC236}">
                      <a16:creationId xmlns:a16="http://schemas.microsoft.com/office/drawing/2014/main" id="{E06801C6-E9A1-484A-BEDD-C5E20F4D1172}"/>
                    </a:ext>
                  </a:extLst>
                </p14:cNvPr>
                <p14:cNvContentPartPr/>
                <p14:nvPr/>
              </p14:nvContentPartPr>
              <p14:xfrm>
                <a:off x="7039882" y="6608912"/>
                <a:ext cx="130320" cy="140040"/>
              </p14:xfrm>
            </p:contentPart>
          </mc:Choice>
          <mc:Fallback>
            <p:pic>
              <p:nvPicPr>
                <p:cNvPr id="169530" name="Freihand 169529">
                  <a:extLst>
                    <a:ext uri="{FF2B5EF4-FFF2-40B4-BE49-F238E27FC236}">
                      <a16:creationId xmlns:a16="http://schemas.microsoft.com/office/drawing/2014/main" id="{E06801C6-E9A1-484A-BEDD-C5E20F4D1172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035562" y="6604592"/>
                  <a:ext cx="138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169531" name="Freihand 169530">
                  <a:extLst>
                    <a:ext uri="{FF2B5EF4-FFF2-40B4-BE49-F238E27FC236}">
                      <a16:creationId xmlns:a16="http://schemas.microsoft.com/office/drawing/2014/main" id="{FBA09BCB-D757-4795-9E57-ABD528A1DC39}"/>
                    </a:ext>
                  </a:extLst>
                </p14:cNvPr>
                <p14:cNvContentPartPr/>
                <p14:nvPr/>
              </p14:nvContentPartPr>
              <p14:xfrm>
                <a:off x="7167322" y="6603872"/>
                <a:ext cx="201960" cy="153000"/>
              </p14:xfrm>
            </p:contentPart>
          </mc:Choice>
          <mc:Fallback>
            <p:pic>
              <p:nvPicPr>
                <p:cNvPr id="169531" name="Freihand 169530">
                  <a:extLst>
                    <a:ext uri="{FF2B5EF4-FFF2-40B4-BE49-F238E27FC236}">
                      <a16:creationId xmlns:a16="http://schemas.microsoft.com/office/drawing/2014/main" id="{FBA09BCB-D757-4795-9E57-ABD528A1DC39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163002" y="6599552"/>
                  <a:ext cx="210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169532" name="Freihand 169531">
                  <a:extLst>
                    <a:ext uri="{FF2B5EF4-FFF2-40B4-BE49-F238E27FC236}">
                      <a16:creationId xmlns:a16="http://schemas.microsoft.com/office/drawing/2014/main" id="{4290E1D5-C8B7-49D2-8D3D-58FC32FF715A}"/>
                    </a:ext>
                  </a:extLst>
                </p14:cNvPr>
                <p14:cNvContentPartPr/>
                <p14:nvPr/>
              </p14:nvContentPartPr>
              <p14:xfrm>
                <a:off x="7367482" y="6648512"/>
                <a:ext cx="202680" cy="84240"/>
              </p14:xfrm>
            </p:contentPart>
          </mc:Choice>
          <mc:Fallback>
            <p:pic>
              <p:nvPicPr>
                <p:cNvPr id="169532" name="Freihand 169531">
                  <a:extLst>
                    <a:ext uri="{FF2B5EF4-FFF2-40B4-BE49-F238E27FC236}">
                      <a16:creationId xmlns:a16="http://schemas.microsoft.com/office/drawing/2014/main" id="{4290E1D5-C8B7-49D2-8D3D-58FC32FF715A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363162" y="6644192"/>
                  <a:ext cx="211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169533" name="Freihand 169532">
                  <a:extLst>
                    <a:ext uri="{FF2B5EF4-FFF2-40B4-BE49-F238E27FC236}">
                      <a16:creationId xmlns:a16="http://schemas.microsoft.com/office/drawing/2014/main" id="{7F042350-7A8D-47D0-8B8F-4C58CFA7885D}"/>
                    </a:ext>
                  </a:extLst>
                </p14:cNvPr>
                <p14:cNvContentPartPr/>
                <p14:nvPr/>
              </p14:nvContentPartPr>
              <p14:xfrm>
                <a:off x="7592842" y="6585872"/>
                <a:ext cx="33840" cy="176040"/>
              </p14:xfrm>
            </p:contentPart>
          </mc:Choice>
          <mc:Fallback>
            <p:pic>
              <p:nvPicPr>
                <p:cNvPr id="169533" name="Freihand 169532">
                  <a:extLst>
                    <a:ext uri="{FF2B5EF4-FFF2-40B4-BE49-F238E27FC236}">
                      <a16:creationId xmlns:a16="http://schemas.microsoft.com/office/drawing/2014/main" id="{7F042350-7A8D-47D0-8B8F-4C58CFA7885D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588522" y="6581552"/>
                  <a:ext cx="42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169536" name="Freihand 169535">
                  <a:extLst>
                    <a:ext uri="{FF2B5EF4-FFF2-40B4-BE49-F238E27FC236}">
                      <a16:creationId xmlns:a16="http://schemas.microsoft.com/office/drawing/2014/main" id="{F5794F68-D8EF-446D-8188-252F52B6CDF7}"/>
                    </a:ext>
                  </a:extLst>
                </p14:cNvPr>
                <p14:cNvContentPartPr/>
                <p14:nvPr/>
              </p14:nvContentPartPr>
              <p14:xfrm>
                <a:off x="9178642" y="2961032"/>
                <a:ext cx="79560" cy="1111320"/>
              </p14:xfrm>
            </p:contentPart>
          </mc:Choice>
          <mc:Fallback>
            <p:pic>
              <p:nvPicPr>
                <p:cNvPr id="169536" name="Freihand 169535">
                  <a:extLst>
                    <a:ext uri="{FF2B5EF4-FFF2-40B4-BE49-F238E27FC236}">
                      <a16:creationId xmlns:a16="http://schemas.microsoft.com/office/drawing/2014/main" id="{F5794F68-D8EF-446D-8188-252F52B6CDF7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9174322" y="2956712"/>
                  <a:ext cx="8820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69537" name="Freihand 169536">
                  <a:extLst>
                    <a:ext uri="{FF2B5EF4-FFF2-40B4-BE49-F238E27FC236}">
                      <a16:creationId xmlns:a16="http://schemas.microsoft.com/office/drawing/2014/main" id="{42EE7C9F-0228-4770-8394-2695E6FAEBF6}"/>
                    </a:ext>
                  </a:extLst>
                </p14:cNvPr>
                <p14:cNvContentPartPr/>
                <p14:nvPr/>
              </p14:nvContentPartPr>
              <p14:xfrm>
                <a:off x="9276922" y="2873552"/>
                <a:ext cx="2673720" cy="126720"/>
              </p14:xfrm>
            </p:contentPart>
          </mc:Choice>
          <mc:Fallback>
            <p:pic>
              <p:nvPicPr>
                <p:cNvPr id="169537" name="Freihand 169536">
                  <a:extLst>
                    <a:ext uri="{FF2B5EF4-FFF2-40B4-BE49-F238E27FC236}">
                      <a16:creationId xmlns:a16="http://schemas.microsoft.com/office/drawing/2014/main" id="{42EE7C9F-0228-4770-8394-2695E6FAEBF6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9272602" y="2869232"/>
                  <a:ext cx="2682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69539" name="Freihand 169538">
                  <a:extLst>
                    <a:ext uri="{FF2B5EF4-FFF2-40B4-BE49-F238E27FC236}">
                      <a16:creationId xmlns:a16="http://schemas.microsoft.com/office/drawing/2014/main" id="{4216E6CA-00C4-40D7-ADD6-4278ADA4771C}"/>
                    </a:ext>
                  </a:extLst>
                </p14:cNvPr>
                <p14:cNvContentPartPr/>
                <p14:nvPr/>
              </p14:nvContentPartPr>
              <p14:xfrm>
                <a:off x="9479242" y="3149672"/>
                <a:ext cx="78840" cy="58680"/>
              </p14:xfrm>
            </p:contentPart>
          </mc:Choice>
          <mc:Fallback>
            <p:pic>
              <p:nvPicPr>
                <p:cNvPr id="169539" name="Freihand 169538">
                  <a:extLst>
                    <a:ext uri="{FF2B5EF4-FFF2-40B4-BE49-F238E27FC236}">
                      <a16:creationId xmlns:a16="http://schemas.microsoft.com/office/drawing/2014/main" id="{4216E6CA-00C4-40D7-ADD6-4278ADA4771C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9474922" y="3145352"/>
                  <a:ext cx="87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69540" name="Freihand 169539">
                  <a:extLst>
                    <a:ext uri="{FF2B5EF4-FFF2-40B4-BE49-F238E27FC236}">
                      <a16:creationId xmlns:a16="http://schemas.microsoft.com/office/drawing/2014/main" id="{8CE3827F-8EBB-4F7A-89F8-EC1F7F939171}"/>
                    </a:ext>
                  </a:extLst>
                </p14:cNvPr>
                <p14:cNvContentPartPr/>
                <p14:nvPr/>
              </p14:nvContentPartPr>
              <p14:xfrm>
                <a:off x="9516682" y="3136712"/>
                <a:ext cx="73800" cy="180720"/>
              </p14:xfrm>
            </p:contentPart>
          </mc:Choice>
          <mc:Fallback>
            <p:pic>
              <p:nvPicPr>
                <p:cNvPr id="169540" name="Freihand 169539">
                  <a:extLst>
                    <a:ext uri="{FF2B5EF4-FFF2-40B4-BE49-F238E27FC236}">
                      <a16:creationId xmlns:a16="http://schemas.microsoft.com/office/drawing/2014/main" id="{8CE3827F-8EBB-4F7A-89F8-EC1F7F939171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9512362" y="3132392"/>
                  <a:ext cx="82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69542" name="Freihand 169541">
                  <a:extLst>
                    <a:ext uri="{FF2B5EF4-FFF2-40B4-BE49-F238E27FC236}">
                      <a16:creationId xmlns:a16="http://schemas.microsoft.com/office/drawing/2014/main" id="{B522C396-2AF7-499B-BFA8-8CFBEDA53B6F}"/>
                    </a:ext>
                  </a:extLst>
                </p14:cNvPr>
                <p14:cNvContentPartPr/>
                <p14:nvPr/>
              </p14:nvContentPartPr>
              <p14:xfrm>
                <a:off x="9684442" y="3148592"/>
                <a:ext cx="106920" cy="6840"/>
              </p14:xfrm>
            </p:contentPart>
          </mc:Choice>
          <mc:Fallback>
            <p:pic>
              <p:nvPicPr>
                <p:cNvPr id="169542" name="Freihand 169541">
                  <a:extLst>
                    <a:ext uri="{FF2B5EF4-FFF2-40B4-BE49-F238E27FC236}">
                      <a16:creationId xmlns:a16="http://schemas.microsoft.com/office/drawing/2014/main" id="{B522C396-2AF7-499B-BFA8-8CFBEDA53B6F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9680122" y="3144272"/>
                  <a:ext cx="115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69543" name="Freihand 169542">
                  <a:extLst>
                    <a:ext uri="{FF2B5EF4-FFF2-40B4-BE49-F238E27FC236}">
                      <a16:creationId xmlns:a16="http://schemas.microsoft.com/office/drawing/2014/main" id="{011A8B68-6B35-47ED-8782-5DC24D96D219}"/>
                    </a:ext>
                  </a:extLst>
                </p14:cNvPr>
                <p14:cNvContentPartPr/>
                <p14:nvPr/>
              </p14:nvContentPartPr>
              <p14:xfrm>
                <a:off x="9686242" y="3179552"/>
                <a:ext cx="118080" cy="7920"/>
              </p14:xfrm>
            </p:contentPart>
          </mc:Choice>
          <mc:Fallback>
            <p:pic>
              <p:nvPicPr>
                <p:cNvPr id="169543" name="Freihand 169542">
                  <a:extLst>
                    <a:ext uri="{FF2B5EF4-FFF2-40B4-BE49-F238E27FC236}">
                      <a16:creationId xmlns:a16="http://schemas.microsoft.com/office/drawing/2014/main" id="{011A8B68-6B35-47ED-8782-5DC24D96D219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9681922" y="3175232"/>
                  <a:ext cx="126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69544" name="Freihand 169543">
                  <a:extLst>
                    <a:ext uri="{FF2B5EF4-FFF2-40B4-BE49-F238E27FC236}">
                      <a16:creationId xmlns:a16="http://schemas.microsoft.com/office/drawing/2014/main" id="{75616AA3-F4FF-429B-B80B-0887F18B95CC}"/>
                    </a:ext>
                  </a:extLst>
                </p14:cNvPr>
                <p14:cNvContentPartPr/>
                <p14:nvPr/>
              </p14:nvContentPartPr>
              <p14:xfrm>
                <a:off x="9863002" y="3120512"/>
                <a:ext cx="70920" cy="118080"/>
              </p14:xfrm>
            </p:contentPart>
          </mc:Choice>
          <mc:Fallback>
            <p:pic>
              <p:nvPicPr>
                <p:cNvPr id="169544" name="Freihand 169543">
                  <a:extLst>
                    <a:ext uri="{FF2B5EF4-FFF2-40B4-BE49-F238E27FC236}">
                      <a16:creationId xmlns:a16="http://schemas.microsoft.com/office/drawing/2014/main" id="{75616AA3-F4FF-429B-B80B-0887F18B95CC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9858682" y="3116192"/>
                  <a:ext cx="79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69545" name="Freihand 169544">
                  <a:extLst>
                    <a:ext uri="{FF2B5EF4-FFF2-40B4-BE49-F238E27FC236}">
                      <a16:creationId xmlns:a16="http://schemas.microsoft.com/office/drawing/2014/main" id="{B380E1B9-08D2-4D80-9D30-216829F1EFDE}"/>
                    </a:ext>
                  </a:extLst>
                </p14:cNvPr>
                <p14:cNvContentPartPr/>
                <p14:nvPr/>
              </p14:nvContentPartPr>
              <p14:xfrm>
                <a:off x="10003042" y="3056792"/>
                <a:ext cx="22680" cy="77040"/>
              </p14:xfrm>
            </p:contentPart>
          </mc:Choice>
          <mc:Fallback>
            <p:pic>
              <p:nvPicPr>
                <p:cNvPr id="169545" name="Freihand 169544">
                  <a:extLst>
                    <a:ext uri="{FF2B5EF4-FFF2-40B4-BE49-F238E27FC236}">
                      <a16:creationId xmlns:a16="http://schemas.microsoft.com/office/drawing/2014/main" id="{B380E1B9-08D2-4D80-9D30-216829F1EFDE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9998722" y="3052472"/>
                  <a:ext cx="31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69546" name="Freihand 169545">
                  <a:extLst>
                    <a:ext uri="{FF2B5EF4-FFF2-40B4-BE49-F238E27FC236}">
                      <a16:creationId xmlns:a16="http://schemas.microsoft.com/office/drawing/2014/main" id="{462ACEBD-E102-44AF-B91C-FFD52F0AE4E6}"/>
                    </a:ext>
                  </a:extLst>
                </p14:cNvPr>
                <p14:cNvContentPartPr/>
                <p14:nvPr/>
              </p14:nvContentPartPr>
              <p14:xfrm>
                <a:off x="9938242" y="3035912"/>
                <a:ext cx="136800" cy="104400"/>
              </p14:xfrm>
            </p:contentPart>
          </mc:Choice>
          <mc:Fallback>
            <p:pic>
              <p:nvPicPr>
                <p:cNvPr id="169546" name="Freihand 169545">
                  <a:extLst>
                    <a:ext uri="{FF2B5EF4-FFF2-40B4-BE49-F238E27FC236}">
                      <a16:creationId xmlns:a16="http://schemas.microsoft.com/office/drawing/2014/main" id="{462ACEBD-E102-44AF-B91C-FFD52F0AE4E6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9933922" y="3031592"/>
                  <a:ext cx="145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69547" name="Freihand 169546">
                  <a:extLst>
                    <a:ext uri="{FF2B5EF4-FFF2-40B4-BE49-F238E27FC236}">
                      <a16:creationId xmlns:a16="http://schemas.microsoft.com/office/drawing/2014/main" id="{B1BBDC00-3F35-4B60-B00E-5C20EEC55B9B}"/>
                    </a:ext>
                  </a:extLst>
                </p14:cNvPr>
                <p14:cNvContentPartPr/>
                <p14:nvPr/>
              </p14:nvContentPartPr>
              <p14:xfrm>
                <a:off x="10116442" y="3153632"/>
                <a:ext cx="131400" cy="46440"/>
              </p14:xfrm>
            </p:contentPart>
          </mc:Choice>
          <mc:Fallback>
            <p:pic>
              <p:nvPicPr>
                <p:cNvPr id="169547" name="Freihand 169546">
                  <a:extLst>
                    <a:ext uri="{FF2B5EF4-FFF2-40B4-BE49-F238E27FC236}">
                      <a16:creationId xmlns:a16="http://schemas.microsoft.com/office/drawing/2014/main" id="{B1BBDC00-3F35-4B60-B00E-5C20EEC55B9B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10112122" y="3149312"/>
                  <a:ext cx="140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69548" name="Freihand 169547">
                  <a:extLst>
                    <a:ext uri="{FF2B5EF4-FFF2-40B4-BE49-F238E27FC236}">
                      <a16:creationId xmlns:a16="http://schemas.microsoft.com/office/drawing/2014/main" id="{B6CE99EA-F8E5-4011-B933-280E1C817C17}"/>
                    </a:ext>
                  </a:extLst>
                </p14:cNvPr>
                <p14:cNvContentPartPr/>
                <p14:nvPr/>
              </p14:nvContentPartPr>
              <p14:xfrm>
                <a:off x="10367002" y="3098552"/>
                <a:ext cx="70200" cy="106920"/>
              </p14:xfrm>
            </p:contentPart>
          </mc:Choice>
          <mc:Fallback>
            <p:pic>
              <p:nvPicPr>
                <p:cNvPr id="169548" name="Freihand 169547">
                  <a:extLst>
                    <a:ext uri="{FF2B5EF4-FFF2-40B4-BE49-F238E27FC236}">
                      <a16:creationId xmlns:a16="http://schemas.microsoft.com/office/drawing/2014/main" id="{B6CE99EA-F8E5-4011-B933-280E1C817C17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10362682" y="3094232"/>
                  <a:ext cx="78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69549" name="Freihand 169548">
                  <a:extLst>
                    <a:ext uri="{FF2B5EF4-FFF2-40B4-BE49-F238E27FC236}">
                      <a16:creationId xmlns:a16="http://schemas.microsoft.com/office/drawing/2014/main" id="{8B1D27CC-D30F-43AE-A5B3-7C5FB090ECF9}"/>
                    </a:ext>
                  </a:extLst>
                </p14:cNvPr>
                <p14:cNvContentPartPr/>
                <p14:nvPr/>
              </p14:nvContentPartPr>
              <p14:xfrm>
                <a:off x="10457002" y="3169112"/>
                <a:ext cx="88920" cy="37080"/>
              </p14:xfrm>
            </p:contentPart>
          </mc:Choice>
          <mc:Fallback>
            <p:pic>
              <p:nvPicPr>
                <p:cNvPr id="169549" name="Freihand 169548">
                  <a:extLst>
                    <a:ext uri="{FF2B5EF4-FFF2-40B4-BE49-F238E27FC236}">
                      <a16:creationId xmlns:a16="http://schemas.microsoft.com/office/drawing/2014/main" id="{8B1D27CC-D30F-43AE-A5B3-7C5FB090ECF9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10452682" y="3164792"/>
                  <a:ext cx="97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69550" name="Freihand 169549">
                  <a:extLst>
                    <a:ext uri="{FF2B5EF4-FFF2-40B4-BE49-F238E27FC236}">
                      <a16:creationId xmlns:a16="http://schemas.microsoft.com/office/drawing/2014/main" id="{C655C452-849C-482C-9CE6-AA0C82BF9779}"/>
                    </a:ext>
                  </a:extLst>
                </p14:cNvPr>
                <p14:cNvContentPartPr/>
                <p14:nvPr/>
              </p14:nvContentPartPr>
              <p14:xfrm>
                <a:off x="10596322" y="3091712"/>
                <a:ext cx="100800" cy="92880"/>
              </p14:xfrm>
            </p:contentPart>
          </mc:Choice>
          <mc:Fallback>
            <p:pic>
              <p:nvPicPr>
                <p:cNvPr id="169550" name="Freihand 169549">
                  <a:extLst>
                    <a:ext uri="{FF2B5EF4-FFF2-40B4-BE49-F238E27FC236}">
                      <a16:creationId xmlns:a16="http://schemas.microsoft.com/office/drawing/2014/main" id="{C655C452-849C-482C-9CE6-AA0C82BF9779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10592002" y="3087392"/>
                  <a:ext cx="109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69551" name="Freihand 169550">
                  <a:extLst>
                    <a:ext uri="{FF2B5EF4-FFF2-40B4-BE49-F238E27FC236}">
                      <a16:creationId xmlns:a16="http://schemas.microsoft.com/office/drawing/2014/main" id="{827F92B4-7C45-41D5-AECB-C7530DA46491}"/>
                    </a:ext>
                  </a:extLst>
                </p14:cNvPr>
                <p14:cNvContentPartPr/>
                <p14:nvPr/>
              </p14:nvContentPartPr>
              <p14:xfrm>
                <a:off x="10822042" y="3093512"/>
                <a:ext cx="11160" cy="95040"/>
              </p14:xfrm>
            </p:contentPart>
          </mc:Choice>
          <mc:Fallback>
            <p:pic>
              <p:nvPicPr>
                <p:cNvPr id="169551" name="Freihand 169550">
                  <a:extLst>
                    <a:ext uri="{FF2B5EF4-FFF2-40B4-BE49-F238E27FC236}">
                      <a16:creationId xmlns:a16="http://schemas.microsoft.com/office/drawing/2014/main" id="{827F92B4-7C45-41D5-AECB-C7530DA46491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10817722" y="3089192"/>
                  <a:ext cx="1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169552" name="Freihand 169551">
                  <a:extLst>
                    <a:ext uri="{FF2B5EF4-FFF2-40B4-BE49-F238E27FC236}">
                      <a16:creationId xmlns:a16="http://schemas.microsoft.com/office/drawing/2014/main" id="{37245A7F-9131-455C-A8C5-B65DECA7FED6}"/>
                    </a:ext>
                  </a:extLst>
                </p14:cNvPr>
                <p14:cNvContentPartPr/>
                <p14:nvPr/>
              </p14:nvContentPartPr>
              <p14:xfrm>
                <a:off x="10759762" y="3066872"/>
                <a:ext cx="173160" cy="100800"/>
              </p14:xfrm>
            </p:contentPart>
          </mc:Choice>
          <mc:Fallback>
            <p:pic>
              <p:nvPicPr>
                <p:cNvPr id="169552" name="Freihand 169551">
                  <a:extLst>
                    <a:ext uri="{FF2B5EF4-FFF2-40B4-BE49-F238E27FC236}">
                      <a16:creationId xmlns:a16="http://schemas.microsoft.com/office/drawing/2014/main" id="{37245A7F-9131-455C-A8C5-B65DECA7FED6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10755442" y="3062552"/>
                  <a:ext cx="181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169553" name="Freihand 169552">
                  <a:extLst>
                    <a:ext uri="{FF2B5EF4-FFF2-40B4-BE49-F238E27FC236}">
                      <a16:creationId xmlns:a16="http://schemas.microsoft.com/office/drawing/2014/main" id="{17D307C1-15B0-4058-815E-C900B5615859}"/>
                    </a:ext>
                  </a:extLst>
                </p14:cNvPr>
                <p14:cNvContentPartPr/>
                <p14:nvPr/>
              </p14:nvContentPartPr>
              <p14:xfrm>
                <a:off x="11001322" y="3090272"/>
                <a:ext cx="5040" cy="75600"/>
              </p14:xfrm>
            </p:contentPart>
          </mc:Choice>
          <mc:Fallback>
            <p:pic>
              <p:nvPicPr>
                <p:cNvPr id="169553" name="Freihand 169552">
                  <a:extLst>
                    <a:ext uri="{FF2B5EF4-FFF2-40B4-BE49-F238E27FC236}">
                      <a16:creationId xmlns:a16="http://schemas.microsoft.com/office/drawing/2014/main" id="{17D307C1-15B0-4058-815E-C900B5615859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10997002" y="3085952"/>
                  <a:ext cx="13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169554" name="Freihand 169553">
                  <a:extLst>
                    <a:ext uri="{FF2B5EF4-FFF2-40B4-BE49-F238E27FC236}">
                      <a16:creationId xmlns:a16="http://schemas.microsoft.com/office/drawing/2014/main" id="{888BB27D-4B76-4294-8C97-59228A0F3FD9}"/>
                    </a:ext>
                  </a:extLst>
                </p14:cNvPr>
                <p14:cNvContentPartPr/>
                <p14:nvPr/>
              </p14:nvContentPartPr>
              <p14:xfrm>
                <a:off x="10950562" y="3110072"/>
                <a:ext cx="105840" cy="5400"/>
              </p14:xfrm>
            </p:contentPart>
          </mc:Choice>
          <mc:Fallback>
            <p:pic>
              <p:nvPicPr>
                <p:cNvPr id="169554" name="Freihand 169553">
                  <a:extLst>
                    <a:ext uri="{FF2B5EF4-FFF2-40B4-BE49-F238E27FC236}">
                      <a16:creationId xmlns:a16="http://schemas.microsoft.com/office/drawing/2014/main" id="{888BB27D-4B76-4294-8C97-59228A0F3FD9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10946242" y="3105752"/>
                  <a:ext cx="114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169555" name="Freihand 169554">
                  <a:extLst>
                    <a:ext uri="{FF2B5EF4-FFF2-40B4-BE49-F238E27FC236}">
                      <a16:creationId xmlns:a16="http://schemas.microsoft.com/office/drawing/2014/main" id="{0BFB97A3-CA4E-49FD-96AE-1673E501EB09}"/>
                    </a:ext>
                  </a:extLst>
                </p14:cNvPr>
                <p14:cNvContentPartPr/>
                <p14:nvPr/>
              </p14:nvContentPartPr>
              <p14:xfrm>
                <a:off x="11094562" y="3053912"/>
                <a:ext cx="139320" cy="116280"/>
              </p14:xfrm>
            </p:contentPart>
          </mc:Choice>
          <mc:Fallback>
            <p:pic>
              <p:nvPicPr>
                <p:cNvPr id="169555" name="Freihand 169554">
                  <a:extLst>
                    <a:ext uri="{FF2B5EF4-FFF2-40B4-BE49-F238E27FC236}">
                      <a16:creationId xmlns:a16="http://schemas.microsoft.com/office/drawing/2014/main" id="{0BFB97A3-CA4E-49FD-96AE-1673E501EB09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11090242" y="3049592"/>
                  <a:ext cx="147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169556" name="Freihand 169555">
                  <a:extLst>
                    <a:ext uri="{FF2B5EF4-FFF2-40B4-BE49-F238E27FC236}">
                      <a16:creationId xmlns:a16="http://schemas.microsoft.com/office/drawing/2014/main" id="{CD36D9D5-039D-4DBC-BBC2-DF9B1CE2402F}"/>
                    </a:ext>
                  </a:extLst>
                </p14:cNvPr>
                <p14:cNvContentPartPr/>
                <p14:nvPr/>
              </p14:nvContentPartPr>
              <p14:xfrm>
                <a:off x="11340802" y="3071912"/>
                <a:ext cx="8640" cy="96480"/>
              </p14:xfrm>
            </p:contentPart>
          </mc:Choice>
          <mc:Fallback>
            <p:pic>
              <p:nvPicPr>
                <p:cNvPr id="169556" name="Freihand 169555">
                  <a:extLst>
                    <a:ext uri="{FF2B5EF4-FFF2-40B4-BE49-F238E27FC236}">
                      <a16:creationId xmlns:a16="http://schemas.microsoft.com/office/drawing/2014/main" id="{CD36D9D5-039D-4DBC-BBC2-DF9B1CE2402F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11336482" y="3067592"/>
                  <a:ext cx="17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169557" name="Freihand 169556">
                  <a:extLst>
                    <a:ext uri="{FF2B5EF4-FFF2-40B4-BE49-F238E27FC236}">
                      <a16:creationId xmlns:a16="http://schemas.microsoft.com/office/drawing/2014/main" id="{F3A4B3F4-AF7B-4A72-B535-0A6003457E63}"/>
                    </a:ext>
                  </a:extLst>
                </p14:cNvPr>
                <p14:cNvContentPartPr/>
                <p14:nvPr/>
              </p14:nvContentPartPr>
              <p14:xfrm>
                <a:off x="11305522" y="3100352"/>
                <a:ext cx="142920" cy="6120"/>
              </p14:xfrm>
            </p:contentPart>
          </mc:Choice>
          <mc:Fallback>
            <p:pic>
              <p:nvPicPr>
                <p:cNvPr id="169557" name="Freihand 169556">
                  <a:extLst>
                    <a:ext uri="{FF2B5EF4-FFF2-40B4-BE49-F238E27FC236}">
                      <a16:creationId xmlns:a16="http://schemas.microsoft.com/office/drawing/2014/main" id="{F3A4B3F4-AF7B-4A72-B535-0A6003457E63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11301202" y="3096032"/>
                  <a:ext cx="151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169558" name="Freihand 169557">
                  <a:extLst>
                    <a:ext uri="{FF2B5EF4-FFF2-40B4-BE49-F238E27FC236}">
                      <a16:creationId xmlns:a16="http://schemas.microsoft.com/office/drawing/2014/main" id="{247885C8-B858-4FFC-8383-1A73F70F3B7F}"/>
                    </a:ext>
                  </a:extLst>
                </p14:cNvPr>
                <p14:cNvContentPartPr/>
                <p14:nvPr/>
              </p14:nvContentPartPr>
              <p14:xfrm>
                <a:off x="11523682" y="3061832"/>
                <a:ext cx="82080" cy="72360"/>
              </p14:xfrm>
            </p:contentPart>
          </mc:Choice>
          <mc:Fallback>
            <p:pic>
              <p:nvPicPr>
                <p:cNvPr id="169558" name="Freihand 169557">
                  <a:extLst>
                    <a:ext uri="{FF2B5EF4-FFF2-40B4-BE49-F238E27FC236}">
                      <a16:creationId xmlns:a16="http://schemas.microsoft.com/office/drawing/2014/main" id="{247885C8-B858-4FFC-8383-1A73F70F3B7F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11519362" y="3057512"/>
                  <a:ext cx="90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169559" name="Freihand 169558">
                  <a:extLst>
                    <a:ext uri="{FF2B5EF4-FFF2-40B4-BE49-F238E27FC236}">
                      <a16:creationId xmlns:a16="http://schemas.microsoft.com/office/drawing/2014/main" id="{CED46B27-30B6-42DE-BCA1-31548F754CE7}"/>
                    </a:ext>
                  </a:extLst>
                </p14:cNvPr>
                <p14:cNvContentPartPr/>
                <p14:nvPr/>
              </p14:nvContentPartPr>
              <p14:xfrm>
                <a:off x="11632042" y="3103952"/>
                <a:ext cx="172080" cy="111960"/>
              </p14:xfrm>
            </p:contentPart>
          </mc:Choice>
          <mc:Fallback>
            <p:pic>
              <p:nvPicPr>
                <p:cNvPr id="169559" name="Freihand 169558">
                  <a:extLst>
                    <a:ext uri="{FF2B5EF4-FFF2-40B4-BE49-F238E27FC236}">
                      <a16:creationId xmlns:a16="http://schemas.microsoft.com/office/drawing/2014/main" id="{CED46B27-30B6-42DE-BCA1-31548F754CE7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11627722" y="3099632"/>
                  <a:ext cx="180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69560" name="Freihand 169559">
                  <a:extLst>
                    <a:ext uri="{FF2B5EF4-FFF2-40B4-BE49-F238E27FC236}">
                      <a16:creationId xmlns:a16="http://schemas.microsoft.com/office/drawing/2014/main" id="{16BA044A-CE2D-4DD0-83F2-2251B8C3C8DB}"/>
                    </a:ext>
                  </a:extLst>
                </p14:cNvPr>
                <p14:cNvContentPartPr/>
                <p14:nvPr/>
              </p14:nvContentPartPr>
              <p14:xfrm>
                <a:off x="11857402" y="3056432"/>
                <a:ext cx="101880" cy="187920"/>
              </p14:xfrm>
            </p:contentPart>
          </mc:Choice>
          <mc:Fallback>
            <p:pic>
              <p:nvPicPr>
                <p:cNvPr id="169560" name="Freihand 169559">
                  <a:extLst>
                    <a:ext uri="{FF2B5EF4-FFF2-40B4-BE49-F238E27FC236}">
                      <a16:creationId xmlns:a16="http://schemas.microsoft.com/office/drawing/2014/main" id="{16BA044A-CE2D-4DD0-83F2-2251B8C3C8DB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11853082" y="3052112"/>
                  <a:ext cx="110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69562" name="Freihand 169561">
                  <a:extLst>
                    <a:ext uri="{FF2B5EF4-FFF2-40B4-BE49-F238E27FC236}">
                      <a16:creationId xmlns:a16="http://schemas.microsoft.com/office/drawing/2014/main" id="{DCD48272-E54B-4C0C-979E-9C4D33A15C05}"/>
                    </a:ext>
                  </a:extLst>
                </p14:cNvPr>
                <p14:cNvContentPartPr/>
                <p14:nvPr/>
              </p14:nvContentPartPr>
              <p14:xfrm>
                <a:off x="9318682" y="3447752"/>
                <a:ext cx="140400" cy="7560"/>
              </p14:xfrm>
            </p:contentPart>
          </mc:Choice>
          <mc:Fallback>
            <p:pic>
              <p:nvPicPr>
                <p:cNvPr id="169562" name="Freihand 169561">
                  <a:extLst>
                    <a:ext uri="{FF2B5EF4-FFF2-40B4-BE49-F238E27FC236}">
                      <a16:creationId xmlns:a16="http://schemas.microsoft.com/office/drawing/2014/main" id="{DCD48272-E54B-4C0C-979E-9C4D33A15C05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9314362" y="3443432"/>
                  <a:ext cx="149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69563" name="Freihand 169562">
                  <a:extLst>
                    <a:ext uri="{FF2B5EF4-FFF2-40B4-BE49-F238E27FC236}">
                      <a16:creationId xmlns:a16="http://schemas.microsoft.com/office/drawing/2014/main" id="{2BAC61F2-F9E5-44C5-8CAE-B1B1AD734406}"/>
                    </a:ext>
                  </a:extLst>
                </p14:cNvPr>
                <p14:cNvContentPartPr/>
                <p14:nvPr/>
              </p14:nvContentPartPr>
              <p14:xfrm>
                <a:off x="9289162" y="3226712"/>
                <a:ext cx="2765520" cy="312480"/>
              </p14:xfrm>
            </p:contentPart>
          </mc:Choice>
          <mc:Fallback>
            <p:pic>
              <p:nvPicPr>
                <p:cNvPr id="169563" name="Freihand 169562">
                  <a:extLst>
                    <a:ext uri="{FF2B5EF4-FFF2-40B4-BE49-F238E27FC236}">
                      <a16:creationId xmlns:a16="http://schemas.microsoft.com/office/drawing/2014/main" id="{2BAC61F2-F9E5-44C5-8CAE-B1B1AD734406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9284842" y="3222392"/>
                  <a:ext cx="2774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169565" name="Freihand 169564">
                  <a:extLst>
                    <a:ext uri="{FF2B5EF4-FFF2-40B4-BE49-F238E27FC236}">
                      <a16:creationId xmlns:a16="http://schemas.microsoft.com/office/drawing/2014/main" id="{87A7CDFF-4C72-4B10-A73D-A5F977A1A0D7}"/>
                    </a:ext>
                  </a:extLst>
                </p14:cNvPr>
                <p14:cNvContentPartPr/>
                <p14:nvPr/>
              </p14:nvContentPartPr>
              <p14:xfrm>
                <a:off x="9648802" y="3462512"/>
                <a:ext cx="88560" cy="79920"/>
              </p14:xfrm>
            </p:contentPart>
          </mc:Choice>
          <mc:Fallback>
            <p:pic>
              <p:nvPicPr>
                <p:cNvPr id="169565" name="Freihand 169564">
                  <a:extLst>
                    <a:ext uri="{FF2B5EF4-FFF2-40B4-BE49-F238E27FC236}">
                      <a16:creationId xmlns:a16="http://schemas.microsoft.com/office/drawing/2014/main" id="{87A7CDFF-4C72-4B10-A73D-A5F977A1A0D7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9644482" y="3458192"/>
                  <a:ext cx="97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169566" name="Freihand 169565">
                  <a:extLst>
                    <a:ext uri="{FF2B5EF4-FFF2-40B4-BE49-F238E27FC236}">
                      <a16:creationId xmlns:a16="http://schemas.microsoft.com/office/drawing/2014/main" id="{5A1DDB09-A812-40EB-A9DB-610F5FACCE6B}"/>
                    </a:ext>
                  </a:extLst>
                </p14:cNvPr>
                <p14:cNvContentPartPr/>
                <p14:nvPr/>
              </p14:nvContentPartPr>
              <p14:xfrm>
                <a:off x="9700282" y="3462512"/>
                <a:ext cx="43560" cy="163800"/>
              </p14:xfrm>
            </p:contentPart>
          </mc:Choice>
          <mc:Fallback>
            <p:pic>
              <p:nvPicPr>
                <p:cNvPr id="169566" name="Freihand 169565">
                  <a:extLst>
                    <a:ext uri="{FF2B5EF4-FFF2-40B4-BE49-F238E27FC236}">
                      <a16:creationId xmlns:a16="http://schemas.microsoft.com/office/drawing/2014/main" id="{5A1DDB09-A812-40EB-A9DB-610F5FACCE6B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9695962" y="3458192"/>
                  <a:ext cx="52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69567" name="Freihand 169566">
                  <a:extLst>
                    <a:ext uri="{FF2B5EF4-FFF2-40B4-BE49-F238E27FC236}">
                      <a16:creationId xmlns:a16="http://schemas.microsoft.com/office/drawing/2014/main" id="{430F22EC-0F14-4F12-91D5-8C0E4D718569}"/>
                    </a:ext>
                  </a:extLst>
                </p14:cNvPr>
                <p14:cNvContentPartPr/>
                <p14:nvPr/>
              </p14:nvContentPartPr>
              <p14:xfrm>
                <a:off x="9824482" y="3384752"/>
                <a:ext cx="83880" cy="162720"/>
              </p14:xfrm>
            </p:contentPart>
          </mc:Choice>
          <mc:Fallback>
            <p:pic>
              <p:nvPicPr>
                <p:cNvPr id="169567" name="Freihand 169566">
                  <a:extLst>
                    <a:ext uri="{FF2B5EF4-FFF2-40B4-BE49-F238E27FC236}">
                      <a16:creationId xmlns:a16="http://schemas.microsoft.com/office/drawing/2014/main" id="{430F22EC-0F14-4F12-91D5-8C0E4D718569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9820162" y="3380432"/>
                  <a:ext cx="92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69568" name="Freihand 169567">
                  <a:extLst>
                    <a:ext uri="{FF2B5EF4-FFF2-40B4-BE49-F238E27FC236}">
                      <a16:creationId xmlns:a16="http://schemas.microsoft.com/office/drawing/2014/main" id="{4C4C3D2B-8D76-4721-A892-3773F2ACAE65}"/>
                    </a:ext>
                  </a:extLst>
                </p14:cNvPr>
                <p14:cNvContentPartPr/>
                <p14:nvPr/>
              </p14:nvContentPartPr>
              <p14:xfrm>
                <a:off x="9929962" y="3433352"/>
                <a:ext cx="112680" cy="74160"/>
              </p14:xfrm>
            </p:contentPart>
          </mc:Choice>
          <mc:Fallback>
            <p:pic>
              <p:nvPicPr>
                <p:cNvPr id="169568" name="Freihand 169567">
                  <a:extLst>
                    <a:ext uri="{FF2B5EF4-FFF2-40B4-BE49-F238E27FC236}">
                      <a16:creationId xmlns:a16="http://schemas.microsoft.com/office/drawing/2014/main" id="{4C4C3D2B-8D76-4721-A892-3773F2ACAE65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9925642" y="3429032"/>
                  <a:ext cx="121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69569" name="Freihand 169568">
                  <a:extLst>
                    <a:ext uri="{FF2B5EF4-FFF2-40B4-BE49-F238E27FC236}">
                      <a16:creationId xmlns:a16="http://schemas.microsoft.com/office/drawing/2014/main" id="{84D3CD2A-A29A-4931-91C9-4CA748376E82}"/>
                    </a:ext>
                  </a:extLst>
                </p14:cNvPr>
                <p14:cNvContentPartPr/>
                <p14:nvPr/>
              </p14:nvContentPartPr>
              <p14:xfrm>
                <a:off x="10072522" y="3451712"/>
                <a:ext cx="94680" cy="21600"/>
              </p14:xfrm>
            </p:contentPart>
          </mc:Choice>
          <mc:Fallback>
            <p:pic>
              <p:nvPicPr>
                <p:cNvPr id="169569" name="Freihand 169568">
                  <a:extLst>
                    <a:ext uri="{FF2B5EF4-FFF2-40B4-BE49-F238E27FC236}">
                      <a16:creationId xmlns:a16="http://schemas.microsoft.com/office/drawing/2014/main" id="{84D3CD2A-A29A-4931-91C9-4CA748376E82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10068202" y="3447392"/>
                  <a:ext cx="103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169570" name="Freihand 169569">
                  <a:extLst>
                    <a:ext uri="{FF2B5EF4-FFF2-40B4-BE49-F238E27FC236}">
                      <a16:creationId xmlns:a16="http://schemas.microsoft.com/office/drawing/2014/main" id="{074B3961-1816-4ACA-AF4F-92E572EEBCFC}"/>
                    </a:ext>
                  </a:extLst>
                </p14:cNvPr>
                <p14:cNvContentPartPr/>
                <p14:nvPr/>
              </p14:nvContentPartPr>
              <p14:xfrm>
                <a:off x="10226242" y="3419312"/>
                <a:ext cx="92160" cy="98640"/>
              </p14:xfrm>
            </p:contentPart>
          </mc:Choice>
          <mc:Fallback>
            <p:pic>
              <p:nvPicPr>
                <p:cNvPr id="169570" name="Freihand 169569">
                  <a:extLst>
                    <a:ext uri="{FF2B5EF4-FFF2-40B4-BE49-F238E27FC236}">
                      <a16:creationId xmlns:a16="http://schemas.microsoft.com/office/drawing/2014/main" id="{074B3961-1816-4ACA-AF4F-92E572EEBCFC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10221922" y="3414992"/>
                  <a:ext cx="100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169571" name="Freihand 169570">
                  <a:extLst>
                    <a:ext uri="{FF2B5EF4-FFF2-40B4-BE49-F238E27FC236}">
                      <a16:creationId xmlns:a16="http://schemas.microsoft.com/office/drawing/2014/main" id="{3922FDB2-2D25-4D7D-AB01-098A02E0F38C}"/>
                    </a:ext>
                  </a:extLst>
                </p14:cNvPr>
                <p14:cNvContentPartPr/>
                <p14:nvPr/>
              </p14:nvContentPartPr>
              <p14:xfrm>
                <a:off x="10322722" y="3474392"/>
                <a:ext cx="92880" cy="80280"/>
              </p14:xfrm>
            </p:contentPart>
          </mc:Choice>
          <mc:Fallback>
            <p:pic>
              <p:nvPicPr>
                <p:cNvPr id="169571" name="Freihand 169570">
                  <a:extLst>
                    <a:ext uri="{FF2B5EF4-FFF2-40B4-BE49-F238E27FC236}">
                      <a16:creationId xmlns:a16="http://schemas.microsoft.com/office/drawing/2014/main" id="{3922FDB2-2D25-4D7D-AB01-098A02E0F38C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10318402" y="3470072"/>
                  <a:ext cx="101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169572" name="Freihand 169571">
                  <a:extLst>
                    <a:ext uri="{FF2B5EF4-FFF2-40B4-BE49-F238E27FC236}">
                      <a16:creationId xmlns:a16="http://schemas.microsoft.com/office/drawing/2014/main" id="{54D73466-7294-4A9F-A02F-2388AC6AFF23}"/>
                    </a:ext>
                  </a:extLst>
                </p14:cNvPr>
                <p14:cNvContentPartPr/>
                <p14:nvPr/>
              </p14:nvContentPartPr>
              <p14:xfrm>
                <a:off x="10441522" y="3381152"/>
                <a:ext cx="65880" cy="159840"/>
              </p14:xfrm>
            </p:contentPart>
          </mc:Choice>
          <mc:Fallback>
            <p:pic>
              <p:nvPicPr>
                <p:cNvPr id="169572" name="Freihand 169571">
                  <a:extLst>
                    <a:ext uri="{FF2B5EF4-FFF2-40B4-BE49-F238E27FC236}">
                      <a16:creationId xmlns:a16="http://schemas.microsoft.com/office/drawing/2014/main" id="{54D73466-7294-4A9F-A02F-2388AC6AFF23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10437202" y="3376832"/>
                  <a:ext cx="74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169573" name="Freihand 169572">
                  <a:extLst>
                    <a:ext uri="{FF2B5EF4-FFF2-40B4-BE49-F238E27FC236}">
                      <a16:creationId xmlns:a16="http://schemas.microsoft.com/office/drawing/2014/main" id="{79E58B76-C2FE-48CE-A309-55659082ECC4}"/>
                    </a:ext>
                  </a:extLst>
                </p14:cNvPr>
                <p14:cNvContentPartPr/>
                <p14:nvPr/>
              </p14:nvContentPartPr>
              <p14:xfrm>
                <a:off x="10617562" y="3449912"/>
                <a:ext cx="156600" cy="5760"/>
              </p14:xfrm>
            </p:contentPart>
          </mc:Choice>
          <mc:Fallback>
            <p:pic>
              <p:nvPicPr>
                <p:cNvPr id="169573" name="Freihand 169572">
                  <a:extLst>
                    <a:ext uri="{FF2B5EF4-FFF2-40B4-BE49-F238E27FC236}">
                      <a16:creationId xmlns:a16="http://schemas.microsoft.com/office/drawing/2014/main" id="{79E58B76-C2FE-48CE-A309-55659082ECC4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10613242" y="3445592"/>
                  <a:ext cx="165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169574" name="Freihand 169573">
                  <a:extLst>
                    <a:ext uri="{FF2B5EF4-FFF2-40B4-BE49-F238E27FC236}">
                      <a16:creationId xmlns:a16="http://schemas.microsoft.com/office/drawing/2014/main" id="{3813E388-A0F2-4385-8CD5-4E50F882B46D}"/>
                    </a:ext>
                  </a:extLst>
                </p14:cNvPr>
                <p14:cNvContentPartPr/>
                <p14:nvPr/>
              </p14:nvContentPartPr>
              <p14:xfrm>
                <a:off x="10643842" y="3486272"/>
                <a:ext cx="146160" cy="7920"/>
              </p14:xfrm>
            </p:contentPart>
          </mc:Choice>
          <mc:Fallback>
            <p:pic>
              <p:nvPicPr>
                <p:cNvPr id="169574" name="Freihand 169573">
                  <a:extLst>
                    <a:ext uri="{FF2B5EF4-FFF2-40B4-BE49-F238E27FC236}">
                      <a16:creationId xmlns:a16="http://schemas.microsoft.com/office/drawing/2014/main" id="{3813E388-A0F2-4385-8CD5-4E50F882B46D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10639522" y="3481952"/>
                  <a:ext cx="154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169575" name="Freihand 169574">
                  <a:extLst>
                    <a:ext uri="{FF2B5EF4-FFF2-40B4-BE49-F238E27FC236}">
                      <a16:creationId xmlns:a16="http://schemas.microsoft.com/office/drawing/2014/main" id="{F858481E-863F-4481-AE0C-0DD2F20C022F}"/>
                    </a:ext>
                  </a:extLst>
                </p14:cNvPr>
                <p14:cNvContentPartPr/>
                <p14:nvPr/>
              </p14:nvContentPartPr>
              <p14:xfrm>
                <a:off x="10999522" y="3405992"/>
                <a:ext cx="103680" cy="74880"/>
              </p14:xfrm>
            </p:contentPart>
          </mc:Choice>
          <mc:Fallback>
            <p:pic>
              <p:nvPicPr>
                <p:cNvPr id="169575" name="Freihand 169574">
                  <a:extLst>
                    <a:ext uri="{FF2B5EF4-FFF2-40B4-BE49-F238E27FC236}">
                      <a16:creationId xmlns:a16="http://schemas.microsoft.com/office/drawing/2014/main" id="{F858481E-863F-4481-AE0C-0DD2F20C022F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10995202" y="3401672"/>
                  <a:ext cx="112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169576" name="Freihand 169575">
                  <a:extLst>
                    <a:ext uri="{FF2B5EF4-FFF2-40B4-BE49-F238E27FC236}">
                      <a16:creationId xmlns:a16="http://schemas.microsoft.com/office/drawing/2014/main" id="{0BF5B991-F471-453F-BD9E-478EAF7CF074}"/>
                    </a:ext>
                  </a:extLst>
                </p14:cNvPr>
                <p14:cNvContentPartPr/>
                <p14:nvPr/>
              </p14:nvContentPartPr>
              <p14:xfrm>
                <a:off x="11105722" y="3465752"/>
                <a:ext cx="104040" cy="33120"/>
              </p14:xfrm>
            </p:contentPart>
          </mc:Choice>
          <mc:Fallback>
            <p:pic>
              <p:nvPicPr>
                <p:cNvPr id="169576" name="Freihand 169575">
                  <a:extLst>
                    <a:ext uri="{FF2B5EF4-FFF2-40B4-BE49-F238E27FC236}">
                      <a16:creationId xmlns:a16="http://schemas.microsoft.com/office/drawing/2014/main" id="{0BF5B991-F471-453F-BD9E-478EAF7CF074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11101402" y="3461432"/>
                  <a:ext cx="112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169577" name="Freihand 169576">
                  <a:extLst>
                    <a:ext uri="{FF2B5EF4-FFF2-40B4-BE49-F238E27FC236}">
                      <a16:creationId xmlns:a16="http://schemas.microsoft.com/office/drawing/2014/main" id="{E9786C47-7535-4660-948B-A10E78118755}"/>
                    </a:ext>
                  </a:extLst>
                </p14:cNvPr>
                <p14:cNvContentPartPr/>
                <p14:nvPr/>
              </p14:nvContentPartPr>
              <p14:xfrm>
                <a:off x="11255122" y="3407792"/>
                <a:ext cx="136800" cy="65880"/>
              </p14:xfrm>
            </p:contentPart>
          </mc:Choice>
          <mc:Fallback>
            <p:pic>
              <p:nvPicPr>
                <p:cNvPr id="169577" name="Freihand 169576">
                  <a:extLst>
                    <a:ext uri="{FF2B5EF4-FFF2-40B4-BE49-F238E27FC236}">
                      <a16:creationId xmlns:a16="http://schemas.microsoft.com/office/drawing/2014/main" id="{E9786C47-7535-4660-948B-A10E78118755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11250802" y="3403472"/>
                  <a:ext cx="14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169578" name="Freihand 169577">
                  <a:extLst>
                    <a:ext uri="{FF2B5EF4-FFF2-40B4-BE49-F238E27FC236}">
                      <a16:creationId xmlns:a16="http://schemas.microsoft.com/office/drawing/2014/main" id="{BE9BB963-E204-4C75-A080-BADC70AF23FA}"/>
                    </a:ext>
                  </a:extLst>
                </p14:cNvPr>
                <p14:cNvContentPartPr/>
                <p14:nvPr/>
              </p14:nvContentPartPr>
              <p14:xfrm>
                <a:off x="11420362" y="3399512"/>
                <a:ext cx="140400" cy="70200"/>
              </p14:xfrm>
            </p:contentPart>
          </mc:Choice>
          <mc:Fallback>
            <p:pic>
              <p:nvPicPr>
                <p:cNvPr id="169578" name="Freihand 169577">
                  <a:extLst>
                    <a:ext uri="{FF2B5EF4-FFF2-40B4-BE49-F238E27FC236}">
                      <a16:creationId xmlns:a16="http://schemas.microsoft.com/office/drawing/2014/main" id="{BE9BB963-E204-4C75-A080-BADC70AF23FA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11416042" y="3395192"/>
                  <a:ext cx="149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169579" name="Freihand 169578">
                  <a:extLst>
                    <a:ext uri="{FF2B5EF4-FFF2-40B4-BE49-F238E27FC236}">
                      <a16:creationId xmlns:a16="http://schemas.microsoft.com/office/drawing/2014/main" id="{A4EFD944-FCC5-4309-A48D-CCED6484DD2C}"/>
                    </a:ext>
                  </a:extLst>
                </p14:cNvPr>
                <p14:cNvContentPartPr/>
                <p14:nvPr/>
              </p14:nvContentPartPr>
              <p14:xfrm>
                <a:off x="11461042" y="3372512"/>
                <a:ext cx="205560" cy="97920"/>
              </p14:xfrm>
            </p:contentPart>
          </mc:Choice>
          <mc:Fallback>
            <p:pic>
              <p:nvPicPr>
                <p:cNvPr id="169579" name="Freihand 169578">
                  <a:extLst>
                    <a:ext uri="{FF2B5EF4-FFF2-40B4-BE49-F238E27FC236}">
                      <a16:creationId xmlns:a16="http://schemas.microsoft.com/office/drawing/2014/main" id="{A4EFD944-FCC5-4309-A48D-CCED6484DD2C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11456722" y="3368192"/>
                  <a:ext cx="214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169580" name="Freihand 169579">
                  <a:extLst>
                    <a:ext uri="{FF2B5EF4-FFF2-40B4-BE49-F238E27FC236}">
                      <a16:creationId xmlns:a16="http://schemas.microsoft.com/office/drawing/2014/main" id="{33060674-AB6D-41B7-9E12-BA95F2197001}"/>
                    </a:ext>
                  </a:extLst>
                </p14:cNvPr>
                <p14:cNvContentPartPr/>
                <p14:nvPr/>
              </p14:nvContentPartPr>
              <p14:xfrm>
                <a:off x="11616922" y="3425432"/>
                <a:ext cx="103680" cy="7920"/>
              </p14:xfrm>
            </p:contentPart>
          </mc:Choice>
          <mc:Fallback>
            <p:pic>
              <p:nvPicPr>
                <p:cNvPr id="169580" name="Freihand 169579">
                  <a:extLst>
                    <a:ext uri="{FF2B5EF4-FFF2-40B4-BE49-F238E27FC236}">
                      <a16:creationId xmlns:a16="http://schemas.microsoft.com/office/drawing/2014/main" id="{33060674-AB6D-41B7-9E12-BA95F2197001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11612602" y="3421112"/>
                  <a:ext cx="112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169581" name="Freihand 169580">
                  <a:extLst>
                    <a:ext uri="{FF2B5EF4-FFF2-40B4-BE49-F238E27FC236}">
                      <a16:creationId xmlns:a16="http://schemas.microsoft.com/office/drawing/2014/main" id="{C548931C-EE1D-43FB-B05C-2F06BAFCA8E3}"/>
                    </a:ext>
                  </a:extLst>
                </p14:cNvPr>
                <p14:cNvContentPartPr/>
                <p14:nvPr/>
              </p14:nvContentPartPr>
              <p14:xfrm>
                <a:off x="11750842" y="3380792"/>
                <a:ext cx="130320" cy="134280"/>
              </p14:xfrm>
            </p:contentPart>
          </mc:Choice>
          <mc:Fallback>
            <p:pic>
              <p:nvPicPr>
                <p:cNvPr id="169581" name="Freihand 169580">
                  <a:extLst>
                    <a:ext uri="{FF2B5EF4-FFF2-40B4-BE49-F238E27FC236}">
                      <a16:creationId xmlns:a16="http://schemas.microsoft.com/office/drawing/2014/main" id="{C548931C-EE1D-43FB-B05C-2F06BAFCA8E3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11746522" y="3376472"/>
                  <a:ext cx="138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169583" name="Freihand 169582">
                  <a:extLst>
                    <a:ext uri="{FF2B5EF4-FFF2-40B4-BE49-F238E27FC236}">
                      <a16:creationId xmlns:a16="http://schemas.microsoft.com/office/drawing/2014/main" id="{B517E971-74B8-4C0C-A66E-117848F959AF}"/>
                    </a:ext>
                  </a:extLst>
                </p14:cNvPr>
                <p14:cNvContentPartPr/>
                <p14:nvPr/>
              </p14:nvContentPartPr>
              <p14:xfrm>
                <a:off x="9297442" y="3809912"/>
                <a:ext cx="105840" cy="54720"/>
              </p14:xfrm>
            </p:contentPart>
          </mc:Choice>
          <mc:Fallback>
            <p:pic>
              <p:nvPicPr>
                <p:cNvPr id="169583" name="Freihand 169582">
                  <a:extLst>
                    <a:ext uri="{FF2B5EF4-FFF2-40B4-BE49-F238E27FC236}">
                      <a16:creationId xmlns:a16="http://schemas.microsoft.com/office/drawing/2014/main" id="{B517E971-74B8-4C0C-A66E-117848F959AF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9293122" y="3805592"/>
                  <a:ext cx="114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169584" name="Freihand 169583">
                  <a:extLst>
                    <a:ext uri="{FF2B5EF4-FFF2-40B4-BE49-F238E27FC236}">
                      <a16:creationId xmlns:a16="http://schemas.microsoft.com/office/drawing/2014/main" id="{EB7E4E89-AEE1-44B9-B63D-95E86C600A85}"/>
                    </a:ext>
                  </a:extLst>
                </p14:cNvPr>
                <p14:cNvContentPartPr/>
                <p14:nvPr/>
              </p14:nvContentPartPr>
              <p14:xfrm>
                <a:off x="9353962" y="3803432"/>
                <a:ext cx="88920" cy="168120"/>
              </p14:xfrm>
            </p:contentPart>
          </mc:Choice>
          <mc:Fallback>
            <p:pic>
              <p:nvPicPr>
                <p:cNvPr id="169584" name="Freihand 169583">
                  <a:extLst>
                    <a:ext uri="{FF2B5EF4-FFF2-40B4-BE49-F238E27FC236}">
                      <a16:creationId xmlns:a16="http://schemas.microsoft.com/office/drawing/2014/main" id="{EB7E4E89-AEE1-44B9-B63D-95E86C600A85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9349642" y="3799112"/>
                  <a:ext cx="97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169585" name="Freihand 169584">
                  <a:extLst>
                    <a:ext uri="{FF2B5EF4-FFF2-40B4-BE49-F238E27FC236}">
                      <a16:creationId xmlns:a16="http://schemas.microsoft.com/office/drawing/2014/main" id="{5D0C4B5C-A0CD-435A-B729-CC1A476C7FD6}"/>
                    </a:ext>
                  </a:extLst>
                </p14:cNvPr>
                <p14:cNvContentPartPr/>
                <p14:nvPr/>
              </p14:nvContentPartPr>
              <p14:xfrm>
                <a:off x="9463402" y="3737192"/>
                <a:ext cx="84600" cy="91080"/>
              </p14:xfrm>
            </p:contentPart>
          </mc:Choice>
          <mc:Fallback>
            <p:pic>
              <p:nvPicPr>
                <p:cNvPr id="169585" name="Freihand 169584">
                  <a:extLst>
                    <a:ext uri="{FF2B5EF4-FFF2-40B4-BE49-F238E27FC236}">
                      <a16:creationId xmlns:a16="http://schemas.microsoft.com/office/drawing/2014/main" id="{5D0C4B5C-A0CD-435A-B729-CC1A476C7FD6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9459082" y="3732872"/>
                  <a:ext cx="93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169586" name="Freihand 169585">
                  <a:extLst>
                    <a:ext uri="{FF2B5EF4-FFF2-40B4-BE49-F238E27FC236}">
                      <a16:creationId xmlns:a16="http://schemas.microsoft.com/office/drawing/2014/main" id="{CBBEF149-F191-4071-8AA6-AA1FF526C4C8}"/>
                    </a:ext>
                  </a:extLst>
                </p14:cNvPr>
                <p14:cNvContentPartPr/>
                <p14:nvPr/>
              </p14:nvContentPartPr>
              <p14:xfrm>
                <a:off x="9596962" y="3840512"/>
                <a:ext cx="94680" cy="13680"/>
              </p14:xfrm>
            </p:contentPart>
          </mc:Choice>
          <mc:Fallback>
            <p:pic>
              <p:nvPicPr>
                <p:cNvPr id="169586" name="Freihand 169585">
                  <a:extLst>
                    <a:ext uri="{FF2B5EF4-FFF2-40B4-BE49-F238E27FC236}">
                      <a16:creationId xmlns:a16="http://schemas.microsoft.com/office/drawing/2014/main" id="{CBBEF149-F191-4071-8AA6-AA1FF526C4C8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9592642" y="3836192"/>
                  <a:ext cx="103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169587" name="Freihand 169586">
                  <a:extLst>
                    <a:ext uri="{FF2B5EF4-FFF2-40B4-BE49-F238E27FC236}">
                      <a16:creationId xmlns:a16="http://schemas.microsoft.com/office/drawing/2014/main" id="{4D0A7D58-3654-4C68-B189-A0D471E33EB8}"/>
                    </a:ext>
                  </a:extLst>
                </p14:cNvPr>
                <p14:cNvContentPartPr/>
                <p14:nvPr/>
              </p14:nvContentPartPr>
              <p14:xfrm>
                <a:off x="9593002" y="3877952"/>
                <a:ext cx="144360" cy="8640"/>
              </p14:xfrm>
            </p:contentPart>
          </mc:Choice>
          <mc:Fallback>
            <p:pic>
              <p:nvPicPr>
                <p:cNvPr id="169587" name="Freihand 169586">
                  <a:extLst>
                    <a:ext uri="{FF2B5EF4-FFF2-40B4-BE49-F238E27FC236}">
                      <a16:creationId xmlns:a16="http://schemas.microsoft.com/office/drawing/2014/main" id="{4D0A7D58-3654-4C68-B189-A0D471E33EB8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9588682" y="3873632"/>
                  <a:ext cx="153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169589" name="Freihand 169588">
                  <a:extLst>
                    <a:ext uri="{FF2B5EF4-FFF2-40B4-BE49-F238E27FC236}">
                      <a16:creationId xmlns:a16="http://schemas.microsoft.com/office/drawing/2014/main" id="{E88E7A7F-4948-4503-BE99-B23BCF654B35}"/>
                    </a:ext>
                  </a:extLst>
                </p14:cNvPr>
                <p14:cNvContentPartPr/>
                <p14:nvPr/>
              </p14:nvContentPartPr>
              <p14:xfrm>
                <a:off x="9884962" y="3701192"/>
                <a:ext cx="124200" cy="117360"/>
              </p14:xfrm>
            </p:contentPart>
          </mc:Choice>
          <mc:Fallback>
            <p:pic>
              <p:nvPicPr>
                <p:cNvPr id="169589" name="Freihand 169588">
                  <a:extLst>
                    <a:ext uri="{FF2B5EF4-FFF2-40B4-BE49-F238E27FC236}">
                      <a16:creationId xmlns:a16="http://schemas.microsoft.com/office/drawing/2014/main" id="{E88E7A7F-4948-4503-BE99-B23BCF654B35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9880642" y="3696872"/>
                  <a:ext cx="132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169590" name="Freihand 169589">
                  <a:extLst>
                    <a:ext uri="{FF2B5EF4-FFF2-40B4-BE49-F238E27FC236}">
                      <a16:creationId xmlns:a16="http://schemas.microsoft.com/office/drawing/2014/main" id="{D41E51E0-2261-43FA-B7A6-AFF4E9651E1D}"/>
                    </a:ext>
                  </a:extLst>
                </p14:cNvPr>
                <p14:cNvContentPartPr/>
                <p14:nvPr/>
              </p14:nvContentPartPr>
              <p14:xfrm>
                <a:off x="9979642" y="3795872"/>
                <a:ext cx="94680" cy="44280"/>
              </p14:xfrm>
            </p:contentPart>
          </mc:Choice>
          <mc:Fallback>
            <p:pic>
              <p:nvPicPr>
                <p:cNvPr id="169590" name="Freihand 169589">
                  <a:extLst>
                    <a:ext uri="{FF2B5EF4-FFF2-40B4-BE49-F238E27FC236}">
                      <a16:creationId xmlns:a16="http://schemas.microsoft.com/office/drawing/2014/main" id="{D41E51E0-2261-43FA-B7A6-AFF4E9651E1D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9975322" y="3791552"/>
                  <a:ext cx="103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169591" name="Freihand 169590">
                  <a:extLst>
                    <a:ext uri="{FF2B5EF4-FFF2-40B4-BE49-F238E27FC236}">
                      <a16:creationId xmlns:a16="http://schemas.microsoft.com/office/drawing/2014/main" id="{1F56DCB6-5DE5-4286-B397-5A8009091AF8}"/>
                    </a:ext>
                  </a:extLst>
                </p14:cNvPr>
                <p14:cNvContentPartPr/>
                <p14:nvPr/>
              </p14:nvContentPartPr>
              <p14:xfrm>
                <a:off x="10108522" y="3749792"/>
                <a:ext cx="109080" cy="73440"/>
              </p14:xfrm>
            </p:contentPart>
          </mc:Choice>
          <mc:Fallback>
            <p:pic>
              <p:nvPicPr>
                <p:cNvPr id="169591" name="Freihand 169590">
                  <a:extLst>
                    <a:ext uri="{FF2B5EF4-FFF2-40B4-BE49-F238E27FC236}">
                      <a16:creationId xmlns:a16="http://schemas.microsoft.com/office/drawing/2014/main" id="{1F56DCB6-5DE5-4286-B397-5A8009091AF8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10104202" y="3745472"/>
                  <a:ext cx="117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169592" name="Freihand 169591">
                  <a:extLst>
                    <a:ext uri="{FF2B5EF4-FFF2-40B4-BE49-F238E27FC236}">
                      <a16:creationId xmlns:a16="http://schemas.microsoft.com/office/drawing/2014/main" id="{CF026046-2C54-4CA2-AD37-A71640445ED2}"/>
                    </a:ext>
                  </a:extLst>
                </p14:cNvPr>
                <p14:cNvContentPartPr/>
                <p14:nvPr/>
              </p14:nvContentPartPr>
              <p14:xfrm>
                <a:off x="10322722" y="3718112"/>
                <a:ext cx="22680" cy="73440"/>
              </p14:xfrm>
            </p:contentPart>
          </mc:Choice>
          <mc:Fallback>
            <p:pic>
              <p:nvPicPr>
                <p:cNvPr id="169592" name="Freihand 169591">
                  <a:extLst>
                    <a:ext uri="{FF2B5EF4-FFF2-40B4-BE49-F238E27FC236}">
                      <a16:creationId xmlns:a16="http://schemas.microsoft.com/office/drawing/2014/main" id="{CF026046-2C54-4CA2-AD37-A71640445ED2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10318402" y="3713792"/>
                  <a:ext cx="31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169593" name="Freihand 169592">
                  <a:extLst>
                    <a:ext uri="{FF2B5EF4-FFF2-40B4-BE49-F238E27FC236}">
                      <a16:creationId xmlns:a16="http://schemas.microsoft.com/office/drawing/2014/main" id="{306A6C79-061A-4E68-885B-D353B3A9E59B}"/>
                    </a:ext>
                  </a:extLst>
                </p14:cNvPr>
                <p14:cNvContentPartPr/>
                <p14:nvPr/>
              </p14:nvContentPartPr>
              <p14:xfrm>
                <a:off x="10245322" y="3714152"/>
                <a:ext cx="184680" cy="96840"/>
              </p14:xfrm>
            </p:contentPart>
          </mc:Choice>
          <mc:Fallback>
            <p:pic>
              <p:nvPicPr>
                <p:cNvPr id="169593" name="Freihand 169592">
                  <a:extLst>
                    <a:ext uri="{FF2B5EF4-FFF2-40B4-BE49-F238E27FC236}">
                      <a16:creationId xmlns:a16="http://schemas.microsoft.com/office/drawing/2014/main" id="{306A6C79-061A-4E68-885B-D353B3A9E59B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10241002" y="3709832"/>
                  <a:ext cx="19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169594" name="Freihand 169593">
                  <a:extLst>
                    <a:ext uri="{FF2B5EF4-FFF2-40B4-BE49-F238E27FC236}">
                      <a16:creationId xmlns:a16="http://schemas.microsoft.com/office/drawing/2014/main" id="{02092E2F-46EE-431C-B52B-1D38AC848D2E}"/>
                    </a:ext>
                  </a:extLst>
                </p14:cNvPr>
                <p14:cNvContentPartPr/>
                <p14:nvPr/>
              </p14:nvContentPartPr>
              <p14:xfrm>
                <a:off x="10458082" y="3691472"/>
                <a:ext cx="100800" cy="91080"/>
              </p14:xfrm>
            </p:contentPart>
          </mc:Choice>
          <mc:Fallback>
            <p:pic>
              <p:nvPicPr>
                <p:cNvPr id="169594" name="Freihand 169593">
                  <a:extLst>
                    <a:ext uri="{FF2B5EF4-FFF2-40B4-BE49-F238E27FC236}">
                      <a16:creationId xmlns:a16="http://schemas.microsoft.com/office/drawing/2014/main" id="{02092E2F-46EE-431C-B52B-1D38AC848D2E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0453762" y="3687152"/>
                  <a:ext cx="109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169595" name="Freihand 169594">
                  <a:extLst>
                    <a:ext uri="{FF2B5EF4-FFF2-40B4-BE49-F238E27FC236}">
                      <a16:creationId xmlns:a16="http://schemas.microsoft.com/office/drawing/2014/main" id="{EA549A0C-0B78-4612-B0A1-A012C3588582}"/>
                    </a:ext>
                  </a:extLst>
                </p14:cNvPr>
                <p14:cNvContentPartPr/>
                <p14:nvPr/>
              </p14:nvContentPartPr>
              <p14:xfrm>
                <a:off x="10592002" y="3665552"/>
                <a:ext cx="148320" cy="147600"/>
              </p14:xfrm>
            </p:contentPart>
          </mc:Choice>
          <mc:Fallback>
            <p:pic>
              <p:nvPicPr>
                <p:cNvPr id="169595" name="Freihand 169594">
                  <a:extLst>
                    <a:ext uri="{FF2B5EF4-FFF2-40B4-BE49-F238E27FC236}">
                      <a16:creationId xmlns:a16="http://schemas.microsoft.com/office/drawing/2014/main" id="{EA549A0C-0B78-4612-B0A1-A012C3588582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10587682" y="3661232"/>
                  <a:ext cx="156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69596" name="Freihand 169595">
                  <a:extLst>
                    <a:ext uri="{FF2B5EF4-FFF2-40B4-BE49-F238E27FC236}">
                      <a16:creationId xmlns:a16="http://schemas.microsoft.com/office/drawing/2014/main" id="{FDA8AFF0-1111-48C6-9049-CBB74CB84D78}"/>
                    </a:ext>
                  </a:extLst>
                </p14:cNvPr>
                <p14:cNvContentPartPr/>
                <p14:nvPr/>
              </p14:nvContentPartPr>
              <p14:xfrm>
                <a:off x="9884242" y="3860312"/>
                <a:ext cx="936360" cy="32760"/>
              </p14:xfrm>
            </p:contentPart>
          </mc:Choice>
          <mc:Fallback>
            <p:pic>
              <p:nvPicPr>
                <p:cNvPr id="169596" name="Freihand 169595">
                  <a:extLst>
                    <a:ext uri="{FF2B5EF4-FFF2-40B4-BE49-F238E27FC236}">
                      <a16:creationId xmlns:a16="http://schemas.microsoft.com/office/drawing/2014/main" id="{FDA8AFF0-1111-48C6-9049-CBB74CB84D7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9879922" y="3855992"/>
                  <a:ext cx="945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69597" name="Freihand 169596">
                  <a:extLst>
                    <a:ext uri="{FF2B5EF4-FFF2-40B4-BE49-F238E27FC236}">
                      <a16:creationId xmlns:a16="http://schemas.microsoft.com/office/drawing/2014/main" id="{FDC5D63B-0930-4401-AA13-297D66A8A49E}"/>
                    </a:ext>
                  </a:extLst>
                </p14:cNvPr>
                <p14:cNvContentPartPr/>
                <p14:nvPr/>
              </p14:nvContentPartPr>
              <p14:xfrm>
                <a:off x="10021762" y="3960392"/>
                <a:ext cx="155880" cy="91800"/>
              </p14:xfrm>
            </p:contentPart>
          </mc:Choice>
          <mc:Fallback>
            <p:pic>
              <p:nvPicPr>
                <p:cNvPr id="169597" name="Freihand 169596">
                  <a:extLst>
                    <a:ext uri="{FF2B5EF4-FFF2-40B4-BE49-F238E27FC236}">
                      <a16:creationId xmlns:a16="http://schemas.microsoft.com/office/drawing/2014/main" id="{FDC5D63B-0930-4401-AA13-297D66A8A49E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0017442" y="3956072"/>
                  <a:ext cx="164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169598" name="Freihand 169597">
                  <a:extLst>
                    <a:ext uri="{FF2B5EF4-FFF2-40B4-BE49-F238E27FC236}">
                      <a16:creationId xmlns:a16="http://schemas.microsoft.com/office/drawing/2014/main" id="{1FA26064-52AA-4CDE-B8E4-D536FA844866}"/>
                    </a:ext>
                  </a:extLst>
                </p14:cNvPr>
                <p14:cNvContentPartPr/>
                <p14:nvPr/>
              </p14:nvContentPartPr>
              <p14:xfrm>
                <a:off x="10217242" y="3999632"/>
                <a:ext cx="98640" cy="15840"/>
              </p14:xfrm>
            </p:contentPart>
          </mc:Choice>
          <mc:Fallback>
            <p:pic>
              <p:nvPicPr>
                <p:cNvPr id="169598" name="Freihand 169597">
                  <a:extLst>
                    <a:ext uri="{FF2B5EF4-FFF2-40B4-BE49-F238E27FC236}">
                      <a16:creationId xmlns:a16="http://schemas.microsoft.com/office/drawing/2014/main" id="{1FA26064-52AA-4CDE-B8E4-D536FA844866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0212922" y="3995312"/>
                  <a:ext cx="107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169599" name="Freihand 169598">
                  <a:extLst>
                    <a:ext uri="{FF2B5EF4-FFF2-40B4-BE49-F238E27FC236}">
                      <a16:creationId xmlns:a16="http://schemas.microsoft.com/office/drawing/2014/main" id="{8FA5EBCE-02FB-4A18-8C2B-339D0DC0B4B4}"/>
                    </a:ext>
                  </a:extLst>
                </p14:cNvPr>
                <p14:cNvContentPartPr/>
                <p14:nvPr/>
              </p14:nvContentPartPr>
              <p14:xfrm>
                <a:off x="10432522" y="3970472"/>
                <a:ext cx="16560" cy="10080"/>
              </p14:xfrm>
            </p:contentPart>
          </mc:Choice>
          <mc:Fallback>
            <p:pic>
              <p:nvPicPr>
                <p:cNvPr id="169599" name="Freihand 169598">
                  <a:extLst>
                    <a:ext uri="{FF2B5EF4-FFF2-40B4-BE49-F238E27FC236}">
                      <a16:creationId xmlns:a16="http://schemas.microsoft.com/office/drawing/2014/main" id="{8FA5EBCE-02FB-4A18-8C2B-339D0DC0B4B4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0428202" y="3966152"/>
                  <a:ext cx="25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169600" name="Freihand 169599">
                  <a:extLst>
                    <a:ext uri="{FF2B5EF4-FFF2-40B4-BE49-F238E27FC236}">
                      <a16:creationId xmlns:a16="http://schemas.microsoft.com/office/drawing/2014/main" id="{200A8765-641A-4215-9810-17C3C76444EF}"/>
                    </a:ext>
                  </a:extLst>
                </p14:cNvPr>
                <p14:cNvContentPartPr/>
                <p14:nvPr/>
              </p14:nvContentPartPr>
              <p14:xfrm>
                <a:off x="10392562" y="3955712"/>
                <a:ext cx="115200" cy="97200"/>
              </p14:xfrm>
            </p:contentPart>
          </mc:Choice>
          <mc:Fallback>
            <p:pic>
              <p:nvPicPr>
                <p:cNvPr id="169600" name="Freihand 169599">
                  <a:extLst>
                    <a:ext uri="{FF2B5EF4-FFF2-40B4-BE49-F238E27FC236}">
                      <a16:creationId xmlns:a16="http://schemas.microsoft.com/office/drawing/2014/main" id="{200A8765-641A-4215-9810-17C3C76444EF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10388242" y="3951392"/>
                  <a:ext cx="12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169601" name="Freihand 169600">
                  <a:extLst>
                    <a:ext uri="{FF2B5EF4-FFF2-40B4-BE49-F238E27FC236}">
                      <a16:creationId xmlns:a16="http://schemas.microsoft.com/office/drawing/2014/main" id="{C39B1F64-77CE-4F33-98CE-286F3E454DA5}"/>
                    </a:ext>
                  </a:extLst>
                </p14:cNvPr>
                <p14:cNvContentPartPr/>
                <p14:nvPr/>
              </p14:nvContentPartPr>
              <p14:xfrm>
                <a:off x="10487242" y="4027712"/>
                <a:ext cx="87840" cy="23760"/>
              </p14:xfrm>
            </p:contentPart>
          </mc:Choice>
          <mc:Fallback>
            <p:pic>
              <p:nvPicPr>
                <p:cNvPr id="169601" name="Freihand 169600">
                  <a:extLst>
                    <a:ext uri="{FF2B5EF4-FFF2-40B4-BE49-F238E27FC236}">
                      <a16:creationId xmlns:a16="http://schemas.microsoft.com/office/drawing/2014/main" id="{C39B1F64-77CE-4F33-98CE-286F3E454DA5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0482922" y="4023392"/>
                  <a:ext cx="96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169602" name="Freihand 169601">
                  <a:extLst>
                    <a:ext uri="{FF2B5EF4-FFF2-40B4-BE49-F238E27FC236}">
                      <a16:creationId xmlns:a16="http://schemas.microsoft.com/office/drawing/2014/main" id="{AC052227-17E0-408B-99BE-C9D78C0D3A49}"/>
                    </a:ext>
                  </a:extLst>
                </p14:cNvPr>
                <p14:cNvContentPartPr/>
                <p14:nvPr/>
              </p14:nvContentPartPr>
              <p14:xfrm>
                <a:off x="10557802" y="4033832"/>
                <a:ext cx="31320" cy="80280"/>
              </p14:xfrm>
            </p:contentPart>
          </mc:Choice>
          <mc:Fallback>
            <p:pic>
              <p:nvPicPr>
                <p:cNvPr id="169602" name="Freihand 169601">
                  <a:extLst>
                    <a:ext uri="{FF2B5EF4-FFF2-40B4-BE49-F238E27FC236}">
                      <a16:creationId xmlns:a16="http://schemas.microsoft.com/office/drawing/2014/main" id="{AC052227-17E0-408B-99BE-C9D78C0D3A49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0553482" y="4029512"/>
                  <a:ext cx="39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169608" name="Freihand 169607">
                  <a:extLst>
                    <a:ext uri="{FF2B5EF4-FFF2-40B4-BE49-F238E27FC236}">
                      <a16:creationId xmlns:a16="http://schemas.microsoft.com/office/drawing/2014/main" id="{D2914C4A-C615-48BD-B875-645B16E85163}"/>
                    </a:ext>
                  </a:extLst>
                </p14:cNvPr>
                <p14:cNvContentPartPr/>
                <p14:nvPr/>
              </p14:nvContentPartPr>
              <p14:xfrm>
                <a:off x="9209962" y="3626312"/>
                <a:ext cx="349920" cy="456840"/>
              </p14:xfrm>
            </p:contentPart>
          </mc:Choice>
          <mc:Fallback>
            <p:pic>
              <p:nvPicPr>
                <p:cNvPr id="169608" name="Freihand 169607">
                  <a:extLst>
                    <a:ext uri="{FF2B5EF4-FFF2-40B4-BE49-F238E27FC236}">
                      <a16:creationId xmlns:a16="http://schemas.microsoft.com/office/drawing/2014/main" id="{D2914C4A-C615-48BD-B875-645B16E85163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9205642" y="3621992"/>
                  <a:ext cx="3585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169609" name="Freihand 169608">
                  <a:extLst>
                    <a:ext uri="{FF2B5EF4-FFF2-40B4-BE49-F238E27FC236}">
                      <a16:creationId xmlns:a16="http://schemas.microsoft.com/office/drawing/2014/main" id="{F1447DE1-2132-4CC0-A536-37F7D331C1A9}"/>
                    </a:ext>
                  </a:extLst>
                </p14:cNvPr>
                <p14:cNvContentPartPr/>
                <p14:nvPr/>
              </p14:nvContentPartPr>
              <p14:xfrm>
                <a:off x="10513162" y="3598232"/>
                <a:ext cx="290880" cy="300960"/>
              </p14:xfrm>
            </p:contentPart>
          </mc:Choice>
          <mc:Fallback>
            <p:pic>
              <p:nvPicPr>
                <p:cNvPr id="169609" name="Freihand 169608">
                  <a:extLst>
                    <a:ext uri="{FF2B5EF4-FFF2-40B4-BE49-F238E27FC236}">
                      <a16:creationId xmlns:a16="http://schemas.microsoft.com/office/drawing/2014/main" id="{F1447DE1-2132-4CC0-A536-37F7D331C1A9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0508842" y="3593912"/>
                  <a:ext cx="2995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169611" name="Freihand 169610">
                  <a:extLst>
                    <a:ext uri="{FF2B5EF4-FFF2-40B4-BE49-F238E27FC236}">
                      <a16:creationId xmlns:a16="http://schemas.microsoft.com/office/drawing/2014/main" id="{A5EA5B48-F15F-41D3-8CF7-10F574ABEEFF}"/>
                    </a:ext>
                  </a:extLst>
                </p14:cNvPr>
                <p14:cNvContentPartPr/>
                <p14:nvPr/>
              </p14:nvContentPartPr>
              <p14:xfrm>
                <a:off x="10949842" y="3846632"/>
                <a:ext cx="77400" cy="18720"/>
              </p14:xfrm>
            </p:contentPart>
          </mc:Choice>
          <mc:Fallback>
            <p:pic>
              <p:nvPicPr>
                <p:cNvPr id="169611" name="Freihand 169610">
                  <a:extLst>
                    <a:ext uri="{FF2B5EF4-FFF2-40B4-BE49-F238E27FC236}">
                      <a16:creationId xmlns:a16="http://schemas.microsoft.com/office/drawing/2014/main" id="{A5EA5B48-F15F-41D3-8CF7-10F574ABEEFF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10945522" y="3842312"/>
                  <a:ext cx="86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169612" name="Freihand 169611">
                  <a:extLst>
                    <a:ext uri="{FF2B5EF4-FFF2-40B4-BE49-F238E27FC236}">
                      <a16:creationId xmlns:a16="http://schemas.microsoft.com/office/drawing/2014/main" id="{9BAE6DD6-91CD-4247-9C9E-50F48EC48C9C}"/>
                    </a:ext>
                  </a:extLst>
                </p14:cNvPr>
                <p14:cNvContentPartPr/>
                <p14:nvPr/>
              </p14:nvContentPartPr>
              <p14:xfrm>
                <a:off x="10917082" y="3900272"/>
                <a:ext cx="96120" cy="10440"/>
              </p14:xfrm>
            </p:contentPart>
          </mc:Choice>
          <mc:Fallback>
            <p:pic>
              <p:nvPicPr>
                <p:cNvPr id="169612" name="Freihand 169611">
                  <a:extLst>
                    <a:ext uri="{FF2B5EF4-FFF2-40B4-BE49-F238E27FC236}">
                      <a16:creationId xmlns:a16="http://schemas.microsoft.com/office/drawing/2014/main" id="{9BAE6DD6-91CD-4247-9C9E-50F48EC48C9C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10912762" y="3895952"/>
                  <a:ext cx="104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169613" name="Freihand 169612">
                  <a:extLst>
                    <a:ext uri="{FF2B5EF4-FFF2-40B4-BE49-F238E27FC236}">
                      <a16:creationId xmlns:a16="http://schemas.microsoft.com/office/drawing/2014/main" id="{26991D62-83D0-4288-8C62-FBAE0E566584}"/>
                    </a:ext>
                  </a:extLst>
                </p14:cNvPr>
                <p14:cNvContentPartPr/>
                <p14:nvPr/>
              </p14:nvContentPartPr>
              <p14:xfrm>
                <a:off x="11024002" y="3816032"/>
                <a:ext cx="87840" cy="142560"/>
              </p14:xfrm>
            </p:contentPart>
          </mc:Choice>
          <mc:Fallback>
            <p:pic>
              <p:nvPicPr>
                <p:cNvPr id="169613" name="Freihand 169612">
                  <a:extLst>
                    <a:ext uri="{FF2B5EF4-FFF2-40B4-BE49-F238E27FC236}">
                      <a16:creationId xmlns:a16="http://schemas.microsoft.com/office/drawing/2014/main" id="{26991D62-83D0-4288-8C62-FBAE0E566584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11019682" y="3811712"/>
                  <a:ext cx="9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169614" name="Freihand 169613">
                  <a:extLst>
                    <a:ext uri="{FF2B5EF4-FFF2-40B4-BE49-F238E27FC236}">
                      <a16:creationId xmlns:a16="http://schemas.microsoft.com/office/drawing/2014/main" id="{978EC911-1971-43BD-80B3-F2061C176C61}"/>
                    </a:ext>
                  </a:extLst>
                </p14:cNvPr>
                <p14:cNvContentPartPr/>
                <p14:nvPr/>
              </p14:nvContentPartPr>
              <p14:xfrm>
                <a:off x="11212282" y="3651872"/>
                <a:ext cx="130680" cy="150120"/>
              </p14:xfrm>
            </p:contentPart>
          </mc:Choice>
          <mc:Fallback>
            <p:pic>
              <p:nvPicPr>
                <p:cNvPr id="169614" name="Freihand 169613">
                  <a:extLst>
                    <a:ext uri="{FF2B5EF4-FFF2-40B4-BE49-F238E27FC236}">
                      <a16:creationId xmlns:a16="http://schemas.microsoft.com/office/drawing/2014/main" id="{978EC911-1971-43BD-80B3-F2061C176C61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11207962" y="3647552"/>
                  <a:ext cx="139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169615" name="Freihand 169614">
                  <a:extLst>
                    <a:ext uri="{FF2B5EF4-FFF2-40B4-BE49-F238E27FC236}">
                      <a16:creationId xmlns:a16="http://schemas.microsoft.com/office/drawing/2014/main" id="{BD0CF5E1-791C-455A-9AB5-D53BB00CB8E6}"/>
                    </a:ext>
                  </a:extLst>
                </p14:cNvPr>
                <p14:cNvContentPartPr/>
                <p14:nvPr/>
              </p14:nvContentPartPr>
              <p14:xfrm>
                <a:off x="11348722" y="3703712"/>
                <a:ext cx="79200" cy="123480"/>
              </p14:xfrm>
            </p:contentPart>
          </mc:Choice>
          <mc:Fallback>
            <p:pic>
              <p:nvPicPr>
                <p:cNvPr id="169615" name="Freihand 169614">
                  <a:extLst>
                    <a:ext uri="{FF2B5EF4-FFF2-40B4-BE49-F238E27FC236}">
                      <a16:creationId xmlns:a16="http://schemas.microsoft.com/office/drawing/2014/main" id="{BD0CF5E1-791C-455A-9AB5-D53BB00CB8E6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11344402" y="3699392"/>
                  <a:ext cx="87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169616" name="Freihand 169615">
                  <a:extLst>
                    <a:ext uri="{FF2B5EF4-FFF2-40B4-BE49-F238E27FC236}">
                      <a16:creationId xmlns:a16="http://schemas.microsoft.com/office/drawing/2014/main" id="{8DB65F83-5F78-4B72-BAFA-E6B033FA22BB}"/>
                    </a:ext>
                  </a:extLst>
                </p14:cNvPr>
                <p14:cNvContentPartPr/>
                <p14:nvPr/>
              </p14:nvContentPartPr>
              <p14:xfrm>
                <a:off x="11431882" y="3652232"/>
                <a:ext cx="100800" cy="93960"/>
              </p14:xfrm>
            </p:contentPart>
          </mc:Choice>
          <mc:Fallback>
            <p:pic>
              <p:nvPicPr>
                <p:cNvPr id="169616" name="Freihand 169615">
                  <a:extLst>
                    <a:ext uri="{FF2B5EF4-FFF2-40B4-BE49-F238E27FC236}">
                      <a16:creationId xmlns:a16="http://schemas.microsoft.com/office/drawing/2014/main" id="{8DB65F83-5F78-4B72-BAFA-E6B033FA22BB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11427562" y="3647912"/>
                  <a:ext cx="109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169617" name="Freihand 169616">
                  <a:extLst>
                    <a:ext uri="{FF2B5EF4-FFF2-40B4-BE49-F238E27FC236}">
                      <a16:creationId xmlns:a16="http://schemas.microsoft.com/office/drawing/2014/main" id="{CFC21A06-FDF2-4083-AEE0-2EB04735BABA}"/>
                    </a:ext>
                  </a:extLst>
                </p14:cNvPr>
                <p14:cNvContentPartPr/>
                <p14:nvPr/>
              </p14:nvContentPartPr>
              <p14:xfrm>
                <a:off x="11176282" y="3825032"/>
                <a:ext cx="262440" cy="14400"/>
              </p14:xfrm>
            </p:contentPart>
          </mc:Choice>
          <mc:Fallback>
            <p:pic>
              <p:nvPicPr>
                <p:cNvPr id="169617" name="Freihand 169616">
                  <a:extLst>
                    <a:ext uri="{FF2B5EF4-FFF2-40B4-BE49-F238E27FC236}">
                      <a16:creationId xmlns:a16="http://schemas.microsoft.com/office/drawing/2014/main" id="{CFC21A06-FDF2-4083-AEE0-2EB04735BABA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11171962" y="3820712"/>
                  <a:ext cx="271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169618" name="Freihand 169617">
                  <a:extLst>
                    <a:ext uri="{FF2B5EF4-FFF2-40B4-BE49-F238E27FC236}">
                      <a16:creationId xmlns:a16="http://schemas.microsoft.com/office/drawing/2014/main" id="{1091720C-B6FE-4BE4-9FD3-E17F8475BF1A}"/>
                    </a:ext>
                  </a:extLst>
                </p14:cNvPr>
                <p14:cNvContentPartPr/>
                <p14:nvPr/>
              </p14:nvContentPartPr>
              <p14:xfrm>
                <a:off x="11128762" y="3875072"/>
                <a:ext cx="145440" cy="163800"/>
              </p14:xfrm>
            </p:contentPart>
          </mc:Choice>
          <mc:Fallback>
            <p:pic>
              <p:nvPicPr>
                <p:cNvPr id="169618" name="Freihand 169617">
                  <a:extLst>
                    <a:ext uri="{FF2B5EF4-FFF2-40B4-BE49-F238E27FC236}">
                      <a16:creationId xmlns:a16="http://schemas.microsoft.com/office/drawing/2014/main" id="{1091720C-B6FE-4BE4-9FD3-E17F8475BF1A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11124442" y="3870752"/>
                  <a:ext cx="154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169619" name="Freihand 169618">
                  <a:extLst>
                    <a:ext uri="{FF2B5EF4-FFF2-40B4-BE49-F238E27FC236}">
                      <a16:creationId xmlns:a16="http://schemas.microsoft.com/office/drawing/2014/main" id="{BDB66617-EB1F-4F96-8744-EB3FFB0FF1C9}"/>
                    </a:ext>
                  </a:extLst>
                </p14:cNvPr>
                <p14:cNvContentPartPr/>
                <p14:nvPr/>
              </p14:nvContentPartPr>
              <p14:xfrm>
                <a:off x="11305522" y="3898112"/>
                <a:ext cx="132120" cy="178560"/>
              </p14:xfrm>
            </p:contentPart>
          </mc:Choice>
          <mc:Fallback>
            <p:pic>
              <p:nvPicPr>
                <p:cNvPr id="169619" name="Freihand 169618">
                  <a:extLst>
                    <a:ext uri="{FF2B5EF4-FFF2-40B4-BE49-F238E27FC236}">
                      <a16:creationId xmlns:a16="http://schemas.microsoft.com/office/drawing/2014/main" id="{BDB66617-EB1F-4F96-8744-EB3FFB0FF1C9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11301202" y="3893792"/>
                  <a:ext cx="140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169621" name="Freihand 169620">
                  <a:extLst>
                    <a:ext uri="{FF2B5EF4-FFF2-40B4-BE49-F238E27FC236}">
                      <a16:creationId xmlns:a16="http://schemas.microsoft.com/office/drawing/2014/main" id="{81692894-002E-4BE5-806A-A1C64A2D4AAC}"/>
                    </a:ext>
                  </a:extLst>
                </p14:cNvPr>
                <p14:cNvContentPartPr/>
                <p14:nvPr/>
              </p14:nvContentPartPr>
              <p14:xfrm>
                <a:off x="9756802" y="3436952"/>
                <a:ext cx="1108800" cy="763560"/>
              </p14:xfrm>
            </p:contentPart>
          </mc:Choice>
          <mc:Fallback>
            <p:pic>
              <p:nvPicPr>
                <p:cNvPr id="169621" name="Freihand 169620">
                  <a:extLst>
                    <a:ext uri="{FF2B5EF4-FFF2-40B4-BE49-F238E27FC236}">
                      <a16:creationId xmlns:a16="http://schemas.microsoft.com/office/drawing/2014/main" id="{81692894-002E-4BE5-806A-A1C64A2D4AAC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9752482" y="3432632"/>
                  <a:ext cx="111744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169623" name="Freihand 169622">
                  <a:extLst>
                    <a:ext uri="{FF2B5EF4-FFF2-40B4-BE49-F238E27FC236}">
                      <a16:creationId xmlns:a16="http://schemas.microsoft.com/office/drawing/2014/main" id="{7A5E44A0-3B45-4BD5-BAB8-1EF16ECE7E7E}"/>
                    </a:ext>
                  </a:extLst>
                </p14:cNvPr>
                <p14:cNvContentPartPr/>
                <p14:nvPr/>
              </p14:nvContentPartPr>
              <p14:xfrm>
                <a:off x="11524042" y="3858872"/>
                <a:ext cx="154440" cy="15120"/>
              </p14:xfrm>
            </p:contentPart>
          </mc:Choice>
          <mc:Fallback>
            <p:pic>
              <p:nvPicPr>
                <p:cNvPr id="169623" name="Freihand 169622">
                  <a:extLst>
                    <a:ext uri="{FF2B5EF4-FFF2-40B4-BE49-F238E27FC236}">
                      <a16:creationId xmlns:a16="http://schemas.microsoft.com/office/drawing/2014/main" id="{7A5E44A0-3B45-4BD5-BAB8-1EF16ECE7E7E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11519722" y="3854552"/>
                  <a:ext cx="163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169624" name="Freihand 169623">
                  <a:extLst>
                    <a:ext uri="{FF2B5EF4-FFF2-40B4-BE49-F238E27FC236}">
                      <a16:creationId xmlns:a16="http://schemas.microsoft.com/office/drawing/2014/main" id="{3965C7D9-5192-471B-8E72-F9919D29F840}"/>
                    </a:ext>
                  </a:extLst>
                </p14:cNvPr>
                <p14:cNvContentPartPr/>
                <p14:nvPr/>
              </p14:nvContentPartPr>
              <p14:xfrm>
                <a:off x="11570842" y="3897032"/>
                <a:ext cx="138600" cy="15840"/>
              </p14:xfrm>
            </p:contentPart>
          </mc:Choice>
          <mc:Fallback>
            <p:pic>
              <p:nvPicPr>
                <p:cNvPr id="169624" name="Freihand 169623">
                  <a:extLst>
                    <a:ext uri="{FF2B5EF4-FFF2-40B4-BE49-F238E27FC236}">
                      <a16:creationId xmlns:a16="http://schemas.microsoft.com/office/drawing/2014/main" id="{3965C7D9-5192-471B-8E72-F9919D29F840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11566522" y="3892712"/>
                  <a:ext cx="147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169625" name="Freihand 169624">
                  <a:extLst>
                    <a:ext uri="{FF2B5EF4-FFF2-40B4-BE49-F238E27FC236}">
                      <a16:creationId xmlns:a16="http://schemas.microsoft.com/office/drawing/2014/main" id="{123B749A-8594-4670-877C-41582D8EB806}"/>
                    </a:ext>
                  </a:extLst>
                </p14:cNvPr>
                <p14:cNvContentPartPr/>
                <p14:nvPr/>
              </p14:nvContentPartPr>
              <p14:xfrm>
                <a:off x="11782162" y="3660512"/>
                <a:ext cx="140040" cy="154080"/>
              </p14:xfrm>
            </p:contentPart>
          </mc:Choice>
          <mc:Fallback>
            <p:pic>
              <p:nvPicPr>
                <p:cNvPr id="169625" name="Freihand 169624">
                  <a:extLst>
                    <a:ext uri="{FF2B5EF4-FFF2-40B4-BE49-F238E27FC236}">
                      <a16:creationId xmlns:a16="http://schemas.microsoft.com/office/drawing/2014/main" id="{123B749A-8594-4670-877C-41582D8EB806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11777842" y="3656192"/>
                  <a:ext cx="148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169626" name="Freihand 169625">
                  <a:extLst>
                    <a:ext uri="{FF2B5EF4-FFF2-40B4-BE49-F238E27FC236}">
                      <a16:creationId xmlns:a16="http://schemas.microsoft.com/office/drawing/2014/main" id="{7E20E2FA-88DF-4F08-8120-296155CDFFB1}"/>
                    </a:ext>
                  </a:extLst>
                </p14:cNvPr>
                <p14:cNvContentPartPr/>
                <p14:nvPr/>
              </p14:nvContentPartPr>
              <p14:xfrm>
                <a:off x="11773882" y="3825032"/>
                <a:ext cx="233640" cy="13320"/>
              </p14:xfrm>
            </p:contentPart>
          </mc:Choice>
          <mc:Fallback>
            <p:pic>
              <p:nvPicPr>
                <p:cNvPr id="169626" name="Freihand 169625">
                  <a:extLst>
                    <a:ext uri="{FF2B5EF4-FFF2-40B4-BE49-F238E27FC236}">
                      <a16:creationId xmlns:a16="http://schemas.microsoft.com/office/drawing/2014/main" id="{7E20E2FA-88DF-4F08-8120-296155CDFFB1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11769562" y="3820712"/>
                  <a:ext cx="242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169627" name="Freihand 169626">
                  <a:extLst>
                    <a:ext uri="{FF2B5EF4-FFF2-40B4-BE49-F238E27FC236}">
                      <a16:creationId xmlns:a16="http://schemas.microsoft.com/office/drawing/2014/main" id="{FE8C82A0-841E-4775-A1FF-AE329D07B5EF}"/>
                    </a:ext>
                  </a:extLst>
                </p14:cNvPr>
                <p14:cNvContentPartPr/>
                <p14:nvPr/>
              </p14:nvContentPartPr>
              <p14:xfrm>
                <a:off x="11700802" y="3938792"/>
                <a:ext cx="133200" cy="125280"/>
              </p14:xfrm>
            </p:contentPart>
          </mc:Choice>
          <mc:Fallback>
            <p:pic>
              <p:nvPicPr>
                <p:cNvPr id="169627" name="Freihand 169626">
                  <a:extLst>
                    <a:ext uri="{FF2B5EF4-FFF2-40B4-BE49-F238E27FC236}">
                      <a16:creationId xmlns:a16="http://schemas.microsoft.com/office/drawing/2014/main" id="{FE8C82A0-841E-4775-A1FF-AE329D07B5EF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11696482" y="3934472"/>
                  <a:ext cx="141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169628" name="Freihand 169627">
                  <a:extLst>
                    <a:ext uri="{FF2B5EF4-FFF2-40B4-BE49-F238E27FC236}">
                      <a16:creationId xmlns:a16="http://schemas.microsoft.com/office/drawing/2014/main" id="{E381F96A-4329-4BD9-8745-750A26555088}"/>
                    </a:ext>
                  </a:extLst>
                </p14:cNvPr>
                <p14:cNvContentPartPr/>
                <p14:nvPr/>
              </p14:nvContentPartPr>
              <p14:xfrm>
                <a:off x="11845162" y="3996752"/>
                <a:ext cx="78840" cy="18000"/>
              </p14:xfrm>
            </p:contentPart>
          </mc:Choice>
          <mc:Fallback>
            <p:pic>
              <p:nvPicPr>
                <p:cNvPr id="169628" name="Freihand 169627">
                  <a:extLst>
                    <a:ext uri="{FF2B5EF4-FFF2-40B4-BE49-F238E27FC236}">
                      <a16:creationId xmlns:a16="http://schemas.microsoft.com/office/drawing/2014/main" id="{E381F96A-4329-4BD9-8745-750A26555088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11840842" y="3992432"/>
                  <a:ext cx="87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169629" name="Freihand 169628">
                  <a:extLst>
                    <a:ext uri="{FF2B5EF4-FFF2-40B4-BE49-F238E27FC236}">
                      <a16:creationId xmlns:a16="http://schemas.microsoft.com/office/drawing/2014/main" id="{88BD9493-785B-4129-B98A-FFB332AA149D}"/>
                    </a:ext>
                  </a:extLst>
                </p14:cNvPr>
                <p14:cNvContentPartPr/>
                <p14:nvPr/>
              </p14:nvContentPartPr>
              <p14:xfrm>
                <a:off x="11914642" y="3958952"/>
                <a:ext cx="93600" cy="88560"/>
              </p14:xfrm>
            </p:contentPart>
          </mc:Choice>
          <mc:Fallback>
            <p:pic>
              <p:nvPicPr>
                <p:cNvPr id="169629" name="Freihand 169628">
                  <a:extLst>
                    <a:ext uri="{FF2B5EF4-FFF2-40B4-BE49-F238E27FC236}">
                      <a16:creationId xmlns:a16="http://schemas.microsoft.com/office/drawing/2014/main" id="{88BD9493-785B-4129-B98A-FFB332AA149D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11910322" y="3954632"/>
                  <a:ext cx="102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169630" name="Freihand 169629">
                  <a:extLst>
                    <a:ext uri="{FF2B5EF4-FFF2-40B4-BE49-F238E27FC236}">
                      <a16:creationId xmlns:a16="http://schemas.microsoft.com/office/drawing/2014/main" id="{ECA53E03-05EC-4C67-A9FF-D1724512E1BF}"/>
                    </a:ext>
                  </a:extLst>
                </p14:cNvPr>
                <p14:cNvContentPartPr/>
                <p14:nvPr/>
              </p14:nvContentPartPr>
              <p14:xfrm>
                <a:off x="11997442" y="4017272"/>
                <a:ext cx="76680" cy="102960"/>
              </p14:xfrm>
            </p:contentPart>
          </mc:Choice>
          <mc:Fallback>
            <p:pic>
              <p:nvPicPr>
                <p:cNvPr id="169630" name="Freihand 169629">
                  <a:extLst>
                    <a:ext uri="{FF2B5EF4-FFF2-40B4-BE49-F238E27FC236}">
                      <a16:creationId xmlns:a16="http://schemas.microsoft.com/office/drawing/2014/main" id="{ECA53E03-05EC-4C67-A9FF-D1724512E1BF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11993122" y="4012952"/>
                  <a:ext cx="85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169632" name="Freihand 169631">
                  <a:extLst>
                    <a:ext uri="{FF2B5EF4-FFF2-40B4-BE49-F238E27FC236}">
                      <a16:creationId xmlns:a16="http://schemas.microsoft.com/office/drawing/2014/main" id="{A2186723-9DD3-4F6E-8E7D-0877E2B96A7F}"/>
                    </a:ext>
                  </a:extLst>
                </p14:cNvPr>
                <p14:cNvContentPartPr/>
                <p14:nvPr/>
              </p14:nvContentPartPr>
              <p14:xfrm>
                <a:off x="10955962" y="3408512"/>
                <a:ext cx="1344960" cy="867240"/>
              </p14:xfrm>
            </p:contentPart>
          </mc:Choice>
          <mc:Fallback>
            <p:pic>
              <p:nvPicPr>
                <p:cNvPr id="169632" name="Freihand 169631">
                  <a:extLst>
                    <a:ext uri="{FF2B5EF4-FFF2-40B4-BE49-F238E27FC236}">
                      <a16:creationId xmlns:a16="http://schemas.microsoft.com/office/drawing/2014/main" id="{A2186723-9DD3-4F6E-8E7D-0877E2B96A7F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10951642" y="3404192"/>
                  <a:ext cx="1353600" cy="87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169633" name="Freihand 169632">
                  <a:extLst>
                    <a:ext uri="{FF2B5EF4-FFF2-40B4-BE49-F238E27FC236}">
                      <a16:creationId xmlns:a16="http://schemas.microsoft.com/office/drawing/2014/main" id="{675DB857-9C33-4326-BC69-E4A3E92B29FA}"/>
                    </a:ext>
                  </a:extLst>
                </p14:cNvPr>
                <p14:cNvContentPartPr/>
                <p14:nvPr/>
              </p14:nvContentPartPr>
              <p14:xfrm>
                <a:off x="7745785" y="4024112"/>
                <a:ext cx="3345840" cy="1426680"/>
              </p14:xfrm>
            </p:contentPart>
          </mc:Choice>
          <mc:Fallback>
            <p:pic>
              <p:nvPicPr>
                <p:cNvPr id="169633" name="Freihand 169632">
                  <a:extLst>
                    <a:ext uri="{FF2B5EF4-FFF2-40B4-BE49-F238E27FC236}">
                      <a16:creationId xmlns:a16="http://schemas.microsoft.com/office/drawing/2014/main" id="{675DB857-9C33-4326-BC69-E4A3E92B29FA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7741465" y="4019792"/>
                  <a:ext cx="3354480" cy="14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169634" name="Freihand 169633">
                  <a:extLst>
                    <a:ext uri="{FF2B5EF4-FFF2-40B4-BE49-F238E27FC236}">
                      <a16:creationId xmlns:a16="http://schemas.microsoft.com/office/drawing/2014/main" id="{D9F2F878-1E5D-4582-932F-65547CD6D2BE}"/>
                    </a:ext>
                  </a:extLst>
                </p14:cNvPr>
                <p14:cNvContentPartPr/>
                <p14:nvPr/>
              </p14:nvContentPartPr>
              <p14:xfrm>
                <a:off x="7649305" y="5310752"/>
                <a:ext cx="378000" cy="197280"/>
              </p14:xfrm>
            </p:contentPart>
          </mc:Choice>
          <mc:Fallback>
            <p:pic>
              <p:nvPicPr>
                <p:cNvPr id="169634" name="Freihand 169633">
                  <a:extLst>
                    <a:ext uri="{FF2B5EF4-FFF2-40B4-BE49-F238E27FC236}">
                      <a16:creationId xmlns:a16="http://schemas.microsoft.com/office/drawing/2014/main" id="{D9F2F878-1E5D-4582-932F-65547CD6D2BE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7644985" y="5306432"/>
                  <a:ext cx="386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169636" name="Freihand 169635">
                  <a:extLst>
                    <a:ext uri="{FF2B5EF4-FFF2-40B4-BE49-F238E27FC236}">
                      <a16:creationId xmlns:a16="http://schemas.microsoft.com/office/drawing/2014/main" id="{78FB19A9-EA89-4024-B918-04F38A02A002}"/>
                    </a:ext>
                  </a:extLst>
                </p14:cNvPr>
                <p14:cNvContentPartPr/>
                <p14:nvPr/>
              </p14:nvContentPartPr>
              <p14:xfrm>
                <a:off x="8861425" y="2684912"/>
                <a:ext cx="3620880" cy="1720440"/>
              </p14:xfrm>
            </p:contentPart>
          </mc:Choice>
          <mc:Fallback>
            <p:pic>
              <p:nvPicPr>
                <p:cNvPr id="169636" name="Freihand 169635">
                  <a:extLst>
                    <a:ext uri="{FF2B5EF4-FFF2-40B4-BE49-F238E27FC236}">
                      <a16:creationId xmlns:a16="http://schemas.microsoft.com/office/drawing/2014/main" id="{78FB19A9-EA89-4024-B918-04F38A02A002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857105" y="2680592"/>
                  <a:ext cx="3629520" cy="172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771F9BB-9670-4CBF-9961-BA8618275BAE}"/>
                  </a:ext>
                </a:extLst>
              </p14:cNvPr>
              <p14:cNvContentPartPr/>
              <p14:nvPr/>
            </p14:nvContentPartPr>
            <p14:xfrm>
              <a:off x="5062762" y="4001792"/>
              <a:ext cx="3448080" cy="135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771F9BB-9670-4CBF-9961-BA8618275B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8442" y="3997472"/>
                <a:ext cx="3456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DD446DC-E66B-4BC3-8BE9-D88E854D964C}"/>
                  </a:ext>
                </a:extLst>
              </p14:cNvPr>
              <p14:cNvContentPartPr/>
              <p14:nvPr/>
            </p14:nvContentPartPr>
            <p14:xfrm>
              <a:off x="1458442" y="4418312"/>
              <a:ext cx="4821840" cy="201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DD446DC-E66B-4BC3-8BE9-D88E854D96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4122" y="4413992"/>
                <a:ext cx="4830480" cy="2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2C5308D-2333-40F1-8BA2-6397C4D0415E}"/>
                  </a:ext>
                </a:extLst>
              </p14:cNvPr>
              <p14:cNvContentPartPr/>
              <p14:nvPr/>
            </p14:nvContentPartPr>
            <p14:xfrm>
              <a:off x="2839661" y="1733432"/>
              <a:ext cx="4283280" cy="32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2C5308D-2333-40F1-8BA2-6397C4D04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5341" y="1729112"/>
                <a:ext cx="42919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D25357D-D96A-44F6-B16E-D4F8A94A7164}"/>
                  </a:ext>
                </a:extLst>
              </p14:cNvPr>
              <p14:cNvContentPartPr/>
              <p14:nvPr/>
            </p14:nvContentPartPr>
            <p14:xfrm>
              <a:off x="2783861" y="1726952"/>
              <a:ext cx="4179240" cy="100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D25357D-D96A-44F6-B16E-D4F8A94A71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9541" y="1722632"/>
                <a:ext cx="41878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F168259-BEC9-4041-9754-523EC4E82334}"/>
                  </a:ext>
                </a:extLst>
              </p14:cNvPr>
              <p14:cNvContentPartPr/>
              <p14:nvPr/>
            </p14:nvContentPartPr>
            <p14:xfrm>
              <a:off x="3032621" y="3571592"/>
              <a:ext cx="4759920" cy="752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F168259-BEC9-4041-9754-523EC4E823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8301" y="3567272"/>
                <a:ext cx="47685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5964C92-364A-4F76-B9DC-F684D68942EE}"/>
                  </a:ext>
                </a:extLst>
              </p14:cNvPr>
              <p14:cNvContentPartPr/>
              <p14:nvPr/>
            </p14:nvContentPartPr>
            <p14:xfrm>
              <a:off x="2984741" y="3967952"/>
              <a:ext cx="3607200" cy="168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5964C92-364A-4F76-B9DC-F684D68942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0421" y="3963632"/>
                <a:ext cx="36158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6F772CF-1AC3-428D-8BE2-0BA60D6580F6}"/>
                  </a:ext>
                </a:extLst>
              </p14:cNvPr>
              <p14:cNvContentPartPr/>
              <p14:nvPr/>
            </p14:nvContentPartPr>
            <p14:xfrm>
              <a:off x="546821" y="4640432"/>
              <a:ext cx="4091040" cy="80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6F772CF-1AC3-428D-8BE2-0BA60D6580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2501" y="4636112"/>
                <a:ext cx="4099680" cy="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73C8108-2B74-4E93-8C6F-289DBDDB5C15}"/>
                  </a:ext>
                </a:extLst>
              </p14:cNvPr>
              <p14:cNvContentPartPr/>
              <p14:nvPr/>
            </p14:nvContentPartPr>
            <p14:xfrm>
              <a:off x="8036722" y="3000272"/>
              <a:ext cx="1318320" cy="135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73C8108-2B74-4E93-8C6F-289DBDDB5C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2402" y="2995952"/>
                <a:ext cx="13269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2B54ED4-EA84-449C-85A8-CA4A50F42DC0}"/>
                  </a:ext>
                </a:extLst>
              </p14:cNvPr>
              <p14:cNvContentPartPr/>
              <p14:nvPr/>
            </p14:nvContentPartPr>
            <p14:xfrm>
              <a:off x="5564242" y="1224752"/>
              <a:ext cx="1604880" cy="146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2B54ED4-EA84-449C-85A8-CA4A50F42D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9922" y="1220432"/>
                <a:ext cx="16135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47E455E-CA4B-4398-8A58-6D0444C18F7D}"/>
                  </a:ext>
                </a:extLst>
              </p14:cNvPr>
              <p14:cNvContentPartPr/>
              <p14:nvPr/>
            </p14:nvContentPartPr>
            <p14:xfrm>
              <a:off x="8161642" y="2975792"/>
              <a:ext cx="1003320" cy="87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47E455E-CA4B-4398-8A58-6D0444C18F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7322" y="2971472"/>
                <a:ext cx="10119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7EDD0F6-A31A-44D3-9DB2-3E640153404F}"/>
                  </a:ext>
                </a:extLst>
              </p14:cNvPr>
              <p14:cNvContentPartPr/>
              <p14:nvPr/>
            </p14:nvContentPartPr>
            <p14:xfrm>
              <a:off x="1701442" y="4674632"/>
              <a:ext cx="2564280" cy="129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7EDD0F6-A31A-44D3-9DB2-3E64015340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7122" y="4670312"/>
                <a:ext cx="25729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22A1C35-85FF-4F2C-9168-5C92C008E290}"/>
                  </a:ext>
                </a:extLst>
              </p14:cNvPr>
              <p14:cNvContentPartPr/>
              <p14:nvPr/>
            </p14:nvContentPartPr>
            <p14:xfrm>
              <a:off x="3391282" y="5463392"/>
              <a:ext cx="2431440" cy="97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22A1C35-85FF-4F2C-9168-5C92C008E2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86962" y="5459072"/>
                <a:ext cx="24400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AA6FC59-1FE5-4ACA-AADA-A5F2DA2202A1}"/>
                  </a:ext>
                </a:extLst>
              </p14:cNvPr>
              <p14:cNvContentPartPr/>
              <p14:nvPr/>
            </p14:nvContentPartPr>
            <p14:xfrm>
              <a:off x="5307922" y="702392"/>
              <a:ext cx="1963800" cy="850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AA6FC59-1FE5-4ACA-AADA-A5F2DA2202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03602" y="698072"/>
                <a:ext cx="1972440" cy="8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2A9DD013-CCFF-4B5A-9D7B-38485C65F801}"/>
                  </a:ext>
                </a:extLst>
              </p14:cNvPr>
              <p14:cNvContentPartPr/>
              <p14:nvPr/>
            </p14:nvContentPartPr>
            <p14:xfrm>
              <a:off x="10186642" y="181832"/>
              <a:ext cx="450000" cy="4881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2A9DD013-CCFF-4B5A-9D7B-38485C65F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2322" y="177512"/>
                <a:ext cx="45864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FA73401-392F-4605-83F0-5A73D8CD07C8}"/>
                  </a:ext>
                </a:extLst>
              </p14:cNvPr>
              <p14:cNvContentPartPr/>
              <p14:nvPr/>
            </p14:nvContentPartPr>
            <p14:xfrm>
              <a:off x="6567202" y="1738832"/>
              <a:ext cx="1053000" cy="5320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FA73401-392F-4605-83F0-5A73D8CD07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2882" y="1734512"/>
                <a:ext cx="106164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269919A-CFCA-4106-AA72-666B41A852DB}"/>
                  </a:ext>
                </a:extLst>
              </p14:cNvPr>
              <p14:cNvContentPartPr/>
              <p14:nvPr/>
            </p14:nvContentPartPr>
            <p14:xfrm>
              <a:off x="5968522" y="796712"/>
              <a:ext cx="1419840" cy="2275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269919A-CFCA-4106-AA72-666B41A852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64202" y="792392"/>
                <a:ext cx="14284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804A76CD-8D17-4AA2-8C29-A5E4C332A472}"/>
                  </a:ext>
                </a:extLst>
              </p14:cNvPr>
              <p14:cNvContentPartPr/>
              <p14:nvPr/>
            </p14:nvContentPartPr>
            <p14:xfrm>
              <a:off x="7816042" y="3651152"/>
              <a:ext cx="262800" cy="828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804A76CD-8D17-4AA2-8C29-A5E4C332A4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1722" y="3646832"/>
                <a:ext cx="27144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C6A31144-188C-4548-BFFC-080D817611DD}"/>
              </a:ext>
            </a:extLst>
          </p:cNvPr>
          <p:cNvGrpSpPr/>
          <p:nvPr/>
        </p:nvGrpSpPr>
        <p:grpSpPr>
          <a:xfrm>
            <a:off x="38602" y="97952"/>
            <a:ext cx="11882160" cy="3229200"/>
            <a:chOff x="38602" y="97952"/>
            <a:chExt cx="11882160" cy="32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0E28590-D922-4CA0-89BE-E69D559644C0}"/>
                    </a:ext>
                  </a:extLst>
                </p14:cNvPr>
                <p14:cNvContentPartPr/>
                <p14:nvPr/>
              </p14:nvContentPartPr>
              <p14:xfrm>
                <a:off x="2826442" y="563072"/>
                <a:ext cx="983160" cy="199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0E28590-D922-4CA0-89BE-E69D559644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22122" y="558752"/>
                  <a:ext cx="991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270AA38-66A6-466E-AFDD-0777A4B227EF}"/>
                    </a:ext>
                  </a:extLst>
                </p14:cNvPr>
                <p14:cNvContentPartPr/>
                <p14:nvPr/>
              </p14:nvContentPartPr>
              <p14:xfrm>
                <a:off x="2527282" y="498992"/>
                <a:ext cx="493920" cy="159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270AA38-66A6-466E-AFDD-0777A4B227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22962" y="494672"/>
                  <a:ext cx="502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FF8031-04C5-41A5-ABA5-6B3837056420}"/>
                    </a:ext>
                  </a:extLst>
                </p14:cNvPr>
                <p14:cNvContentPartPr/>
                <p14:nvPr/>
              </p14:nvContentPartPr>
              <p14:xfrm>
                <a:off x="8430202" y="214952"/>
                <a:ext cx="112320" cy="50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FF8031-04C5-41A5-ABA5-6B38370564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25882" y="210632"/>
                  <a:ext cx="120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CC3D044-8E20-46DA-B5B3-C07B7C9A511C}"/>
                    </a:ext>
                  </a:extLst>
                </p14:cNvPr>
                <p14:cNvContentPartPr/>
                <p14:nvPr/>
              </p14:nvContentPartPr>
              <p14:xfrm>
                <a:off x="8495362" y="215312"/>
                <a:ext cx="56160" cy="144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CC3D044-8E20-46DA-B5B3-C07B7C9A51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91042" y="210992"/>
                  <a:ext cx="64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B3D3AD4-9BD5-4DA3-9DDD-CD122360134F}"/>
                    </a:ext>
                  </a:extLst>
                </p14:cNvPr>
                <p14:cNvContentPartPr/>
                <p14:nvPr/>
              </p14:nvContentPartPr>
              <p14:xfrm>
                <a:off x="8582122" y="128912"/>
                <a:ext cx="163080" cy="124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B3D3AD4-9BD5-4DA3-9DDD-CD12236013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77802" y="124592"/>
                  <a:ext cx="171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10FAEC4-073B-456A-80EE-0227EEAFDB07}"/>
                    </a:ext>
                  </a:extLst>
                </p14:cNvPr>
                <p14:cNvContentPartPr/>
                <p14:nvPr/>
              </p14:nvContentPartPr>
              <p14:xfrm>
                <a:off x="8864362" y="218192"/>
                <a:ext cx="143640" cy="12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10FAEC4-073B-456A-80EE-0227EEAFDB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0042" y="213872"/>
                  <a:ext cx="152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F8C5240-C974-4823-8603-49374927F4F6}"/>
                    </a:ext>
                  </a:extLst>
                </p14:cNvPr>
                <p14:cNvContentPartPr/>
                <p14:nvPr/>
              </p14:nvContentPartPr>
              <p14:xfrm>
                <a:off x="8853202" y="246992"/>
                <a:ext cx="199080" cy="16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F8C5240-C974-4823-8603-49374927F4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48882" y="242672"/>
                  <a:ext cx="207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108FED3-5BFA-4369-9F7D-254AC9F29437}"/>
                    </a:ext>
                  </a:extLst>
                </p14:cNvPr>
                <p14:cNvContentPartPr/>
                <p14:nvPr/>
              </p14:nvContentPartPr>
              <p14:xfrm>
                <a:off x="9319042" y="132872"/>
                <a:ext cx="145080" cy="96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108FED3-5BFA-4369-9F7D-254AC9F294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14722" y="128552"/>
                  <a:ext cx="153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4BA94D7-3AFB-4479-BCC4-094C4667B9B2}"/>
                    </a:ext>
                  </a:extLst>
                </p14:cNvPr>
                <p14:cNvContentPartPr/>
                <p14:nvPr/>
              </p14:nvContentPartPr>
              <p14:xfrm>
                <a:off x="9580762" y="150872"/>
                <a:ext cx="22320" cy="78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4BA94D7-3AFB-4479-BCC4-094C4667B9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76442" y="146552"/>
                  <a:ext cx="30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B7E59FB-28A0-4E40-B00C-62FE3B14FD12}"/>
                    </a:ext>
                  </a:extLst>
                </p14:cNvPr>
                <p14:cNvContentPartPr/>
                <p14:nvPr/>
              </p14:nvContentPartPr>
              <p14:xfrm>
                <a:off x="9525682" y="144392"/>
                <a:ext cx="304200" cy="75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B7E59FB-28A0-4E40-B00C-62FE3B14FD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21362" y="140072"/>
                  <a:ext cx="312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A705B27-3AA5-4247-A346-2D21C6B405DD}"/>
                    </a:ext>
                  </a:extLst>
                </p14:cNvPr>
                <p14:cNvContentPartPr/>
                <p14:nvPr/>
              </p14:nvContentPartPr>
              <p14:xfrm>
                <a:off x="9722962" y="113792"/>
                <a:ext cx="171360" cy="109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A705B27-3AA5-4247-A346-2D21C6B405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18642" y="109472"/>
                  <a:ext cx="180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E58133D-701C-43A5-A920-022D49D6848A}"/>
                    </a:ext>
                  </a:extLst>
                </p14:cNvPr>
                <p14:cNvContentPartPr/>
                <p14:nvPr/>
              </p14:nvContentPartPr>
              <p14:xfrm>
                <a:off x="10135522" y="164192"/>
                <a:ext cx="22680" cy="61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E58133D-701C-43A5-A920-022D49D684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31202" y="159872"/>
                  <a:ext cx="31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D274DBF-A5FB-4BE5-9CF4-404E45F02087}"/>
                    </a:ext>
                  </a:extLst>
                </p14:cNvPr>
                <p14:cNvContentPartPr/>
                <p14:nvPr/>
              </p14:nvContentPartPr>
              <p14:xfrm>
                <a:off x="10079722" y="176792"/>
                <a:ext cx="125640" cy="10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D274DBF-A5FB-4BE5-9CF4-404E45F020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75402" y="172472"/>
                  <a:ext cx="134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60D7768-B0F7-4F7E-8BC8-6DC635B4AA39}"/>
                    </a:ext>
                  </a:extLst>
                </p14:cNvPr>
                <p14:cNvContentPartPr/>
                <p14:nvPr/>
              </p14:nvContentPartPr>
              <p14:xfrm>
                <a:off x="10262962" y="97952"/>
                <a:ext cx="173520" cy="157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60D7768-B0F7-4F7E-8BC8-6DC635B4AA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58642" y="93632"/>
                  <a:ext cx="182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FA1ED04-A728-46EC-9D49-A1A3261C51B3}"/>
                    </a:ext>
                  </a:extLst>
                </p14:cNvPr>
                <p14:cNvContentPartPr/>
                <p14:nvPr/>
              </p14:nvContentPartPr>
              <p14:xfrm>
                <a:off x="9109162" y="500792"/>
                <a:ext cx="171360" cy="10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FA1ED04-A728-46EC-9D49-A1A3261C51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04842" y="496472"/>
                  <a:ext cx="180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F08DC9-7A51-4FA2-9041-C274689C97F5}"/>
                    </a:ext>
                  </a:extLst>
                </p14:cNvPr>
                <p14:cNvContentPartPr/>
                <p14:nvPr/>
              </p14:nvContentPartPr>
              <p14:xfrm>
                <a:off x="9113122" y="531032"/>
                <a:ext cx="136800" cy="18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F08DC9-7A51-4FA2-9041-C274689C97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08802" y="526712"/>
                  <a:ext cx="145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C8F3A68-DAE0-4CC5-BBB8-D5705793CE2F}"/>
                    </a:ext>
                  </a:extLst>
                </p14:cNvPr>
                <p14:cNvContentPartPr/>
                <p14:nvPr/>
              </p14:nvContentPartPr>
              <p14:xfrm>
                <a:off x="9233002" y="452552"/>
                <a:ext cx="136800" cy="99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C8F3A68-DAE0-4CC5-BBB8-D5705793CE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28682" y="448232"/>
                  <a:ext cx="145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E8DDD6E-7D26-4B6C-AC3B-F22BEA307FAC}"/>
                    </a:ext>
                  </a:extLst>
                </p14:cNvPr>
                <p14:cNvContentPartPr/>
                <p14:nvPr/>
              </p14:nvContentPartPr>
              <p14:xfrm>
                <a:off x="9640522" y="483872"/>
                <a:ext cx="25920" cy="96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E8DDD6E-7D26-4B6C-AC3B-F22BEA307FA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36202" y="479552"/>
                  <a:ext cx="34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3300DB4-F605-4CD9-B0F9-BACE7B3BD392}"/>
                    </a:ext>
                  </a:extLst>
                </p14:cNvPr>
                <p14:cNvContentPartPr/>
                <p14:nvPr/>
              </p14:nvContentPartPr>
              <p14:xfrm>
                <a:off x="9558442" y="442472"/>
                <a:ext cx="201600" cy="118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3300DB4-F605-4CD9-B0F9-BACE7B3BD3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54122" y="438152"/>
                  <a:ext cx="210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93D1E10-752F-401F-A047-371CEE4CD237}"/>
                    </a:ext>
                  </a:extLst>
                </p14:cNvPr>
                <p14:cNvContentPartPr/>
                <p14:nvPr/>
              </p14:nvContentPartPr>
              <p14:xfrm>
                <a:off x="9867682" y="474152"/>
                <a:ext cx="189360" cy="5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93D1E10-752F-401F-A047-371CEE4CD2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63362" y="469832"/>
                  <a:ext cx="198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38FEA84-3F7F-4D09-A980-43B6A9FB911B}"/>
                    </a:ext>
                  </a:extLst>
                </p14:cNvPr>
                <p14:cNvContentPartPr/>
                <p14:nvPr/>
              </p14:nvContentPartPr>
              <p14:xfrm>
                <a:off x="9875242" y="514472"/>
                <a:ext cx="196920" cy="7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38FEA84-3F7F-4D09-A980-43B6A9FB91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70922" y="510152"/>
                  <a:ext cx="205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C6B6C95-BB39-44DA-AB4C-1E53BC35C956}"/>
                    </a:ext>
                  </a:extLst>
                </p14:cNvPr>
                <p14:cNvContentPartPr/>
                <p14:nvPr/>
              </p14:nvContentPartPr>
              <p14:xfrm>
                <a:off x="10275562" y="447872"/>
                <a:ext cx="124560" cy="56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C6B6C95-BB39-44DA-AB4C-1E53BC35C9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71242" y="443552"/>
                  <a:ext cx="133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5CDAD2C-FC5D-4516-AF56-77299A659291}"/>
                    </a:ext>
                  </a:extLst>
                </p14:cNvPr>
                <p14:cNvContentPartPr/>
                <p14:nvPr/>
              </p14:nvContentPartPr>
              <p14:xfrm>
                <a:off x="10366282" y="352832"/>
                <a:ext cx="141120" cy="205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5CDAD2C-FC5D-4516-AF56-77299A65929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61962" y="348512"/>
                  <a:ext cx="149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34D06AD-30B3-4587-93BA-CCB73570F0F9}"/>
                    </a:ext>
                  </a:extLst>
                </p14:cNvPr>
                <p14:cNvContentPartPr/>
                <p14:nvPr/>
              </p14:nvContentPartPr>
              <p14:xfrm>
                <a:off x="10417042" y="326552"/>
                <a:ext cx="165600" cy="110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34D06AD-30B3-4587-93BA-CCB73570F0F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12722" y="322232"/>
                  <a:ext cx="174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AD15DAF-3976-4BE8-A5E0-38A67C4A0A2E}"/>
                    </a:ext>
                  </a:extLst>
                </p14:cNvPr>
                <p14:cNvContentPartPr/>
                <p14:nvPr/>
              </p14:nvContentPartPr>
              <p14:xfrm>
                <a:off x="10674082" y="473072"/>
                <a:ext cx="186840" cy="7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AD15DAF-3976-4BE8-A5E0-38A67C4A0A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69762" y="468752"/>
                  <a:ext cx="195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2F1F71-CD65-4E92-90BB-3BEB5E3629CC}"/>
                    </a:ext>
                  </a:extLst>
                </p14:cNvPr>
                <p14:cNvContentPartPr/>
                <p14:nvPr/>
              </p14:nvContentPartPr>
              <p14:xfrm>
                <a:off x="11015002" y="431672"/>
                <a:ext cx="135360" cy="75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2F1F71-CD65-4E92-90BB-3BEB5E3629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10682" y="427352"/>
                  <a:ext cx="144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68DB3A7-B42A-430E-B4E9-A65AA2990EE4}"/>
                    </a:ext>
                  </a:extLst>
                </p14:cNvPr>
                <p14:cNvContentPartPr/>
                <p14:nvPr/>
              </p14:nvContentPartPr>
              <p14:xfrm>
                <a:off x="11210842" y="454352"/>
                <a:ext cx="124560" cy="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68DB3A7-B42A-430E-B4E9-A65AA2990E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206522" y="450032"/>
                  <a:ext cx="1332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92AAD7-BE71-425C-A551-6D0BC9F38A82}"/>
                    </a:ext>
                  </a:extLst>
                </p14:cNvPr>
                <p14:cNvContentPartPr/>
                <p14:nvPr/>
              </p14:nvContentPartPr>
              <p14:xfrm>
                <a:off x="11441602" y="362192"/>
                <a:ext cx="164880" cy="164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92AAD7-BE71-425C-A551-6D0BC9F38A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37282" y="357872"/>
                  <a:ext cx="173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32D501F-93FA-4E53-B70F-051B6F7C6C54}"/>
                    </a:ext>
                  </a:extLst>
                </p14:cNvPr>
                <p14:cNvContentPartPr/>
                <p14:nvPr/>
              </p14:nvContentPartPr>
              <p14:xfrm>
                <a:off x="10949842" y="562352"/>
                <a:ext cx="176040" cy="23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32D501F-93FA-4E53-B70F-051B6F7C6C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45522" y="558032"/>
                  <a:ext cx="184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C31E39D-32A1-4785-896C-3731AC6D564B}"/>
                    </a:ext>
                  </a:extLst>
                </p14:cNvPr>
                <p14:cNvContentPartPr/>
                <p14:nvPr/>
              </p14:nvContentPartPr>
              <p14:xfrm>
                <a:off x="11439802" y="585032"/>
                <a:ext cx="185760" cy="45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C31E39D-32A1-4785-896C-3731AC6D56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35482" y="580712"/>
                  <a:ext cx="19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1A6D92D-B7C7-4D2B-BF9B-0A7D3702759E}"/>
                    </a:ext>
                  </a:extLst>
                </p14:cNvPr>
                <p14:cNvContentPartPr/>
                <p14:nvPr/>
              </p14:nvContentPartPr>
              <p14:xfrm>
                <a:off x="10219762" y="606632"/>
                <a:ext cx="694440" cy="201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1A6D92D-B7C7-4D2B-BF9B-0A7D370275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15442" y="602312"/>
                  <a:ext cx="703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7909F96-7FD6-4D45-90E0-0F73BA190841}"/>
                    </a:ext>
                  </a:extLst>
                </p14:cNvPr>
                <p14:cNvContentPartPr/>
                <p14:nvPr/>
              </p14:nvContentPartPr>
              <p14:xfrm>
                <a:off x="10899082" y="698072"/>
                <a:ext cx="794880" cy="95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7909F96-7FD6-4D45-90E0-0F73BA19084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94762" y="693752"/>
                  <a:ext cx="803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A827493-B8D9-4F7C-AD83-3F2345904016}"/>
                    </a:ext>
                  </a:extLst>
                </p14:cNvPr>
                <p14:cNvContentPartPr/>
                <p14:nvPr/>
              </p14:nvContentPartPr>
              <p14:xfrm>
                <a:off x="10745002" y="857192"/>
                <a:ext cx="301680" cy="178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A827493-B8D9-4F7C-AD83-3F234590401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40682" y="852872"/>
                  <a:ext cx="310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915F07B-E4B6-46A2-8501-24C5E41ACF7F}"/>
                    </a:ext>
                  </a:extLst>
                </p14:cNvPr>
                <p14:cNvContentPartPr/>
                <p14:nvPr/>
              </p14:nvContentPartPr>
              <p14:xfrm>
                <a:off x="5083282" y="2203592"/>
                <a:ext cx="6837480" cy="1123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915F07B-E4B6-46A2-8501-24C5E41ACF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78962" y="2199272"/>
                  <a:ext cx="684612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EFC8EA9-730F-43DA-B863-ECA2D8C3EF32}"/>
                    </a:ext>
                  </a:extLst>
                </p14:cNvPr>
                <p14:cNvContentPartPr/>
                <p14:nvPr/>
              </p14:nvContentPartPr>
              <p14:xfrm>
                <a:off x="11438362" y="1131152"/>
                <a:ext cx="296640" cy="1220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EFC8EA9-730F-43DA-B863-ECA2D8C3EF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34042" y="1126832"/>
                  <a:ext cx="305280" cy="12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9F54E4-C181-404A-BDA0-6F8D7941465C}"/>
                    </a:ext>
                  </a:extLst>
                </p14:cNvPr>
                <p14:cNvContentPartPr/>
                <p14:nvPr/>
              </p14:nvContentPartPr>
              <p14:xfrm>
                <a:off x="11327842" y="980312"/>
                <a:ext cx="330120" cy="315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9F54E4-C181-404A-BDA0-6F8D794146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23522" y="975992"/>
                  <a:ext cx="338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05A9B3F-9F7D-4693-805C-2AEEB6A6FC29}"/>
                    </a:ext>
                  </a:extLst>
                </p14:cNvPr>
                <p14:cNvContentPartPr/>
                <p14:nvPr/>
              </p14:nvContentPartPr>
              <p14:xfrm>
                <a:off x="6112162" y="717872"/>
                <a:ext cx="103320" cy="97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05A9B3F-9F7D-4693-805C-2AEEB6A6FC2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07842" y="713552"/>
                  <a:ext cx="111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4771889-17BE-4A11-BBA6-6863D982A5CA}"/>
                    </a:ext>
                  </a:extLst>
                </p14:cNvPr>
                <p14:cNvContentPartPr/>
                <p14:nvPr/>
              </p14:nvContentPartPr>
              <p14:xfrm>
                <a:off x="6173722" y="712832"/>
                <a:ext cx="95400" cy="193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4771889-17BE-4A11-BBA6-6863D982A5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69402" y="708512"/>
                  <a:ext cx="104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E23B79E-C363-4B79-9A0E-62724AE44500}"/>
                    </a:ext>
                  </a:extLst>
                </p14:cNvPr>
                <p14:cNvContentPartPr/>
                <p14:nvPr/>
              </p14:nvContentPartPr>
              <p14:xfrm>
                <a:off x="6974002" y="720752"/>
                <a:ext cx="119160" cy="18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E23B79E-C363-4B79-9A0E-62724AE445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69682" y="716432"/>
                  <a:ext cx="12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C7C5C91-B6FF-4BFA-B50E-772B04EC6408}"/>
                    </a:ext>
                  </a:extLst>
                </p14:cNvPr>
                <p14:cNvContentPartPr/>
                <p14:nvPr/>
              </p14:nvContentPartPr>
              <p14:xfrm>
                <a:off x="6966802" y="780512"/>
                <a:ext cx="146160" cy="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C7C5C91-B6FF-4BFA-B50E-772B04EC64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62482" y="776192"/>
                  <a:ext cx="15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253AD5-45E5-4EF5-B820-7477FC0E3B46}"/>
                    </a:ext>
                  </a:extLst>
                </p14:cNvPr>
                <p14:cNvContentPartPr/>
                <p14:nvPr/>
              </p14:nvContentPartPr>
              <p14:xfrm>
                <a:off x="7320322" y="667112"/>
                <a:ext cx="173160" cy="171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253AD5-45E5-4EF5-B820-7477FC0E3B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16002" y="662792"/>
                  <a:ext cx="18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15308D4-1364-4797-85B5-5034789FF8EA}"/>
                    </a:ext>
                  </a:extLst>
                </p14:cNvPr>
                <p14:cNvContentPartPr/>
                <p14:nvPr/>
              </p14:nvContentPartPr>
              <p14:xfrm>
                <a:off x="7585642" y="568112"/>
                <a:ext cx="60120" cy="123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15308D4-1364-4797-85B5-5034789FF8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81322" y="563792"/>
                  <a:ext cx="68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0353D54-0DF4-44EF-9612-43DEBD51B2C0}"/>
                    </a:ext>
                  </a:extLst>
                </p14:cNvPr>
                <p14:cNvContentPartPr/>
                <p14:nvPr/>
              </p14:nvContentPartPr>
              <p14:xfrm>
                <a:off x="7509322" y="540392"/>
                <a:ext cx="215280" cy="171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0353D54-0DF4-44EF-9612-43DEBD51B2C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05002" y="536072"/>
                  <a:ext cx="223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65FFBB5-0292-43D3-ACA6-38974F5784B2}"/>
                    </a:ext>
                  </a:extLst>
                </p14:cNvPr>
                <p14:cNvContentPartPr/>
                <p14:nvPr/>
              </p14:nvContentPartPr>
              <p14:xfrm>
                <a:off x="608122" y="1345352"/>
                <a:ext cx="1704240" cy="85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65FFBB5-0292-43D3-ACA6-38974F5784B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3802" y="1341032"/>
                  <a:ext cx="1712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EC8F9A0-CABB-4E8B-B2C4-BBFE7932823C}"/>
                    </a:ext>
                  </a:extLst>
                </p14:cNvPr>
                <p14:cNvContentPartPr/>
                <p14:nvPr/>
              </p14:nvContentPartPr>
              <p14:xfrm>
                <a:off x="3654802" y="1269752"/>
                <a:ext cx="4660200" cy="60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EC8F9A0-CABB-4E8B-B2C4-BBFE793282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50482" y="1265432"/>
                  <a:ext cx="4668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FF1C849-01A6-4876-8633-0A26EF5FF8C9}"/>
                    </a:ext>
                  </a:extLst>
                </p14:cNvPr>
                <p14:cNvContentPartPr/>
                <p14:nvPr/>
              </p14:nvContentPartPr>
              <p14:xfrm>
                <a:off x="614962" y="1141952"/>
                <a:ext cx="1512360" cy="158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FF1C849-01A6-4876-8633-0A26EF5FF8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0642" y="1137632"/>
                  <a:ext cx="1521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48D664E-E44B-4244-BA2B-9A003AB33042}"/>
                    </a:ext>
                  </a:extLst>
                </p14:cNvPr>
                <p14:cNvContentPartPr/>
                <p14:nvPr/>
              </p14:nvContentPartPr>
              <p14:xfrm>
                <a:off x="2497762" y="1246352"/>
                <a:ext cx="1095480" cy="67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48D664E-E44B-4244-BA2B-9A003AB330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93442" y="1242032"/>
                  <a:ext cx="1104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79D8042-3688-4975-9911-5B8B80B74B58}"/>
                    </a:ext>
                  </a:extLst>
                </p14:cNvPr>
                <p14:cNvContentPartPr/>
                <p14:nvPr/>
              </p14:nvContentPartPr>
              <p14:xfrm>
                <a:off x="356122" y="1005152"/>
                <a:ext cx="360" cy="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79D8042-3688-4975-9911-5B8B80B74B5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1802" y="1000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484D4C4-348C-47C1-A727-1E61F10CBBFB}"/>
                    </a:ext>
                  </a:extLst>
                </p14:cNvPr>
                <p14:cNvContentPartPr/>
                <p14:nvPr/>
              </p14:nvContentPartPr>
              <p14:xfrm>
                <a:off x="295282" y="789512"/>
                <a:ext cx="34560" cy="446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484D4C4-348C-47C1-A727-1E61F10CBB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0962" y="785192"/>
                  <a:ext cx="43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48350EC-013A-44C7-994D-AC69785FAC3D}"/>
                    </a:ext>
                  </a:extLst>
                </p14:cNvPr>
                <p14:cNvContentPartPr/>
                <p14:nvPr/>
              </p14:nvContentPartPr>
              <p14:xfrm>
                <a:off x="38602" y="683672"/>
                <a:ext cx="527400" cy="838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48350EC-013A-44C7-994D-AC69785FAC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282" y="679352"/>
                  <a:ext cx="536040" cy="84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936C8E0-946D-4FF1-A3AD-444735FA2B99}"/>
                  </a:ext>
                </a:extLst>
              </p14:cNvPr>
              <p14:cNvContentPartPr/>
              <p14:nvPr/>
            </p14:nvContentPartPr>
            <p14:xfrm>
              <a:off x="5454802" y="1788872"/>
              <a:ext cx="1279080" cy="1119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936C8E0-946D-4FF1-A3AD-444735FA2B9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450482" y="1784552"/>
                <a:ext cx="1287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7DCD88B-C9A9-412C-9B01-7358CACD0D21}"/>
                  </a:ext>
                </a:extLst>
              </p14:cNvPr>
              <p14:cNvContentPartPr/>
              <p14:nvPr/>
            </p14:nvContentPartPr>
            <p14:xfrm>
              <a:off x="3887362" y="3606872"/>
              <a:ext cx="2021040" cy="338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7DCD88B-C9A9-412C-9B01-7358CACD0D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83042" y="3602552"/>
                <a:ext cx="20296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34C17DD-A970-4F05-A0B7-0903B5B1E664}"/>
              </a:ext>
            </a:extLst>
          </p:cNvPr>
          <p:cNvGrpSpPr/>
          <p:nvPr/>
        </p:nvGrpSpPr>
        <p:grpSpPr>
          <a:xfrm>
            <a:off x="4343122" y="3016472"/>
            <a:ext cx="1179720" cy="239760"/>
            <a:chOff x="4343122" y="3016472"/>
            <a:chExt cx="117972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D9C6284-7C3A-4D05-9B11-D5385D0F72D3}"/>
                    </a:ext>
                  </a:extLst>
                </p14:cNvPr>
                <p14:cNvContentPartPr/>
                <p14:nvPr/>
              </p14:nvContentPartPr>
              <p14:xfrm>
                <a:off x="4343122" y="3018992"/>
                <a:ext cx="191880" cy="237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D9C6284-7C3A-4D05-9B11-D5385D0F72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38802" y="3014672"/>
                  <a:ext cx="200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398A89C-6CAD-47E8-98E7-3C7A94F77B61}"/>
                    </a:ext>
                  </a:extLst>
                </p14:cNvPr>
                <p14:cNvContentPartPr/>
                <p14:nvPr/>
              </p14:nvContentPartPr>
              <p14:xfrm>
                <a:off x="4563802" y="3016472"/>
                <a:ext cx="226440" cy="178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398A89C-6CAD-47E8-98E7-3C7A94F77B6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59482" y="3012152"/>
                  <a:ext cx="235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97833AE-5A76-4068-90B8-95CE129B29D4}"/>
                    </a:ext>
                  </a:extLst>
                </p14:cNvPr>
                <p14:cNvContentPartPr/>
                <p14:nvPr/>
              </p14:nvContentPartPr>
              <p14:xfrm>
                <a:off x="4752442" y="3048512"/>
                <a:ext cx="163800" cy="139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97833AE-5A76-4068-90B8-95CE129B29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48122" y="3044192"/>
                  <a:ext cx="172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BAA4CC6-2133-4D8F-883C-9E74E0F724DC}"/>
                    </a:ext>
                  </a:extLst>
                </p14:cNvPr>
                <p14:cNvContentPartPr/>
                <p14:nvPr/>
              </p14:nvContentPartPr>
              <p14:xfrm>
                <a:off x="4900402" y="3127352"/>
                <a:ext cx="312840" cy="122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BAA4CC6-2133-4D8F-883C-9E74E0F724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96082" y="3123032"/>
                  <a:ext cx="321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45E606C-529B-419D-96E1-E04132BCC366}"/>
                    </a:ext>
                  </a:extLst>
                </p14:cNvPr>
                <p14:cNvContentPartPr/>
                <p14:nvPr/>
              </p14:nvContentPartPr>
              <p14:xfrm>
                <a:off x="5206762" y="3061472"/>
                <a:ext cx="95760" cy="138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45E606C-529B-419D-96E1-E04132BCC3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02442" y="3057152"/>
                  <a:ext cx="104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0E82F27-A4AC-4088-BA90-35CDDD84EB32}"/>
                    </a:ext>
                  </a:extLst>
                </p14:cNvPr>
                <p14:cNvContentPartPr/>
                <p14:nvPr/>
              </p14:nvContentPartPr>
              <p14:xfrm>
                <a:off x="5302522" y="3064712"/>
                <a:ext cx="220320" cy="121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0E82F27-A4AC-4088-BA90-35CDDD84EB3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98202" y="3060392"/>
                  <a:ext cx="2289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C3AE986-DCE7-45C3-BEC5-94FEB9DEF0A3}"/>
              </a:ext>
            </a:extLst>
          </p:cNvPr>
          <p:cNvGrpSpPr/>
          <p:nvPr/>
        </p:nvGrpSpPr>
        <p:grpSpPr>
          <a:xfrm>
            <a:off x="1179082" y="2934032"/>
            <a:ext cx="1612440" cy="269280"/>
            <a:chOff x="1179082" y="2934032"/>
            <a:chExt cx="161244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37CD75C-0DF7-4099-BF02-D62B29BA08AF}"/>
                    </a:ext>
                  </a:extLst>
                </p14:cNvPr>
                <p14:cNvContentPartPr/>
                <p14:nvPr/>
              </p14:nvContentPartPr>
              <p14:xfrm>
                <a:off x="1179082" y="2995952"/>
                <a:ext cx="203760" cy="181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37CD75C-0DF7-4099-BF02-D62B29BA08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4762" y="2991632"/>
                  <a:ext cx="212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EC2AAB0-3839-4EEC-AE50-EFBA143ED7EE}"/>
                    </a:ext>
                  </a:extLst>
                </p14:cNvPr>
                <p14:cNvContentPartPr/>
                <p14:nvPr/>
              </p14:nvContentPartPr>
              <p14:xfrm>
                <a:off x="1413082" y="2953832"/>
                <a:ext cx="264960" cy="212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EC2AAB0-3839-4EEC-AE50-EFBA143ED7E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08762" y="2949512"/>
                  <a:ext cx="273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0332A69-8891-45A7-B9D1-491D64072407}"/>
                    </a:ext>
                  </a:extLst>
                </p14:cNvPr>
                <p14:cNvContentPartPr/>
                <p14:nvPr/>
              </p14:nvContentPartPr>
              <p14:xfrm>
                <a:off x="1665442" y="2979752"/>
                <a:ext cx="187560" cy="176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0332A69-8891-45A7-B9D1-491D640724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61122" y="2975432"/>
                  <a:ext cx="196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7EDB899-B8BD-4EC2-8550-EEABEBDD1F58}"/>
                    </a:ext>
                  </a:extLst>
                </p14:cNvPr>
                <p14:cNvContentPartPr/>
                <p14:nvPr/>
              </p14:nvContentPartPr>
              <p14:xfrm>
                <a:off x="1857682" y="3065432"/>
                <a:ext cx="101880" cy="86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7EDB899-B8BD-4EC2-8550-EEABEBDD1F5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53362" y="3061112"/>
                  <a:ext cx="110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D6B932C-4717-4521-9B2E-3CFC864675B8}"/>
                    </a:ext>
                  </a:extLst>
                </p14:cNvPr>
                <p14:cNvContentPartPr/>
                <p14:nvPr/>
              </p14:nvContentPartPr>
              <p14:xfrm>
                <a:off x="1999882" y="3051392"/>
                <a:ext cx="117000" cy="73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D6B932C-4717-4521-9B2E-3CFC864675B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95562" y="3047072"/>
                  <a:ext cx="125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C325286-1839-4AC1-9C01-598B9BDEB80C}"/>
                    </a:ext>
                  </a:extLst>
                </p14:cNvPr>
                <p14:cNvContentPartPr/>
                <p14:nvPr/>
              </p14:nvContentPartPr>
              <p14:xfrm>
                <a:off x="2161882" y="2957072"/>
                <a:ext cx="144000" cy="155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C325286-1839-4AC1-9C01-598B9BDEB8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57562" y="2952752"/>
                  <a:ext cx="152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BB61888-1C5A-4A70-9624-1BCBE72C0B80}"/>
                    </a:ext>
                  </a:extLst>
                </p14:cNvPr>
                <p14:cNvContentPartPr/>
                <p14:nvPr/>
              </p14:nvContentPartPr>
              <p14:xfrm>
                <a:off x="2343682" y="2934032"/>
                <a:ext cx="229680" cy="194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BB61888-1C5A-4A70-9624-1BCBE72C0B8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39362" y="2929712"/>
                  <a:ext cx="238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CD43C66-4584-4721-B593-45FA1558CD7D}"/>
                    </a:ext>
                  </a:extLst>
                </p14:cNvPr>
                <p14:cNvContentPartPr/>
                <p14:nvPr/>
              </p14:nvContentPartPr>
              <p14:xfrm>
                <a:off x="2559322" y="2977952"/>
                <a:ext cx="232200" cy="225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CD43C66-4584-4721-B593-45FA1558CD7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55002" y="2973632"/>
                  <a:ext cx="24084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1E9B512-CE8F-47EE-BE28-1DE9DB9149FE}"/>
                  </a:ext>
                </a:extLst>
              </p14:cNvPr>
              <p14:cNvContentPartPr/>
              <p14:nvPr/>
            </p14:nvContentPartPr>
            <p14:xfrm>
              <a:off x="742762" y="3633152"/>
              <a:ext cx="285480" cy="1461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1E9B512-CE8F-47EE-BE28-1DE9DB9149F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442" y="3628832"/>
                <a:ext cx="294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B04C8B6-0779-4560-AE44-1CBAFA768A92}"/>
                  </a:ext>
                </a:extLst>
              </p14:cNvPr>
              <p14:cNvContentPartPr/>
              <p14:nvPr/>
            </p14:nvContentPartPr>
            <p14:xfrm>
              <a:off x="3901042" y="3583472"/>
              <a:ext cx="338040" cy="1062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B04C8B6-0779-4560-AE44-1CBAFA768A9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896722" y="3579152"/>
                <a:ext cx="346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1E25A16-6A12-44B8-9662-AF25439ECE12}"/>
                  </a:ext>
                </a:extLst>
              </p14:cNvPr>
              <p14:cNvContentPartPr/>
              <p14:nvPr/>
            </p14:nvContentPartPr>
            <p14:xfrm>
              <a:off x="3039922" y="6397592"/>
              <a:ext cx="1778040" cy="1184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1E25A16-6A12-44B8-9662-AF25439ECE1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035602" y="6393272"/>
                <a:ext cx="1786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06B6B53-0E8C-4701-AE1E-F39728470160}"/>
                  </a:ext>
                </a:extLst>
              </p14:cNvPr>
              <p14:cNvContentPartPr/>
              <p14:nvPr/>
            </p14:nvContentPartPr>
            <p14:xfrm>
              <a:off x="3241781" y="1538672"/>
              <a:ext cx="614160" cy="64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06B6B53-0E8C-4701-AE1E-F397284701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7461" y="1534352"/>
                <a:ext cx="6228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98FA963-6DE9-4094-8D90-0814D126A3E3}"/>
                  </a:ext>
                </a:extLst>
              </p14:cNvPr>
              <p14:cNvContentPartPr/>
              <p14:nvPr/>
            </p14:nvContentPartPr>
            <p14:xfrm>
              <a:off x="4208741" y="1033592"/>
              <a:ext cx="535680" cy="616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98FA963-6DE9-4094-8D90-0814D126A3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4421" y="1029272"/>
                <a:ext cx="544320" cy="62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3BC43A7-4C7F-4B48-92BB-E1505E0FFA9E}"/>
              </a:ext>
            </a:extLst>
          </p:cNvPr>
          <p:cNvGrpSpPr/>
          <p:nvPr/>
        </p:nvGrpSpPr>
        <p:grpSpPr>
          <a:xfrm>
            <a:off x="3520781" y="1137992"/>
            <a:ext cx="328320" cy="500040"/>
            <a:chOff x="3520781" y="1137992"/>
            <a:chExt cx="32832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C604E08-6BB1-4448-885C-2386AD2FAE43}"/>
                    </a:ext>
                  </a:extLst>
                </p14:cNvPr>
                <p14:cNvContentPartPr/>
                <p14:nvPr/>
              </p14:nvContentPartPr>
              <p14:xfrm>
                <a:off x="3535541" y="1524272"/>
                <a:ext cx="186480" cy="50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C604E08-6BB1-4448-885C-2386AD2FAE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31221" y="1519952"/>
                  <a:ext cx="195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6A4980A-CD22-4F02-90FA-942A3AFB233A}"/>
                    </a:ext>
                  </a:extLst>
                </p14:cNvPr>
                <p14:cNvContentPartPr/>
                <p14:nvPr/>
              </p14:nvContentPartPr>
              <p14:xfrm>
                <a:off x="3520781" y="1160672"/>
                <a:ext cx="132840" cy="4093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6A4980A-CD22-4F02-90FA-942A3AFB23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16461" y="1156352"/>
                  <a:ext cx="1414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0C517C9-1186-4D80-AABA-3ABE8AF82464}"/>
                    </a:ext>
                  </a:extLst>
                </p14:cNvPr>
                <p14:cNvContentPartPr/>
                <p14:nvPr/>
              </p14:nvContentPartPr>
              <p14:xfrm>
                <a:off x="3543821" y="1137992"/>
                <a:ext cx="188280" cy="500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0C517C9-1186-4D80-AABA-3ABE8AF824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39501" y="1133672"/>
                  <a:ext cx="1969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B82B734-AE6F-477E-925B-70767005FB93}"/>
                    </a:ext>
                  </a:extLst>
                </p14:cNvPr>
                <p14:cNvContentPartPr/>
                <p14:nvPr/>
              </p14:nvContentPartPr>
              <p14:xfrm>
                <a:off x="3715901" y="1158152"/>
                <a:ext cx="133200" cy="344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B82B734-AE6F-477E-925B-70767005FB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11581" y="1153832"/>
                  <a:ext cx="141840" cy="35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1C61A3C-65F4-4D9C-9E92-844D7FAA05AE}"/>
                  </a:ext>
                </a:extLst>
              </p14:cNvPr>
              <p14:cNvContentPartPr/>
              <p14:nvPr/>
            </p14:nvContentPartPr>
            <p14:xfrm>
              <a:off x="4129901" y="5990792"/>
              <a:ext cx="2538000" cy="1274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1C61A3C-65F4-4D9C-9E92-844D7FAA05A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25581" y="5986472"/>
                <a:ext cx="2546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E6F3F94-E180-4783-904B-B215ED742FDC}"/>
                  </a:ext>
                </a:extLst>
              </p14:cNvPr>
              <p14:cNvContentPartPr/>
              <p14:nvPr/>
            </p14:nvContentPartPr>
            <p14:xfrm>
              <a:off x="1550861" y="2445152"/>
              <a:ext cx="3605040" cy="1303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E6F3F94-E180-4783-904B-B215ED742F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46541" y="2440832"/>
                <a:ext cx="36136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312EF472-175E-4CE6-BA6F-575E5451A93D}"/>
              </a:ext>
            </a:extLst>
          </p:cNvPr>
          <p:cNvGrpSpPr/>
          <p:nvPr/>
        </p:nvGrpSpPr>
        <p:grpSpPr>
          <a:xfrm>
            <a:off x="7415981" y="1551632"/>
            <a:ext cx="2898360" cy="499680"/>
            <a:chOff x="7415981" y="1551632"/>
            <a:chExt cx="289836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2C8D6C2-4104-4FC1-A188-A2ED32554CD5}"/>
                    </a:ext>
                  </a:extLst>
                </p14:cNvPr>
                <p14:cNvContentPartPr/>
                <p14:nvPr/>
              </p14:nvContentPartPr>
              <p14:xfrm>
                <a:off x="7415981" y="1904072"/>
                <a:ext cx="99360" cy="109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2C8D6C2-4104-4FC1-A188-A2ED32554C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1661" y="1899752"/>
                  <a:ext cx="108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23D54CC-5FFD-4A55-9347-B9ACA9A8096C}"/>
                    </a:ext>
                  </a:extLst>
                </p14:cNvPr>
                <p14:cNvContentPartPr/>
                <p14:nvPr/>
              </p14:nvContentPartPr>
              <p14:xfrm>
                <a:off x="7471061" y="1905512"/>
                <a:ext cx="26640" cy="145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23D54CC-5FFD-4A55-9347-B9ACA9A809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66741" y="1901192"/>
                  <a:ext cx="35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455B40F-7D18-4234-B39B-41732E096610}"/>
                    </a:ext>
                  </a:extLst>
                </p14:cNvPr>
                <p14:cNvContentPartPr/>
                <p14:nvPr/>
              </p14:nvContentPartPr>
              <p14:xfrm>
                <a:off x="7450541" y="1931072"/>
                <a:ext cx="312120" cy="80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455B40F-7D18-4234-B39B-41732E09661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46221" y="1926752"/>
                  <a:ext cx="320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935EFED-66C5-487E-8CD8-384A7477C7F0}"/>
                    </a:ext>
                  </a:extLst>
                </p14:cNvPr>
                <p14:cNvContentPartPr/>
                <p14:nvPr/>
              </p14:nvContentPartPr>
              <p14:xfrm>
                <a:off x="7794701" y="1917032"/>
                <a:ext cx="82440" cy="81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935EFED-66C5-487E-8CD8-384A7477C7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90381" y="1912712"/>
                  <a:ext cx="91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913C6F4-F0A9-43F4-BAB9-929853A661BA}"/>
                    </a:ext>
                  </a:extLst>
                </p14:cNvPr>
                <p14:cNvContentPartPr/>
                <p14:nvPr/>
              </p14:nvContentPartPr>
              <p14:xfrm>
                <a:off x="7784261" y="1944032"/>
                <a:ext cx="130320" cy="6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913C6F4-F0A9-43F4-BAB9-929853A661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79941" y="1939712"/>
                  <a:ext cx="138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63E3F08-E11F-469E-B4DB-4566FBC930EB}"/>
                    </a:ext>
                  </a:extLst>
                </p14:cNvPr>
                <p14:cNvContentPartPr/>
                <p14:nvPr/>
              </p14:nvContentPartPr>
              <p14:xfrm>
                <a:off x="7867781" y="1927472"/>
                <a:ext cx="128160" cy="37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63E3F08-E11F-469E-B4DB-4566FBC930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63461" y="1923152"/>
                  <a:ext cx="136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916629F-DA09-422D-A486-805C2072866B}"/>
                    </a:ext>
                  </a:extLst>
                </p14:cNvPr>
                <p14:cNvContentPartPr/>
                <p14:nvPr/>
              </p14:nvContentPartPr>
              <p14:xfrm>
                <a:off x="7993061" y="1842152"/>
                <a:ext cx="88920" cy="122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916629F-DA09-422D-A486-805C207286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88741" y="1837832"/>
                  <a:ext cx="97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97C438B-9B59-42DD-A28E-8C0126AF619C}"/>
                    </a:ext>
                  </a:extLst>
                </p14:cNvPr>
                <p14:cNvContentPartPr/>
                <p14:nvPr/>
              </p14:nvContentPartPr>
              <p14:xfrm>
                <a:off x="8136341" y="1823432"/>
                <a:ext cx="188640" cy="226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97C438B-9B59-42DD-A28E-8C0126AF61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2021" y="1819112"/>
                  <a:ext cx="197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4669A7-DB74-44EB-B6DB-3C09F69748A5}"/>
                    </a:ext>
                  </a:extLst>
                </p14:cNvPr>
                <p14:cNvContentPartPr/>
                <p14:nvPr/>
              </p14:nvContentPartPr>
              <p14:xfrm>
                <a:off x="8336141" y="1878872"/>
                <a:ext cx="207360" cy="66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4669A7-DB74-44EB-B6DB-3C09F69748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31821" y="1874552"/>
                  <a:ext cx="216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C9AEFEC-9DF5-4B0C-9C67-9562FA8F27CC}"/>
                    </a:ext>
                  </a:extLst>
                </p14:cNvPr>
                <p14:cNvContentPartPr/>
                <p14:nvPr/>
              </p14:nvContentPartPr>
              <p14:xfrm>
                <a:off x="8569421" y="1881032"/>
                <a:ext cx="235080" cy="54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C9AEFEC-9DF5-4B0C-9C67-9562FA8F27C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65101" y="1876712"/>
                  <a:ext cx="243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540F4E5-540D-4E2E-BF9C-44655FAF58AE}"/>
                    </a:ext>
                  </a:extLst>
                </p14:cNvPr>
                <p14:cNvContentPartPr/>
                <p14:nvPr/>
              </p14:nvContentPartPr>
              <p14:xfrm>
                <a:off x="8770661" y="1801472"/>
                <a:ext cx="360" cy="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540F4E5-540D-4E2E-BF9C-44655FAF58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66341" y="17971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BF4B45C-95EF-45FA-BEEB-E5C7358AA072}"/>
                    </a:ext>
                  </a:extLst>
                </p14:cNvPr>
                <p14:cNvContentPartPr/>
                <p14:nvPr/>
              </p14:nvContentPartPr>
              <p14:xfrm>
                <a:off x="8906021" y="1802912"/>
                <a:ext cx="289800" cy="99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BF4B45C-95EF-45FA-BEEB-E5C7358AA0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01701" y="1798592"/>
                  <a:ext cx="298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45C8F72-3611-4312-B3B5-AF28DDED02E9}"/>
                    </a:ext>
                  </a:extLst>
                </p14:cNvPr>
                <p14:cNvContentPartPr/>
                <p14:nvPr/>
              </p14:nvContentPartPr>
              <p14:xfrm>
                <a:off x="9256661" y="1760072"/>
                <a:ext cx="314640" cy="130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45C8F72-3611-4312-B3B5-AF28DDED02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52341" y="1755752"/>
                  <a:ext cx="323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2D95B58-1DAF-40F2-A377-E5248F0DC7FD}"/>
                    </a:ext>
                  </a:extLst>
                </p14:cNvPr>
                <p14:cNvContentPartPr/>
                <p14:nvPr/>
              </p14:nvContentPartPr>
              <p14:xfrm>
                <a:off x="9600461" y="1717952"/>
                <a:ext cx="159480" cy="1436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2D95B58-1DAF-40F2-A377-E5248F0DC7F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96141" y="1713632"/>
                  <a:ext cx="168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17CDEA4-58BD-4F79-8EBE-C58A5E64128B}"/>
                    </a:ext>
                  </a:extLst>
                </p14:cNvPr>
                <p14:cNvContentPartPr/>
                <p14:nvPr/>
              </p14:nvContentPartPr>
              <p14:xfrm>
                <a:off x="9660221" y="1708232"/>
                <a:ext cx="556920" cy="180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17CDEA4-58BD-4F79-8EBE-C58A5E6412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55901" y="1703912"/>
                  <a:ext cx="565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12E4F20-9565-4235-8948-A38E8E3F8FC3}"/>
                    </a:ext>
                  </a:extLst>
                </p14:cNvPr>
                <p14:cNvContentPartPr/>
                <p14:nvPr/>
              </p14:nvContentPartPr>
              <p14:xfrm>
                <a:off x="10249541" y="1551632"/>
                <a:ext cx="64800" cy="352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12E4F20-9565-4235-8948-A38E8E3F8FC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45221" y="1547312"/>
                  <a:ext cx="73440" cy="3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6335A890-E0CC-42B0-9B98-ABF36D89053C}"/>
                  </a:ext>
                </a:extLst>
              </p14:cNvPr>
              <p14:cNvContentPartPr/>
              <p14:nvPr/>
            </p14:nvContentPartPr>
            <p14:xfrm>
              <a:off x="2549501" y="4937432"/>
              <a:ext cx="3022200" cy="633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6335A890-E0CC-42B0-9B98-ABF36D8905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45181" y="4933112"/>
                <a:ext cx="30308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8F13147F-DDAD-4FD3-9C74-5234DE73B0ED}"/>
              </a:ext>
            </a:extLst>
          </p:cNvPr>
          <p:cNvGrpSpPr/>
          <p:nvPr/>
        </p:nvGrpSpPr>
        <p:grpSpPr>
          <a:xfrm>
            <a:off x="2672621" y="970952"/>
            <a:ext cx="576000" cy="692280"/>
            <a:chOff x="2672621" y="970952"/>
            <a:chExt cx="576000" cy="69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70D1D69-D0D7-4704-B68E-63F1CD2CB35B}"/>
                    </a:ext>
                  </a:extLst>
                </p14:cNvPr>
                <p14:cNvContentPartPr/>
                <p14:nvPr/>
              </p14:nvContentPartPr>
              <p14:xfrm>
                <a:off x="2982941" y="1117472"/>
                <a:ext cx="164880" cy="46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70D1D69-D0D7-4704-B68E-63F1CD2CB3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78621" y="1113152"/>
                  <a:ext cx="173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CD93CA8-6B42-42F1-8570-EA8C988AD9F0}"/>
                    </a:ext>
                  </a:extLst>
                </p14:cNvPr>
                <p14:cNvContentPartPr/>
                <p14:nvPr/>
              </p14:nvContentPartPr>
              <p14:xfrm>
                <a:off x="2874941" y="1158872"/>
                <a:ext cx="50400" cy="62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CD93CA8-6B42-42F1-8570-EA8C988AD9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70621" y="1154552"/>
                  <a:ext cx="59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F06F6E0-190C-4DEF-960B-6F5BB703CDAA}"/>
                    </a:ext>
                  </a:extLst>
                </p14:cNvPr>
                <p14:cNvContentPartPr/>
                <p14:nvPr/>
              </p14:nvContentPartPr>
              <p14:xfrm>
                <a:off x="3140981" y="970952"/>
                <a:ext cx="75240" cy="82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F06F6E0-190C-4DEF-960B-6F5BB703CD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36661" y="966632"/>
                  <a:ext cx="83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79010EF-5671-4014-97D7-FE56296D68AB}"/>
                    </a:ext>
                  </a:extLst>
                </p14:cNvPr>
                <p14:cNvContentPartPr/>
                <p14:nvPr/>
              </p14:nvContentPartPr>
              <p14:xfrm>
                <a:off x="2672621" y="1046912"/>
                <a:ext cx="576000" cy="616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79010EF-5671-4014-97D7-FE56296D68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68301" y="1042592"/>
                  <a:ext cx="584640" cy="62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76B866F4-D771-44F3-ADB4-76C535818BA1}"/>
                  </a:ext>
                </a:extLst>
              </p14:cNvPr>
              <p14:cNvContentPartPr/>
              <p14:nvPr/>
            </p14:nvContentPartPr>
            <p14:xfrm>
              <a:off x="6157421" y="5172512"/>
              <a:ext cx="237240" cy="1033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76B866F4-D771-44F3-ADB4-76C535818BA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53101" y="5168192"/>
                <a:ext cx="24588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153FECE9-286E-4BA5-988E-63B192E7AEAC}"/>
              </a:ext>
            </a:extLst>
          </p:cNvPr>
          <p:cNvGrpSpPr/>
          <p:nvPr/>
        </p:nvGrpSpPr>
        <p:grpSpPr>
          <a:xfrm>
            <a:off x="6596981" y="4796312"/>
            <a:ext cx="1974240" cy="640800"/>
            <a:chOff x="6596981" y="4796312"/>
            <a:chExt cx="197424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323907E-9772-43E6-9E2B-BB2FE68044A9}"/>
                    </a:ext>
                  </a:extLst>
                </p14:cNvPr>
                <p14:cNvContentPartPr/>
                <p14:nvPr/>
              </p14:nvContentPartPr>
              <p14:xfrm>
                <a:off x="6600941" y="5095112"/>
                <a:ext cx="159120" cy="190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323907E-9772-43E6-9E2B-BB2FE68044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96621" y="5090792"/>
                  <a:ext cx="167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3F07773-5447-43E1-B854-E445171F1AFB}"/>
                    </a:ext>
                  </a:extLst>
                </p14:cNvPr>
                <p14:cNvContentPartPr/>
                <p14:nvPr/>
              </p14:nvContentPartPr>
              <p14:xfrm>
                <a:off x="6596981" y="5134712"/>
                <a:ext cx="150840" cy="24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3F07773-5447-43E1-B854-E445171F1A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92661" y="5130392"/>
                  <a:ext cx="159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F02EE92-DADC-4823-82FA-357347E5D66E}"/>
                    </a:ext>
                  </a:extLst>
                </p14:cNvPr>
                <p14:cNvContentPartPr/>
                <p14:nvPr/>
              </p14:nvContentPartPr>
              <p14:xfrm>
                <a:off x="6716501" y="5056232"/>
                <a:ext cx="152640" cy="141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F02EE92-DADC-4823-82FA-357347E5D66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12181" y="5051912"/>
                  <a:ext cx="161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8B0F06A-C7AE-4C26-A7B5-E19D15DC318C}"/>
                    </a:ext>
                  </a:extLst>
                </p14:cNvPr>
                <p14:cNvContentPartPr/>
                <p14:nvPr/>
              </p14:nvContentPartPr>
              <p14:xfrm>
                <a:off x="7029701" y="5008352"/>
                <a:ext cx="10800" cy="158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8B0F06A-C7AE-4C26-A7B5-E19D15DC318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25381" y="5004032"/>
                  <a:ext cx="19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488412F-4483-425E-AE9B-1F95D839E1CB}"/>
                    </a:ext>
                  </a:extLst>
                </p14:cNvPr>
                <p14:cNvContentPartPr/>
                <p14:nvPr/>
              </p14:nvContentPartPr>
              <p14:xfrm>
                <a:off x="6917021" y="5061272"/>
                <a:ext cx="224640" cy="622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488412F-4483-425E-AE9B-1F95D839E1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12701" y="5056952"/>
                  <a:ext cx="233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D04B1AB-1A3C-4BED-8E77-22AD4EC8E59E}"/>
                    </a:ext>
                  </a:extLst>
                </p14:cNvPr>
                <p14:cNvContentPartPr/>
                <p14:nvPr/>
              </p14:nvContentPartPr>
              <p14:xfrm>
                <a:off x="6939701" y="4949312"/>
                <a:ext cx="197640" cy="34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D04B1AB-1A3C-4BED-8E77-22AD4EC8E5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5381" y="4944992"/>
                  <a:ext cx="206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7C0D440-7AFE-4082-85C6-A0FB5364E10B}"/>
                    </a:ext>
                  </a:extLst>
                </p14:cNvPr>
                <p14:cNvContentPartPr/>
                <p14:nvPr/>
              </p14:nvContentPartPr>
              <p14:xfrm>
                <a:off x="7180901" y="4891712"/>
                <a:ext cx="117360" cy="2311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7C0D440-7AFE-4082-85C6-A0FB5364E1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6581" y="4887392"/>
                  <a:ext cx="126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B445E75-40F4-45A9-BD3C-A040FA89F8AC}"/>
                    </a:ext>
                  </a:extLst>
                </p14:cNvPr>
                <p14:cNvContentPartPr/>
                <p14:nvPr/>
              </p14:nvContentPartPr>
              <p14:xfrm>
                <a:off x="7347221" y="4948952"/>
                <a:ext cx="34920" cy="105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B445E75-40F4-45A9-BD3C-A040FA89F8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42901" y="4944632"/>
                  <a:ext cx="43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0A6DD9E-CAB0-48F5-8FAB-A32F5C4F5E6C}"/>
                    </a:ext>
                  </a:extLst>
                </p14:cNvPr>
                <p14:cNvContentPartPr/>
                <p14:nvPr/>
              </p14:nvContentPartPr>
              <p14:xfrm>
                <a:off x="7370981" y="4863632"/>
                <a:ext cx="20160" cy="2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0A6DD9E-CAB0-48F5-8FAB-A32F5C4F5E6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66661" y="4859312"/>
                  <a:ext cx="288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43CF7D7-1081-4AB9-BB2F-31615941671D}"/>
                    </a:ext>
                  </a:extLst>
                </p14:cNvPr>
                <p14:cNvContentPartPr/>
                <p14:nvPr/>
              </p14:nvContentPartPr>
              <p14:xfrm>
                <a:off x="7413821" y="4854632"/>
                <a:ext cx="75600" cy="261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43CF7D7-1081-4AB9-BB2F-3161594167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09501" y="4850312"/>
                  <a:ext cx="84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3044744-5039-47F4-AEE6-E9026F61276F}"/>
                    </a:ext>
                  </a:extLst>
                </p14:cNvPr>
                <p14:cNvContentPartPr/>
                <p14:nvPr/>
              </p14:nvContentPartPr>
              <p14:xfrm>
                <a:off x="7580501" y="4864712"/>
                <a:ext cx="205920" cy="2728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3044744-5039-47F4-AEE6-E9026F61276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76181" y="4860392"/>
                  <a:ext cx="214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11F6B60-7471-4FA2-93EE-1D80DD3A433F}"/>
                    </a:ext>
                  </a:extLst>
                </p14:cNvPr>
                <p14:cNvContentPartPr/>
                <p14:nvPr/>
              </p14:nvContentPartPr>
              <p14:xfrm>
                <a:off x="7776341" y="4973792"/>
                <a:ext cx="224640" cy="842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11F6B60-7471-4FA2-93EE-1D80DD3A43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72021" y="4969472"/>
                  <a:ext cx="233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5E48A51-2394-4CFB-916F-F2026BA0DCAB}"/>
                    </a:ext>
                  </a:extLst>
                </p14:cNvPr>
                <p14:cNvContentPartPr/>
                <p14:nvPr/>
              </p14:nvContentPartPr>
              <p14:xfrm>
                <a:off x="7767701" y="4966232"/>
                <a:ext cx="176040" cy="87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5E48A51-2394-4CFB-916F-F2026BA0DCA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63381" y="4961912"/>
                  <a:ext cx="184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89BA44C-A1E6-44DA-98D3-4DE0F3633E9A}"/>
                    </a:ext>
                  </a:extLst>
                </p14:cNvPr>
                <p14:cNvContentPartPr/>
                <p14:nvPr/>
              </p14:nvContentPartPr>
              <p14:xfrm>
                <a:off x="7942301" y="4853552"/>
                <a:ext cx="132840" cy="194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89BA44C-A1E6-44DA-98D3-4DE0F3633E9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37981" y="4849232"/>
                  <a:ext cx="141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FD5FC80-2DD9-4B05-9514-F32B4E1363A8}"/>
                    </a:ext>
                  </a:extLst>
                </p14:cNvPr>
                <p14:cNvContentPartPr/>
                <p14:nvPr/>
              </p14:nvContentPartPr>
              <p14:xfrm>
                <a:off x="8130581" y="4828712"/>
                <a:ext cx="91080" cy="1832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FD5FC80-2DD9-4B05-9514-F32B4E1363A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26261" y="4824392"/>
                  <a:ext cx="99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F2FE1CF-CEE5-40DE-8AF4-B5B57BE701F9}"/>
                    </a:ext>
                  </a:extLst>
                </p14:cNvPr>
                <p14:cNvContentPartPr/>
                <p14:nvPr/>
              </p14:nvContentPartPr>
              <p14:xfrm>
                <a:off x="7898021" y="4796312"/>
                <a:ext cx="82800" cy="136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F2FE1CF-CEE5-40DE-8AF4-B5B57BE701F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93701" y="4791992"/>
                  <a:ext cx="9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0373A3D-00A0-450F-9F77-BF1104B1D289}"/>
                    </a:ext>
                  </a:extLst>
                </p14:cNvPr>
                <p14:cNvContentPartPr/>
                <p14:nvPr/>
              </p14:nvContentPartPr>
              <p14:xfrm>
                <a:off x="7104221" y="5280512"/>
                <a:ext cx="415080" cy="133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0373A3D-00A0-450F-9F77-BF1104B1D2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99901" y="5276192"/>
                  <a:ext cx="423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FA32CB5-7ABB-4E0C-AE5F-2BE6E3DAECF7}"/>
                    </a:ext>
                  </a:extLst>
                </p14:cNvPr>
                <p14:cNvContentPartPr/>
                <p14:nvPr/>
              </p14:nvContentPartPr>
              <p14:xfrm>
                <a:off x="7592021" y="5274032"/>
                <a:ext cx="119520" cy="142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FA32CB5-7ABB-4E0C-AE5F-2BE6E3DAEC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87701" y="5269712"/>
                  <a:ext cx="128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9D4F098-2463-4E13-98FA-765292769617}"/>
                    </a:ext>
                  </a:extLst>
                </p14:cNvPr>
                <p14:cNvContentPartPr/>
                <p14:nvPr/>
              </p14:nvContentPartPr>
              <p14:xfrm>
                <a:off x="7698941" y="5224712"/>
                <a:ext cx="231480" cy="155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9D4F098-2463-4E13-98FA-7652927696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94621" y="5220392"/>
                  <a:ext cx="240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398CAEA-F15A-47DE-AAF1-8A805BAE2D16}"/>
                    </a:ext>
                  </a:extLst>
                </p14:cNvPr>
                <p14:cNvContentPartPr/>
                <p14:nvPr/>
              </p14:nvContentPartPr>
              <p14:xfrm>
                <a:off x="7929341" y="5218232"/>
                <a:ext cx="23400" cy="39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398CAEA-F15A-47DE-AAF1-8A805BAE2D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25021" y="5213912"/>
                  <a:ext cx="32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ADDFFED-BF2B-42E7-B144-6E4C96763C14}"/>
                    </a:ext>
                  </a:extLst>
                </p14:cNvPr>
                <p14:cNvContentPartPr/>
                <p14:nvPr/>
              </p14:nvContentPartPr>
              <p14:xfrm>
                <a:off x="7961021" y="5277992"/>
                <a:ext cx="201600" cy="159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ADDFFED-BF2B-42E7-B144-6E4C96763C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56701" y="5273672"/>
                  <a:ext cx="210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9EA061B-648F-4B84-9DD4-FEF526DDDBE4}"/>
                    </a:ext>
                  </a:extLst>
                </p14:cNvPr>
                <p14:cNvContentPartPr/>
                <p14:nvPr/>
              </p14:nvContentPartPr>
              <p14:xfrm>
                <a:off x="8172341" y="5219312"/>
                <a:ext cx="163080" cy="92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9EA061B-648F-4B84-9DD4-FEF526DDDB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8021" y="5214992"/>
                  <a:ext cx="171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2ACA513-28E9-4E4F-B6FC-F6BDC45C2D3E}"/>
                    </a:ext>
                  </a:extLst>
                </p14:cNvPr>
                <p14:cNvContentPartPr/>
                <p14:nvPr/>
              </p14:nvContentPartPr>
              <p14:xfrm>
                <a:off x="8364941" y="5217512"/>
                <a:ext cx="77040" cy="918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2ACA513-28E9-4E4F-B6FC-F6BDC45C2D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60621" y="5213192"/>
                  <a:ext cx="85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36E5F9C-8CE5-4E83-A90C-E4C4C6166733}"/>
                    </a:ext>
                  </a:extLst>
                </p14:cNvPr>
                <p14:cNvContentPartPr/>
                <p14:nvPr/>
              </p14:nvContentPartPr>
              <p14:xfrm>
                <a:off x="8468261" y="5196992"/>
                <a:ext cx="102960" cy="759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36E5F9C-8CE5-4E83-A90C-E4C4C616673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63941" y="5192672"/>
                  <a:ext cx="111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4978151-9FD0-4BE4-A252-08B0B93C8DB2}"/>
                    </a:ext>
                  </a:extLst>
                </p14:cNvPr>
                <p14:cNvContentPartPr/>
                <p14:nvPr/>
              </p14:nvContentPartPr>
              <p14:xfrm>
                <a:off x="8501381" y="5090792"/>
                <a:ext cx="17640" cy="14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4978151-9FD0-4BE4-A252-08B0B93C8DB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97061" y="5086472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E12B84D5-6EE4-47EC-93A5-39567D9A47F3}"/>
              </a:ext>
            </a:extLst>
          </p:cNvPr>
          <p:cNvGrpSpPr/>
          <p:nvPr/>
        </p:nvGrpSpPr>
        <p:grpSpPr>
          <a:xfrm>
            <a:off x="507581" y="2207912"/>
            <a:ext cx="11575440" cy="2265480"/>
            <a:chOff x="507581" y="2207912"/>
            <a:chExt cx="11575440" cy="22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079877A-8A6B-4D10-89C3-7CCA0700E03E}"/>
                    </a:ext>
                  </a:extLst>
                </p14:cNvPr>
                <p14:cNvContentPartPr/>
                <p14:nvPr/>
              </p14:nvContentPartPr>
              <p14:xfrm>
                <a:off x="7055261" y="2207912"/>
                <a:ext cx="1369440" cy="54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079877A-8A6B-4D10-89C3-7CCA0700E0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50941" y="2203592"/>
                  <a:ext cx="1378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B765C3B-4904-4107-85F0-44184109EF23}"/>
                    </a:ext>
                  </a:extLst>
                </p14:cNvPr>
                <p14:cNvContentPartPr/>
                <p14:nvPr/>
              </p14:nvContentPartPr>
              <p14:xfrm>
                <a:off x="4001021" y="2739992"/>
                <a:ext cx="138240" cy="122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B765C3B-4904-4107-85F0-44184109EF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96701" y="2735672"/>
                  <a:ext cx="146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3C7252-2D68-4DA9-A5E9-3DF297B2A5CD}"/>
                    </a:ext>
                  </a:extLst>
                </p14:cNvPr>
                <p14:cNvContentPartPr/>
                <p14:nvPr/>
              </p14:nvContentPartPr>
              <p14:xfrm>
                <a:off x="4010741" y="2700392"/>
                <a:ext cx="143640" cy="21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3C7252-2D68-4DA9-A5E9-3DF297B2A5C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06421" y="2696072"/>
                  <a:ext cx="152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D478573-226F-42B4-A175-95C46EA39462}"/>
                    </a:ext>
                  </a:extLst>
                </p14:cNvPr>
                <p14:cNvContentPartPr/>
                <p14:nvPr/>
              </p14:nvContentPartPr>
              <p14:xfrm>
                <a:off x="4172741" y="2757632"/>
                <a:ext cx="107280" cy="65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D478573-226F-42B4-A175-95C46EA394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68421" y="2753312"/>
                  <a:ext cx="115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BB74DF2-9056-4098-832A-87D315355680}"/>
                    </a:ext>
                  </a:extLst>
                </p14:cNvPr>
                <p14:cNvContentPartPr/>
                <p14:nvPr/>
              </p14:nvContentPartPr>
              <p14:xfrm>
                <a:off x="4318181" y="2735672"/>
                <a:ext cx="180360" cy="67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BB74DF2-9056-4098-832A-87D3153556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13861" y="2731352"/>
                  <a:ext cx="189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9EBCAB-27F2-4958-AF97-73F42F020897}"/>
                    </a:ext>
                  </a:extLst>
                </p14:cNvPr>
                <p14:cNvContentPartPr/>
                <p14:nvPr/>
              </p14:nvContentPartPr>
              <p14:xfrm>
                <a:off x="4512941" y="2743592"/>
                <a:ext cx="78120" cy="64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9EBCAB-27F2-4958-AF97-73F42F0208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08621" y="2739272"/>
                  <a:ext cx="86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1C5306-2D51-4E8F-BADB-D1F34B4654AF}"/>
                    </a:ext>
                  </a:extLst>
                </p14:cNvPr>
                <p14:cNvContentPartPr/>
                <p14:nvPr/>
              </p14:nvContentPartPr>
              <p14:xfrm>
                <a:off x="4607261" y="2661152"/>
                <a:ext cx="138240" cy="104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1C5306-2D51-4E8F-BADB-D1F34B4654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02941" y="2656832"/>
                  <a:ext cx="146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A22B089-1AEA-4EFF-A3FA-D47C13039EA1}"/>
                    </a:ext>
                  </a:extLst>
                </p14:cNvPr>
                <p14:cNvContentPartPr/>
                <p14:nvPr/>
              </p14:nvContentPartPr>
              <p14:xfrm>
                <a:off x="4757021" y="2672312"/>
                <a:ext cx="124920" cy="88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A22B089-1AEA-4EFF-A3FA-D47C13039E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52701" y="2667992"/>
                  <a:ext cx="133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BC0D08F-FCF1-4653-B5D7-E3CAACB1BD32}"/>
                    </a:ext>
                  </a:extLst>
                </p14:cNvPr>
                <p14:cNvContentPartPr/>
                <p14:nvPr/>
              </p14:nvContentPartPr>
              <p14:xfrm>
                <a:off x="4895621" y="2674112"/>
                <a:ext cx="26640" cy="35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BC0D08F-FCF1-4653-B5D7-E3CAACB1BD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91301" y="2669792"/>
                  <a:ext cx="35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1A12DE3-F643-432F-8C48-B815AB7FBF05}"/>
                    </a:ext>
                  </a:extLst>
                </p14:cNvPr>
                <p14:cNvContentPartPr/>
                <p14:nvPr/>
              </p14:nvContentPartPr>
              <p14:xfrm>
                <a:off x="4946021" y="2708672"/>
                <a:ext cx="187560" cy="53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1A12DE3-F643-432F-8C48-B815AB7FBF0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41701" y="2704352"/>
                  <a:ext cx="196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AAD7A3B-4A95-4BBD-92B7-BD5A8CB61DAB}"/>
                    </a:ext>
                  </a:extLst>
                </p14:cNvPr>
                <p14:cNvContentPartPr/>
                <p14:nvPr/>
              </p14:nvContentPartPr>
              <p14:xfrm>
                <a:off x="5193341" y="2631992"/>
                <a:ext cx="237600" cy="122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AAD7A3B-4A95-4BBD-92B7-BD5A8CB61DA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89021" y="2627672"/>
                  <a:ext cx="246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F143ED2-05BD-4F98-ADB1-E01CBAC64EF9}"/>
                    </a:ext>
                  </a:extLst>
                </p14:cNvPr>
                <p14:cNvContentPartPr/>
                <p14:nvPr/>
              </p14:nvContentPartPr>
              <p14:xfrm>
                <a:off x="5489981" y="2653952"/>
                <a:ext cx="108000" cy="180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F143ED2-05BD-4F98-ADB1-E01CBAC64E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85661" y="2649632"/>
                  <a:ext cx="116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883C729-737E-407F-B36F-177B18AB32FF}"/>
                    </a:ext>
                  </a:extLst>
                </p14:cNvPr>
                <p14:cNvContentPartPr/>
                <p14:nvPr/>
              </p14:nvContentPartPr>
              <p14:xfrm>
                <a:off x="5582861" y="2599952"/>
                <a:ext cx="37080" cy="10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883C729-737E-407F-B36F-177B18AB32F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78541" y="2595632"/>
                  <a:ext cx="45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7B15B43-0B5C-4D48-ACBF-DDBDC5CDF7B5}"/>
                    </a:ext>
                  </a:extLst>
                </p14:cNvPr>
                <p14:cNvContentPartPr/>
                <p14:nvPr/>
              </p14:nvContentPartPr>
              <p14:xfrm>
                <a:off x="5637581" y="2641712"/>
                <a:ext cx="129960" cy="83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7B15B43-0B5C-4D48-ACBF-DDBDC5CDF7B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33261" y="2637392"/>
                  <a:ext cx="138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E63348D-9DDD-4A0F-807B-51D21D3100B0}"/>
                    </a:ext>
                  </a:extLst>
                </p14:cNvPr>
                <p14:cNvContentPartPr/>
                <p14:nvPr/>
              </p14:nvContentPartPr>
              <p14:xfrm>
                <a:off x="5731181" y="2590592"/>
                <a:ext cx="43920" cy="105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E63348D-9DDD-4A0F-807B-51D21D3100B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26861" y="2586272"/>
                  <a:ext cx="52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78E2D92-8481-491B-805E-DB34AE105FFD}"/>
                    </a:ext>
                  </a:extLst>
                </p14:cNvPr>
                <p14:cNvContentPartPr/>
                <p14:nvPr/>
              </p14:nvContentPartPr>
              <p14:xfrm>
                <a:off x="5743421" y="2566112"/>
                <a:ext cx="203400" cy="163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78E2D92-8481-491B-805E-DB34AE105F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39101" y="2561792"/>
                  <a:ext cx="212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BF94227-0822-41FE-9DF7-97C51ECC9DE7}"/>
                    </a:ext>
                  </a:extLst>
                </p14:cNvPr>
                <p14:cNvContentPartPr/>
                <p14:nvPr/>
              </p14:nvContentPartPr>
              <p14:xfrm>
                <a:off x="6357221" y="2484752"/>
                <a:ext cx="135360" cy="234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BF94227-0822-41FE-9DF7-97C51ECC9DE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52901" y="2480432"/>
                  <a:ext cx="144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CDEA15A-8B91-4529-A05B-995EED05B4F9}"/>
                    </a:ext>
                  </a:extLst>
                </p14:cNvPr>
                <p14:cNvContentPartPr/>
                <p14:nvPr/>
              </p14:nvContentPartPr>
              <p14:xfrm>
                <a:off x="6576821" y="2518592"/>
                <a:ext cx="97560" cy="109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CDEA15A-8B91-4529-A05B-995EED05B4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72501" y="2514272"/>
                  <a:ext cx="10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2276B4-1946-43EA-A880-7B94D0324D93}"/>
                    </a:ext>
                  </a:extLst>
                </p14:cNvPr>
                <p14:cNvContentPartPr/>
                <p14:nvPr/>
              </p14:nvContentPartPr>
              <p14:xfrm>
                <a:off x="6666821" y="2489072"/>
                <a:ext cx="39960" cy="144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2276B4-1946-43EA-A880-7B94D0324D9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62501" y="2484752"/>
                  <a:ext cx="48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8A39921-AE22-4C49-AB0B-79F0E57A50FF}"/>
                    </a:ext>
                  </a:extLst>
                </p14:cNvPr>
                <p14:cNvContentPartPr/>
                <p14:nvPr/>
              </p14:nvContentPartPr>
              <p14:xfrm>
                <a:off x="6611021" y="2567552"/>
                <a:ext cx="97920" cy="19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8A39921-AE22-4C49-AB0B-79F0E57A50F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06701" y="2563232"/>
                  <a:ext cx="106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6762C8-5FAE-4FC9-9EB6-292193B8D740}"/>
                    </a:ext>
                  </a:extLst>
                </p14:cNvPr>
                <p14:cNvContentPartPr/>
                <p14:nvPr/>
              </p14:nvContentPartPr>
              <p14:xfrm>
                <a:off x="6439301" y="2572952"/>
                <a:ext cx="104040" cy="29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6762C8-5FAE-4FC9-9EB6-292193B8D74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34981" y="2568632"/>
                  <a:ext cx="112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18A3494-5C55-4CA1-9CCD-3369305DABD0}"/>
                    </a:ext>
                  </a:extLst>
                </p14:cNvPr>
                <p14:cNvContentPartPr/>
                <p14:nvPr/>
              </p14:nvContentPartPr>
              <p14:xfrm>
                <a:off x="6854741" y="2594192"/>
                <a:ext cx="10800" cy="106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18A3494-5C55-4CA1-9CCD-3369305DABD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50421" y="2589872"/>
                  <a:ext cx="19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F3637E8-765D-46EA-A3FB-8172074B2D9E}"/>
                    </a:ext>
                  </a:extLst>
                </p14:cNvPr>
                <p14:cNvContentPartPr/>
                <p14:nvPr/>
              </p14:nvContentPartPr>
              <p14:xfrm>
                <a:off x="7055261" y="2486192"/>
                <a:ext cx="22680" cy="107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F3637E8-765D-46EA-A3FB-8172074B2D9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50941" y="2481872"/>
                  <a:ext cx="3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E9F7EF0-FCE2-48D4-8C89-CC2CEA328ED2}"/>
                    </a:ext>
                  </a:extLst>
                </p14:cNvPr>
                <p14:cNvContentPartPr/>
                <p14:nvPr/>
              </p14:nvContentPartPr>
              <p14:xfrm>
                <a:off x="7039781" y="2445872"/>
                <a:ext cx="146880" cy="5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E9F7EF0-FCE2-48D4-8C89-CC2CEA328E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35461" y="2441552"/>
                  <a:ext cx="155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7925381-D75B-47B1-8D5C-AE9ECFBFE3D2}"/>
                    </a:ext>
                  </a:extLst>
                </p14:cNvPr>
                <p14:cNvContentPartPr/>
                <p14:nvPr/>
              </p14:nvContentPartPr>
              <p14:xfrm>
                <a:off x="7037981" y="2502752"/>
                <a:ext cx="162360" cy="92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7925381-D75B-47B1-8D5C-AE9ECFBFE3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33661" y="2498432"/>
                  <a:ext cx="171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1536635-36B5-422D-8D67-A9C59BD950CA}"/>
                    </a:ext>
                  </a:extLst>
                </p14:cNvPr>
                <p14:cNvContentPartPr/>
                <p14:nvPr/>
              </p14:nvContentPartPr>
              <p14:xfrm>
                <a:off x="7183781" y="2546672"/>
                <a:ext cx="113760" cy="79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1536635-36B5-422D-8D67-A9C59BD950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79461" y="2542352"/>
                  <a:ext cx="122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2C47B0-8DE2-43D3-A346-30865D2A5393}"/>
                    </a:ext>
                  </a:extLst>
                </p14:cNvPr>
                <p14:cNvContentPartPr/>
                <p14:nvPr/>
              </p14:nvContentPartPr>
              <p14:xfrm>
                <a:off x="7476821" y="2469632"/>
                <a:ext cx="15840" cy="91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2C47B0-8DE2-43D3-A346-30865D2A53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72501" y="2465312"/>
                  <a:ext cx="2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9460AD5-2F20-48C7-A322-7A4CB48EFD62}"/>
                    </a:ext>
                  </a:extLst>
                </p14:cNvPr>
                <p14:cNvContentPartPr/>
                <p14:nvPr/>
              </p14:nvContentPartPr>
              <p14:xfrm>
                <a:off x="7417061" y="2510312"/>
                <a:ext cx="163080" cy="5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9460AD5-2F20-48C7-A322-7A4CB48EFD6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12741" y="2505992"/>
                  <a:ext cx="171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79A39B0-3FB5-4451-8789-6C9AE76EE0DD}"/>
                    </a:ext>
                  </a:extLst>
                </p14:cNvPr>
                <p14:cNvContentPartPr/>
                <p14:nvPr/>
              </p14:nvContentPartPr>
              <p14:xfrm>
                <a:off x="7660061" y="2432552"/>
                <a:ext cx="139680" cy="133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79A39B0-3FB5-4451-8789-6C9AE76EE0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55741" y="2428232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C48F4C1-D8E4-486A-9A45-18327CF63550}"/>
                    </a:ext>
                  </a:extLst>
                </p14:cNvPr>
                <p14:cNvContentPartPr/>
                <p14:nvPr/>
              </p14:nvContentPartPr>
              <p14:xfrm>
                <a:off x="7661861" y="2482232"/>
                <a:ext cx="141840" cy="89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C48F4C1-D8E4-486A-9A45-18327CF6355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57541" y="2477912"/>
                  <a:ext cx="150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7353108-ECC2-401C-BAC4-D3F58120906D}"/>
                    </a:ext>
                  </a:extLst>
                </p14:cNvPr>
                <p14:cNvContentPartPr/>
                <p14:nvPr/>
              </p14:nvContentPartPr>
              <p14:xfrm>
                <a:off x="7444061" y="2484392"/>
                <a:ext cx="67680" cy="137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7353108-ECC2-401C-BAC4-D3F5812090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39741" y="2480072"/>
                  <a:ext cx="76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86B3729-44E0-4C12-A05C-8DB0AF360653}"/>
                    </a:ext>
                  </a:extLst>
                </p14:cNvPr>
                <p14:cNvContentPartPr/>
                <p14:nvPr/>
              </p14:nvContentPartPr>
              <p14:xfrm>
                <a:off x="7813421" y="2522912"/>
                <a:ext cx="147960" cy="137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86B3729-44E0-4C12-A05C-8DB0AF36065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09101" y="2518592"/>
                  <a:ext cx="156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41997CF-810E-4E43-BB3F-EFD2F635488C}"/>
                    </a:ext>
                  </a:extLst>
                </p14:cNvPr>
                <p14:cNvContentPartPr/>
                <p14:nvPr/>
              </p14:nvContentPartPr>
              <p14:xfrm>
                <a:off x="8093861" y="2455232"/>
                <a:ext cx="15840" cy="114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41997CF-810E-4E43-BB3F-EFD2F635488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89541" y="2450912"/>
                  <a:ext cx="24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FB06D5-CFFE-4BEA-8758-A762E1B7FF27}"/>
                    </a:ext>
                  </a:extLst>
                </p14:cNvPr>
                <p14:cNvContentPartPr/>
                <p14:nvPr/>
              </p14:nvContentPartPr>
              <p14:xfrm>
                <a:off x="8052101" y="2492672"/>
                <a:ext cx="136800" cy="21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FB06D5-CFFE-4BEA-8758-A762E1B7FF2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47781" y="2488352"/>
                  <a:ext cx="145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9EC1808-0EFB-4165-BD63-686A4597CB52}"/>
                    </a:ext>
                  </a:extLst>
                </p14:cNvPr>
                <p14:cNvContentPartPr/>
                <p14:nvPr/>
              </p14:nvContentPartPr>
              <p14:xfrm>
                <a:off x="8228141" y="2565032"/>
                <a:ext cx="259560" cy="22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9EC1808-0EFB-4165-BD63-686A4597CB5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23821" y="2560712"/>
                  <a:ext cx="268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FDF8254-3559-4982-A645-CF9F7F9670F5}"/>
                    </a:ext>
                  </a:extLst>
                </p14:cNvPr>
                <p14:cNvContentPartPr/>
                <p14:nvPr/>
              </p14:nvContentPartPr>
              <p14:xfrm>
                <a:off x="8563661" y="2546672"/>
                <a:ext cx="46080" cy="18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FDF8254-3559-4982-A645-CF9F7F9670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559341" y="2542352"/>
                  <a:ext cx="54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7BE240F-68C4-46BF-829C-D2E51CFD0B31}"/>
                    </a:ext>
                  </a:extLst>
                </p14:cNvPr>
                <p14:cNvContentPartPr/>
                <p14:nvPr/>
              </p14:nvContentPartPr>
              <p14:xfrm>
                <a:off x="8087381" y="2456672"/>
                <a:ext cx="57960" cy="147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7BE240F-68C4-46BF-829C-D2E51CFD0B3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83061" y="2452352"/>
                  <a:ext cx="66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84BBD6-19BD-46D0-A466-DC9E06F54F02}"/>
                    </a:ext>
                  </a:extLst>
                </p14:cNvPr>
                <p14:cNvContentPartPr/>
                <p14:nvPr/>
              </p14:nvContentPartPr>
              <p14:xfrm>
                <a:off x="8271341" y="2412032"/>
                <a:ext cx="41400" cy="142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84BBD6-19BD-46D0-A466-DC9E06F54F0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67021" y="2407712"/>
                  <a:ext cx="50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9FC053-1777-4388-95CD-8266AB019226}"/>
                    </a:ext>
                  </a:extLst>
                </p14:cNvPr>
                <p14:cNvContentPartPr/>
                <p14:nvPr/>
              </p14:nvContentPartPr>
              <p14:xfrm>
                <a:off x="8277821" y="2426792"/>
                <a:ext cx="132840" cy="52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9FC053-1777-4388-95CD-8266AB0192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73501" y="2422472"/>
                  <a:ext cx="14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92DFB44-8D37-40CA-8193-630D427EF9DC}"/>
                    </a:ext>
                  </a:extLst>
                </p14:cNvPr>
                <p14:cNvContentPartPr/>
                <p14:nvPr/>
              </p14:nvContentPartPr>
              <p14:xfrm>
                <a:off x="8281061" y="2534792"/>
                <a:ext cx="59400" cy="24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92DFB44-8D37-40CA-8193-630D427EF9D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76741" y="2530472"/>
                  <a:ext cx="68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51B6153-384D-4C74-BC45-7003027343E0}"/>
                    </a:ext>
                  </a:extLst>
                </p14:cNvPr>
                <p14:cNvContentPartPr/>
                <p14:nvPr/>
              </p14:nvContentPartPr>
              <p14:xfrm>
                <a:off x="8395901" y="2513192"/>
                <a:ext cx="149400" cy="70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51B6153-384D-4C74-BC45-7003027343E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91581" y="2508872"/>
                  <a:ext cx="15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4C80750-750A-43ED-B6D6-87EB80D2DB84}"/>
                    </a:ext>
                  </a:extLst>
                </p14:cNvPr>
                <p14:cNvContentPartPr/>
                <p14:nvPr/>
              </p14:nvContentPartPr>
              <p14:xfrm>
                <a:off x="8633861" y="2328512"/>
                <a:ext cx="153000" cy="323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4C80750-750A-43ED-B6D6-87EB80D2DB8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29541" y="2324192"/>
                  <a:ext cx="161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DC82F2E-0582-4ECD-B6EA-426A19DCEBEC}"/>
                    </a:ext>
                  </a:extLst>
                </p14:cNvPr>
                <p14:cNvContentPartPr/>
                <p14:nvPr/>
              </p14:nvContentPartPr>
              <p14:xfrm>
                <a:off x="3493061" y="3705152"/>
                <a:ext cx="218160" cy="38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DC82F2E-0582-4ECD-B6EA-426A19DCEBE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88741" y="3700832"/>
                  <a:ext cx="22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53B286F-E45A-4758-8C2A-479E3D956126}"/>
                    </a:ext>
                  </a:extLst>
                </p14:cNvPr>
                <p14:cNvContentPartPr/>
                <p14:nvPr/>
              </p14:nvContentPartPr>
              <p14:xfrm>
                <a:off x="3383981" y="3642512"/>
                <a:ext cx="277920" cy="170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53B286F-E45A-4758-8C2A-479E3D9561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79661" y="3638192"/>
                  <a:ext cx="286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8DE20A1-AB23-4EDE-9541-2B80C4ABA017}"/>
                    </a:ext>
                  </a:extLst>
                </p14:cNvPr>
                <p14:cNvContentPartPr/>
                <p14:nvPr/>
              </p14:nvContentPartPr>
              <p14:xfrm>
                <a:off x="3928661" y="3488432"/>
                <a:ext cx="124560" cy="198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8DE20A1-AB23-4EDE-9541-2B80C4ABA01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24341" y="3484112"/>
                  <a:ext cx="133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9AC6D7C-FDF5-4AF2-B08D-F8AD9C6E2749}"/>
                    </a:ext>
                  </a:extLst>
                </p14:cNvPr>
                <p14:cNvContentPartPr/>
                <p14:nvPr/>
              </p14:nvContentPartPr>
              <p14:xfrm>
                <a:off x="4075541" y="3537752"/>
                <a:ext cx="87840" cy="97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9AC6D7C-FDF5-4AF2-B08D-F8AD9C6E274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71221" y="3533432"/>
                  <a:ext cx="96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5DAD1EA-7594-43A1-AE1D-ADC9EB1ECEE9}"/>
                    </a:ext>
                  </a:extLst>
                </p14:cNvPr>
                <p14:cNvContentPartPr/>
                <p14:nvPr/>
              </p14:nvContentPartPr>
              <p14:xfrm>
                <a:off x="4193981" y="3517232"/>
                <a:ext cx="81000" cy="110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5DAD1EA-7594-43A1-AE1D-ADC9EB1ECEE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89661" y="3512912"/>
                  <a:ext cx="89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BA4D1D5-17A3-4844-90AB-521884400F2C}"/>
                    </a:ext>
                  </a:extLst>
                </p14:cNvPr>
                <p14:cNvContentPartPr/>
                <p14:nvPr/>
              </p14:nvContentPartPr>
              <p14:xfrm>
                <a:off x="4301261" y="3445952"/>
                <a:ext cx="395280" cy="152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BA4D1D5-17A3-4844-90AB-521884400F2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96941" y="3441632"/>
                  <a:ext cx="403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B9B1EEA-C4C0-41E0-9718-82ED5BC76B2C}"/>
                    </a:ext>
                  </a:extLst>
                </p14:cNvPr>
                <p14:cNvContentPartPr/>
                <p14:nvPr/>
              </p14:nvContentPartPr>
              <p14:xfrm>
                <a:off x="3914621" y="3485552"/>
                <a:ext cx="141840" cy="98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B9B1EEA-C4C0-41E0-9718-82ED5BC76B2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10301" y="3481232"/>
                  <a:ext cx="150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021DC73-F7DB-4984-A3E7-9010D295EF18}"/>
                    </a:ext>
                  </a:extLst>
                </p14:cNvPr>
                <p14:cNvContentPartPr/>
                <p14:nvPr/>
              </p14:nvContentPartPr>
              <p14:xfrm>
                <a:off x="4630661" y="3454232"/>
                <a:ext cx="389160" cy="185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021DC73-F7DB-4984-A3E7-9010D295EF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26341" y="3449912"/>
                  <a:ext cx="397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434B0B3-830C-43C4-96A2-2C3ED2E1204E}"/>
                    </a:ext>
                  </a:extLst>
                </p14:cNvPr>
                <p14:cNvContentPartPr/>
                <p14:nvPr/>
              </p14:nvContentPartPr>
              <p14:xfrm>
                <a:off x="5215661" y="3340832"/>
                <a:ext cx="252360" cy="114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434B0B3-830C-43C4-96A2-2C3ED2E120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11341" y="3336512"/>
                  <a:ext cx="261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8D9D9B-4612-4E93-A646-3BCB82456F50}"/>
                    </a:ext>
                  </a:extLst>
                </p14:cNvPr>
                <p14:cNvContentPartPr/>
                <p14:nvPr/>
              </p14:nvContentPartPr>
              <p14:xfrm>
                <a:off x="5482061" y="3369992"/>
                <a:ext cx="100440" cy="73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8D9D9B-4612-4E93-A646-3BCB82456F5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77741" y="3365672"/>
                  <a:ext cx="109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4E2243F-08FD-4019-ACF0-CF173E31A8AA}"/>
                    </a:ext>
                  </a:extLst>
                </p14:cNvPr>
                <p14:cNvContentPartPr/>
                <p14:nvPr/>
              </p14:nvContentPartPr>
              <p14:xfrm>
                <a:off x="5739821" y="3341912"/>
                <a:ext cx="219960" cy="69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4E2243F-08FD-4019-ACF0-CF173E31A8A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35501" y="3337592"/>
                  <a:ext cx="228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C6127C5-0120-4D15-9DE5-38430CADF18A}"/>
                    </a:ext>
                  </a:extLst>
                </p14:cNvPr>
                <p14:cNvContentPartPr/>
                <p14:nvPr/>
              </p14:nvContentPartPr>
              <p14:xfrm>
                <a:off x="5992901" y="3240752"/>
                <a:ext cx="235440" cy="138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C6127C5-0120-4D15-9DE5-38430CADF1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88581" y="3236432"/>
                  <a:ext cx="244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D6568E8-1BFB-4522-A0EF-A91255E580A1}"/>
                    </a:ext>
                  </a:extLst>
                </p14:cNvPr>
                <p14:cNvContentPartPr/>
                <p14:nvPr/>
              </p14:nvContentPartPr>
              <p14:xfrm>
                <a:off x="5867981" y="3177752"/>
                <a:ext cx="46080" cy="1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D6568E8-1BFB-4522-A0EF-A91255E580A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63661" y="3173432"/>
                  <a:ext cx="54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0BBC02-0CA3-4A20-9380-A6BC2585B7F2}"/>
                    </a:ext>
                  </a:extLst>
                </p14:cNvPr>
                <p14:cNvContentPartPr/>
                <p14:nvPr/>
              </p14:nvContentPartPr>
              <p14:xfrm>
                <a:off x="6231581" y="3287192"/>
                <a:ext cx="282240" cy="57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0BBC02-0CA3-4A20-9380-A6BC2585B7F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27261" y="3282872"/>
                  <a:ext cx="290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F32B9E8-2410-478E-890D-6609685D1DDB}"/>
                    </a:ext>
                  </a:extLst>
                </p14:cNvPr>
                <p14:cNvContentPartPr/>
                <p14:nvPr/>
              </p14:nvContentPartPr>
              <p14:xfrm>
                <a:off x="6618221" y="3178832"/>
                <a:ext cx="128880" cy="133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F32B9E8-2410-478E-890D-6609685D1DD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13901" y="3174512"/>
                  <a:ext cx="137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27A1D5B-F7C1-4BB5-8C62-24276EE35C0E}"/>
                    </a:ext>
                  </a:extLst>
                </p14:cNvPr>
                <p14:cNvContentPartPr/>
                <p14:nvPr/>
              </p14:nvContentPartPr>
              <p14:xfrm>
                <a:off x="6642701" y="3215912"/>
                <a:ext cx="271440" cy="58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27A1D5B-F7C1-4BB5-8C62-24276EE35C0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38381" y="3211592"/>
                  <a:ext cx="280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AF44AB1-0E53-4723-9498-D37FD1D17630}"/>
                    </a:ext>
                  </a:extLst>
                </p14:cNvPr>
                <p14:cNvContentPartPr/>
                <p14:nvPr/>
              </p14:nvContentPartPr>
              <p14:xfrm>
                <a:off x="6927461" y="3170552"/>
                <a:ext cx="67320" cy="18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AF44AB1-0E53-4723-9498-D37FD1D1763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23141" y="3166232"/>
                  <a:ext cx="75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F369727-91EF-40B1-B722-52472A6992D6}"/>
                    </a:ext>
                  </a:extLst>
                </p14:cNvPr>
                <p14:cNvContentPartPr/>
                <p14:nvPr/>
              </p14:nvContentPartPr>
              <p14:xfrm>
                <a:off x="6974981" y="3189992"/>
                <a:ext cx="81360" cy="91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F369727-91EF-40B1-B722-52472A6992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70661" y="3185672"/>
                  <a:ext cx="90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8D93A8F-16A7-49AA-9A96-A0F3A2E38332}"/>
                    </a:ext>
                  </a:extLst>
                </p14:cNvPr>
                <p14:cNvContentPartPr/>
                <p14:nvPr/>
              </p14:nvContentPartPr>
              <p14:xfrm>
                <a:off x="7093781" y="3112952"/>
                <a:ext cx="203040" cy="203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8D93A8F-16A7-49AA-9A96-A0F3A2E3833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089461" y="3108632"/>
                  <a:ext cx="211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390EEB4-3481-4F52-A684-F56745F7BFC7}"/>
                    </a:ext>
                  </a:extLst>
                </p14:cNvPr>
                <p14:cNvContentPartPr/>
                <p14:nvPr/>
              </p14:nvContentPartPr>
              <p14:xfrm>
                <a:off x="7295381" y="3094592"/>
                <a:ext cx="125280" cy="230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390EEB4-3481-4F52-A684-F56745F7BFC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91061" y="3090272"/>
                  <a:ext cx="133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DF2983A-6797-4BA1-B8DF-CA132ECE9897}"/>
                    </a:ext>
                  </a:extLst>
                </p14:cNvPr>
                <p14:cNvContentPartPr/>
                <p14:nvPr/>
              </p14:nvContentPartPr>
              <p14:xfrm>
                <a:off x="7450541" y="3146792"/>
                <a:ext cx="114120" cy="65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DF2983A-6797-4BA1-B8DF-CA132ECE989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46221" y="3142472"/>
                  <a:ext cx="122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41A22E6-818B-4D30-892C-58C6862AA4D5}"/>
                    </a:ext>
                  </a:extLst>
                </p14:cNvPr>
                <p14:cNvContentPartPr/>
                <p14:nvPr/>
              </p14:nvContentPartPr>
              <p14:xfrm>
                <a:off x="7564301" y="3122312"/>
                <a:ext cx="131400" cy="109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41A22E6-818B-4D30-892C-58C6862AA4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59981" y="3117992"/>
                  <a:ext cx="140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CC65508-0B16-4651-8B43-B128FC2F896A}"/>
                    </a:ext>
                  </a:extLst>
                </p14:cNvPr>
                <p14:cNvContentPartPr/>
                <p14:nvPr/>
              </p14:nvContentPartPr>
              <p14:xfrm>
                <a:off x="7885781" y="3052832"/>
                <a:ext cx="361440" cy="136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CC65508-0B16-4651-8B43-B128FC2F896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81461" y="3048512"/>
                  <a:ext cx="370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48E562B-7D77-45B8-BCB3-064F6749D094}"/>
                    </a:ext>
                  </a:extLst>
                </p14:cNvPr>
                <p14:cNvContentPartPr/>
                <p14:nvPr/>
              </p14:nvContentPartPr>
              <p14:xfrm>
                <a:off x="8411381" y="3050312"/>
                <a:ext cx="33120" cy="123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48E562B-7D77-45B8-BCB3-064F6749D09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07061" y="3045992"/>
                  <a:ext cx="41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788E232-1DAD-47F6-9F63-3DD1749F5300}"/>
                    </a:ext>
                  </a:extLst>
                </p14:cNvPr>
                <p14:cNvContentPartPr/>
                <p14:nvPr/>
              </p14:nvContentPartPr>
              <p14:xfrm>
                <a:off x="8314541" y="3068672"/>
                <a:ext cx="255600" cy="71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788E232-1DAD-47F6-9F63-3DD1749F53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10221" y="3064352"/>
                  <a:ext cx="264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2EEAC30-B8D5-4BE4-9EA5-B000C8E3EAE9}"/>
                    </a:ext>
                  </a:extLst>
                </p14:cNvPr>
                <p14:cNvContentPartPr/>
                <p14:nvPr/>
              </p14:nvContentPartPr>
              <p14:xfrm>
                <a:off x="8326421" y="2977232"/>
                <a:ext cx="226080" cy="19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2EEAC30-B8D5-4BE4-9EA5-B000C8E3EAE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22101" y="2972912"/>
                  <a:ext cx="234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5F6BEB6-8CE8-4F14-982C-D03AB448FC95}"/>
                    </a:ext>
                  </a:extLst>
                </p14:cNvPr>
                <p14:cNvContentPartPr/>
                <p14:nvPr/>
              </p14:nvContentPartPr>
              <p14:xfrm>
                <a:off x="8550341" y="3030152"/>
                <a:ext cx="111600" cy="95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5F6BEB6-8CE8-4F14-982C-D03AB448FC9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46021" y="3025832"/>
                  <a:ext cx="120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70F464D-0640-4F7C-B848-88334EC75E30}"/>
                    </a:ext>
                  </a:extLst>
                </p14:cNvPr>
                <p14:cNvContentPartPr/>
                <p14:nvPr/>
              </p14:nvContentPartPr>
              <p14:xfrm>
                <a:off x="8690381" y="3026552"/>
                <a:ext cx="117000" cy="47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70F464D-0640-4F7C-B848-88334EC75E3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86061" y="3022232"/>
                  <a:ext cx="125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9F09217-4553-4C5E-9CFD-8B59B875A47F}"/>
                    </a:ext>
                  </a:extLst>
                </p14:cNvPr>
                <p14:cNvContentPartPr/>
                <p14:nvPr/>
              </p14:nvContentPartPr>
              <p14:xfrm>
                <a:off x="8765981" y="2994152"/>
                <a:ext cx="221760" cy="118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9F09217-4553-4C5E-9CFD-8B59B875A47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761661" y="2989832"/>
                  <a:ext cx="230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0D89762-AE9B-4D30-BF31-26BFF950990B}"/>
                    </a:ext>
                  </a:extLst>
                </p14:cNvPr>
                <p14:cNvContentPartPr/>
                <p14:nvPr/>
              </p14:nvContentPartPr>
              <p14:xfrm>
                <a:off x="9011861" y="2985152"/>
                <a:ext cx="96120" cy="83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0D89762-AE9B-4D30-BF31-26BFF950990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07541" y="2980832"/>
                  <a:ext cx="104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399E524-5B84-4B44-8A30-7C6424F4627C}"/>
                    </a:ext>
                  </a:extLst>
                </p14:cNvPr>
                <p14:cNvContentPartPr/>
                <p14:nvPr/>
              </p14:nvContentPartPr>
              <p14:xfrm>
                <a:off x="9125261" y="2910632"/>
                <a:ext cx="195840" cy="128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399E524-5B84-4B44-8A30-7C6424F462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20941" y="2906312"/>
                  <a:ext cx="204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E47E2E8-42E2-4504-8789-CBABDC40396B}"/>
                    </a:ext>
                  </a:extLst>
                </p14:cNvPr>
                <p14:cNvContentPartPr/>
                <p14:nvPr/>
              </p14:nvContentPartPr>
              <p14:xfrm>
                <a:off x="9335141" y="2895512"/>
                <a:ext cx="191160" cy="104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E47E2E8-42E2-4504-8789-CBABDC40396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330821" y="2891192"/>
                  <a:ext cx="199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FB8D5DF-A650-4D0C-A496-5A57E509FA60}"/>
                    </a:ext>
                  </a:extLst>
                </p14:cNvPr>
                <p14:cNvContentPartPr/>
                <p14:nvPr/>
              </p14:nvContentPartPr>
              <p14:xfrm>
                <a:off x="9515501" y="2903792"/>
                <a:ext cx="43560" cy="34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FB8D5DF-A650-4D0C-A496-5A57E509FA6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511181" y="2899472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5E59F33-94D7-4852-9CF3-E45AB1560B80}"/>
                    </a:ext>
                  </a:extLst>
                </p14:cNvPr>
                <p14:cNvContentPartPr/>
                <p14:nvPr/>
              </p14:nvContentPartPr>
              <p14:xfrm>
                <a:off x="9627101" y="2944112"/>
                <a:ext cx="183600" cy="37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5E59F33-94D7-4852-9CF3-E45AB1560B8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22781" y="2939792"/>
                  <a:ext cx="192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8C87BD6-A5A4-4883-8998-B773AC405E60}"/>
                    </a:ext>
                  </a:extLst>
                </p14:cNvPr>
                <p14:cNvContentPartPr/>
                <p14:nvPr/>
              </p14:nvContentPartPr>
              <p14:xfrm>
                <a:off x="507581" y="3309152"/>
                <a:ext cx="2694600" cy="1050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8C87BD6-A5A4-4883-8998-B773AC405E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3261" y="3304832"/>
                  <a:ext cx="2703240" cy="10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86C37E4-036D-4BFC-B97E-ADCDA3F0CB00}"/>
                    </a:ext>
                  </a:extLst>
                </p14:cNvPr>
                <p14:cNvContentPartPr/>
                <p14:nvPr/>
              </p14:nvContentPartPr>
              <p14:xfrm>
                <a:off x="825101" y="2934392"/>
                <a:ext cx="19080" cy="116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86C37E4-036D-4BFC-B97E-ADCDA3F0CB0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0781" y="2930072"/>
                  <a:ext cx="27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97A7A32-2C31-4D4A-BD58-CEDFC937D94E}"/>
                    </a:ext>
                  </a:extLst>
                </p14:cNvPr>
                <p14:cNvContentPartPr/>
                <p14:nvPr/>
              </p14:nvContentPartPr>
              <p14:xfrm>
                <a:off x="808901" y="2919632"/>
                <a:ext cx="102240" cy="146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97A7A32-2C31-4D4A-BD58-CEDFC937D94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4581" y="2915312"/>
                  <a:ext cx="11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632BA0C-71AC-4A60-B2DF-EC7E74280816}"/>
                    </a:ext>
                  </a:extLst>
                </p14:cNvPr>
                <p14:cNvContentPartPr/>
                <p14:nvPr/>
              </p14:nvContentPartPr>
              <p14:xfrm>
                <a:off x="937061" y="2968232"/>
                <a:ext cx="58320" cy="86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632BA0C-71AC-4A60-B2DF-EC7E7428081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2741" y="2963912"/>
                  <a:ext cx="66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4EA7E3C-14B4-4852-8C71-995147B8FE82}"/>
                    </a:ext>
                  </a:extLst>
                </p14:cNvPr>
                <p14:cNvContentPartPr/>
                <p14:nvPr/>
              </p14:nvContentPartPr>
              <p14:xfrm>
                <a:off x="1006901" y="2963912"/>
                <a:ext cx="85320" cy="95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4EA7E3C-14B4-4852-8C71-995147B8FE8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2581" y="2959592"/>
                  <a:ext cx="93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622488C-9C49-4B25-9375-B4F5539CB9C0}"/>
                    </a:ext>
                  </a:extLst>
                </p14:cNvPr>
                <p14:cNvContentPartPr/>
                <p14:nvPr/>
              </p14:nvContentPartPr>
              <p14:xfrm>
                <a:off x="1098341" y="2889032"/>
                <a:ext cx="288360" cy="140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622488C-9C49-4B25-9375-B4F5539CB9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94021" y="2884712"/>
                  <a:ext cx="297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8526803-15D7-425B-B723-449A3C4EBE90}"/>
                    </a:ext>
                  </a:extLst>
                </p14:cNvPr>
                <p14:cNvContentPartPr/>
                <p14:nvPr/>
              </p14:nvContentPartPr>
              <p14:xfrm>
                <a:off x="1339181" y="2924672"/>
                <a:ext cx="19800" cy="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8526803-15D7-425B-B723-449A3C4EBE9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34861" y="2920352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25EBFD5-D627-4D34-ACD0-250A176F1F65}"/>
                    </a:ext>
                  </a:extLst>
                </p14:cNvPr>
                <p14:cNvContentPartPr/>
                <p14:nvPr/>
              </p14:nvContentPartPr>
              <p14:xfrm>
                <a:off x="1410821" y="2985512"/>
                <a:ext cx="167400" cy="46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25EBFD5-D627-4D34-ACD0-250A176F1F6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406501" y="2981192"/>
                  <a:ext cx="176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FC5A01D-DCFF-4F80-8BD9-9E95D88736B4}"/>
                    </a:ext>
                  </a:extLst>
                </p14:cNvPr>
                <p14:cNvContentPartPr/>
                <p14:nvPr/>
              </p14:nvContentPartPr>
              <p14:xfrm>
                <a:off x="1606661" y="2973992"/>
                <a:ext cx="101520" cy="72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FC5A01D-DCFF-4F80-8BD9-9E95D88736B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02341" y="2969672"/>
                  <a:ext cx="110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4106166-DE5D-4851-B3DA-0B98B886F33B}"/>
                    </a:ext>
                  </a:extLst>
                </p14:cNvPr>
                <p14:cNvContentPartPr/>
                <p14:nvPr/>
              </p14:nvContentPartPr>
              <p14:xfrm>
                <a:off x="1786301" y="2953472"/>
                <a:ext cx="316440" cy="90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4106166-DE5D-4851-B3DA-0B98B886F33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81981" y="2949152"/>
                  <a:ext cx="325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88A324F-EA7F-455E-B595-FBD38C18A08E}"/>
                    </a:ext>
                  </a:extLst>
                </p14:cNvPr>
                <p14:cNvContentPartPr/>
                <p14:nvPr/>
              </p14:nvContentPartPr>
              <p14:xfrm>
                <a:off x="2203901" y="2944472"/>
                <a:ext cx="107640" cy="121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88A324F-EA7F-455E-B595-FBD38C18A08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99581" y="2940152"/>
                  <a:ext cx="11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44C91D0-AC4E-4D56-A4AD-19B3E0AAF9A7}"/>
                    </a:ext>
                  </a:extLst>
                </p14:cNvPr>
                <p14:cNvContentPartPr/>
                <p14:nvPr/>
              </p14:nvContentPartPr>
              <p14:xfrm>
                <a:off x="2177621" y="2997032"/>
                <a:ext cx="92160" cy="10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44C91D0-AC4E-4D56-A4AD-19B3E0AAF9A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73301" y="2992712"/>
                  <a:ext cx="10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3E05C1A-40FE-4185-A645-4C401A0A68F3}"/>
                    </a:ext>
                  </a:extLst>
                </p14:cNvPr>
                <p14:cNvContentPartPr/>
                <p14:nvPr/>
              </p14:nvContentPartPr>
              <p14:xfrm>
                <a:off x="2342501" y="3002792"/>
                <a:ext cx="173880" cy="57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3E05C1A-40FE-4185-A645-4C401A0A68F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38181" y="2998472"/>
                  <a:ext cx="182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65B608D-ACBE-4FDD-BA81-0988E8E3D7B7}"/>
                    </a:ext>
                  </a:extLst>
                </p14:cNvPr>
                <p14:cNvContentPartPr/>
                <p14:nvPr/>
              </p14:nvContentPartPr>
              <p14:xfrm>
                <a:off x="2500181" y="2957792"/>
                <a:ext cx="118800" cy="99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65B608D-ACBE-4FDD-BA81-0988E8E3D7B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95861" y="2953472"/>
                  <a:ext cx="127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3F0E6BA-498C-409E-A662-FE6A78937577}"/>
                    </a:ext>
                  </a:extLst>
                </p14:cNvPr>
                <p14:cNvContentPartPr/>
                <p14:nvPr/>
              </p14:nvContentPartPr>
              <p14:xfrm>
                <a:off x="2648141" y="2978672"/>
                <a:ext cx="67680" cy="79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3F0E6BA-498C-409E-A662-FE6A7893757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643821" y="2974352"/>
                  <a:ext cx="7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29C7FA3-549C-4EFF-9928-0513A250E70D}"/>
                    </a:ext>
                  </a:extLst>
                </p14:cNvPr>
                <p14:cNvContentPartPr/>
                <p14:nvPr/>
              </p14:nvContentPartPr>
              <p14:xfrm>
                <a:off x="2713301" y="2944112"/>
                <a:ext cx="236520" cy="108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29C7FA3-549C-4EFF-9928-0513A250E7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08981" y="2939792"/>
                  <a:ext cx="245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7CCFC36-3341-4624-A601-A61C0973D8BA}"/>
                    </a:ext>
                  </a:extLst>
                </p14:cNvPr>
                <p14:cNvContentPartPr/>
                <p14:nvPr/>
              </p14:nvContentPartPr>
              <p14:xfrm>
                <a:off x="2795021" y="2950232"/>
                <a:ext cx="119880" cy="8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7CCFC36-3341-4624-A601-A61C0973D8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90701" y="2945912"/>
                  <a:ext cx="128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27F38E5-57C8-483F-BA3C-4ABF806A508C}"/>
                    </a:ext>
                  </a:extLst>
                </p14:cNvPr>
                <p14:cNvContentPartPr/>
                <p14:nvPr/>
              </p14:nvContentPartPr>
              <p14:xfrm>
                <a:off x="3021461" y="3018992"/>
                <a:ext cx="24840" cy="64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27F38E5-57C8-483F-BA3C-4ABF806A508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17141" y="3014672"/>
                  <a:ext cx="33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9188C41-BD2B-4194-9CD6-1170F8559B12}"/>
                    </a:ext>
                  </a:extLst>
                </p14:cNvPr>
                <p14:cNvContentPartPr/>
                <p14:nvPr/>
              </p14:nvContentPartPr>
              <p14:xfrm>
                <a:off x="3108941" y="2939792"/>
                <a:ext cx="118440" cy="114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9188C41-BD2B-4194-9CD6-1170F8559B1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04621" y="2935472"/>
                  <a:ext cx="127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5C16A15-E965-4971-B08F-BE139A8D30BA}"/>
                    </a:ext>
                  </a:extLst>
                </p14:cNvPr>
                <p14:cNvContentPartPr/>
                <p14:nvPr/>
              </p14:nvContentPartPr>
              <p14:xfrm>
                <a:off x="3234941" y="2981912"/>
                <a:ext cx="150120" cy="75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5C16A15-E965-4971-B08F-BE139A8D30B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30621" y="2977592"/>
                  <a:ext cx="158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880BDC3-DC35-4D21-AEC6-4D3122AC9C96}"/>
                    </a:ext>
                  </a:extLst>
                </p14:cNvPr>
                <p14:cNvContentPartPr/>
                <p14:nvPr/>
              </p14:nvContentPartPr>
              <p14:xfrm>
                <a:off x="3374261" y="2936912"/>
                <a:ext cx="5400" cy="23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880BDC3-DC35-4D21-AEC6-4D3122AC9C9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369941" y="2932592"/>
                  <a:ext cx="14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69F902-8F95-4BEF-BE8C-8EBF10732D3E}"/>
                    </a:ext>
                  </a:extLst>
                </p14:cNvPr>
                <p14:cNvContentPartPr/>
                <p14:nvPr/>
              </p14:nvContentPartPr>
              <p14:xfrm>
                <a:off x="3477941" y="2943032"/>
                <a:ext cx="446760" cy="114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69F902-8F95-4BEF-BE8C-8EBF10732D3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473621" y="2938712"/>
                  <a:ext cx="455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8649AC6-52D3-4E66-B46C-5D0433365138}"/>
                    </a:ext>
                  </a:extLst>
                </p14:cNvPr>
                <p14:cNvContentPartPr/>
                <p14:nvPr/>
              </p14:nvContentPartPr>
              <p14:xfrm>
                <a:off x="1311821" y="3128072"/>
                <a:ext cx="207360" cy="116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8649AC6-52D3-4E66-B46C-5D04333651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07501" y="3123392"/>
                  <a:ext cx="216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DEF6198-FEFE-44A8-86C2-E16435F39736}"/>
                    </a:ext>
                  </a:extLst>
                </p14:cNvPr>
                <p14:cNvContentPartPr/>
                <p14:nvPr/>
              </p14:nvContentPartPr>
              <p14:xfrm>
                <a:off x="1460141" y="3089912"/>
                <a:ext cx="19080" cy="18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DEF6198-FEFE-44A8-86C2-E16435F3973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55821" y="308559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AE8E819-0B6F-4571-8CDD-E85BE33316C7}"/>
                    </a:ext>
                  </a:extLst>
                </p14:cNvPr>
                <p14:cNvContentPartPr/>
                <p14:nvPr/>
              </p14:nvContentPartPr>
              <p14:xfrm>
                <a:off x="1623941" y="3162272"/>
                <a:ext cx="112320" cy="101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AE8E819-0B6F-4571-8CDD-E85BE33316C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619621" y="3157952"/>
                  <a:ext cx="120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E240B80-AF50-4E11-B2B4-529C04F4635C}"/>
                    </a:ext>
                  </a:extLst>
                </p14:cNvPr>
                <p14:cNvContentPartPr/>
                <p14:nvPr/>
              </p14:nvContentPartPr>
              <p14:xfrm>
                <a:off x="1746341" y="3115832"/>
                <a:ext cx="105480" cy="126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E240B80-AF50-4E11-B2B4-529C04F463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42021" y="3111512"/>
                  <a:ext cx="114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2E388AE-F7B7-41FC-8669-7B1844281E5C}"/>
                    </a:ext>
                  </a:extLst>
                </p14:cNvPr>
                <p14:cNvContentPartPr/>
                <p14:nvPr/>
              </p14:nvContentPartPr>
              <p14:xfrm>
                <a:off x="1837781" y="3189632"/>
                <a:ext cx="153000" cy="151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2E388AE-F7B7-41FC-8669-7B1844281E5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833461" y="3185312"/>
                  <a:ext cx="161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B093208-E350-4608-A3D1-1685F9B28AD7}"/>
                    </a:ext>
                  </a:extLst>
                </p14:cNvPr>
                <p14:cNvContentPartPr/>
                <p14:nvPr/>
              </p14:nvContentPartPr>
              <p14:xfrm>
                <a:off x="2020661" y="3177392"/>
                <a:ext cx="61920" cy="95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B093208-E350-4608-A3D1-1685F9B28AD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16341" y="3173072"/>
                  <a:ext cx="70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B5FF3DA-7F2F-4F08-AF4D-94FB725E3E99}"/>
                    </a:ext>
                  </a:extLst>
                </p14:cNvPr>
                <p14:cNvContentPartPr/>
                <p14:nvPr/>
              </p14:nvContentPartPr>
              <p14:xfrm>
                <a:off x="2026421" y="3198632"/>
                <a:ext cx="271440" cy="57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B5FF3DA-7F2F-4F08-AF4D-94FB725E3E9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022101" y="3194312"/>
                  <a:ext cx="280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062E805-6CFE-4A1E-B840-AD832D27E46A}"/>
                    </a:ext>
                  </a:extLst>
                </p14:cNvPr>
                <p14:cNvContentPartPr/>
                <p14:nvPr/>
              </p14:nvContentPartPr>
              <p14:xfrm>
                <a:off x="2303261" y="3154352"/>
                <a:ext cx="85320" cy="114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062E805-6CFE-4A1E-B840-AD832D27E46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298941" y="3150032"/>
                  <a:ext cx="93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734A552-2C05-411E-A495-6985EE950F18}"/>
                    </a:ext>
                  </a:extLst>
                </p14:cNvPr>
                <p14:cNvContentPartPr/>
                <p14:nvPr/>
              </p14:nvContentPartPr>
              <p14:xfrm>
                <a:off x="2366981" y="3138152"/>
                <a:ext cx="97560" cy="124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734A552-2C05-411E-A495-6985EE950F1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362661" y="3133832"/>
                  <a:ext cx="106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909DCC4-0EF0-48B2-9F30-1217787B7FA3}"/>
                    </a:ext>
                  </a:extLst>
                </p14:cNvPr>
                <p14:cNvContentPartPr/>
                <p14:nvPr/>
              </p14:nvContentPartPr>
              <p14:xfrm>
                <a:off x="2441861" y="3180632"/>
                <a:ext cx="218880" cy="83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909DCC4-0EF0-48B2-9F30-1217787B7FA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437541" y="3176312"/>
                  <a:ext cx="227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FB33F2D-6DF8-4A62-9C63-8D52B8B95B85}"/>
                    </a:ext>
                  </a:extLst>
                </p14:cNvPr>
                <p14:cNvContentPartPr/>
                <p14:nvPr/>
              </p14:nvContentPartPr>
              <p14:xfrm>
                <a:off x="2777021" y="3158672"/>
                <a:ext cx="16920" cy="96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FB33F2D-6DF8-4A62-9C63-8D52B8B95B8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772701" y="3154352"/>
                  <a:ext cx="25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5CCA30C-B7D5-49A5-AADC-37F18F7F3CFF}"/>
                    </a:ext>
                  </a:extLst>
                </p14:cNvPr>
                <p14:cNvContentPartPr/>
                <p14:nvPr/>
              </p14:nvContentPartPr>
              <p14:xfrm>
                <a:off x="2768741" y="3153632"/>
                <a:ext cx="88200" cy="7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5CCA30C-B7D5-49A5-AADC-37F18F7F3CF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764421" y="3149312"/>
                  <a:ext cx="96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8214D21-14EE-4806-9EB7-44B384012135}"/>
                    </a:ext>
                  </a:extLst>
                </p14:cNvPr>
                <p14:cNvContentPartPr/>
                <p14:nvPr/>
              </p14:nvContentPartPr>
              <p14:xfrm>
                <a:off x="2750021" y="3169832"/>
                <a:ext cx="123120" cy="80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8214D21-14EE-4806-9EB7-44B38401213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745701" y="3165512"/>
                  <a:ext cx="131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331822A-CE56-487A-BB08-E0101ADE8FCE}"/>
                    </a:ext>
                  </a:extLst>
                </p14:cNvPr>
                <p14:cNvContentPartPr/>
                <p14:nvPr/>
              </p14:nvContentPartPr>
              <p14:xfrm>
                <a:off x="2866661" y="3185312"/>
                <a:ext cx="310680" cy="70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331822A-CE56-487A-BB08-E0101ADE8FC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862341" y="3180992"/>
                  <a:ext cx="319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2EF30FD-80D2-44F8-B360-AE6812A70838}"/>
                    </a:ext>
                  </a:extLst>
                </p14:cNvPr>
                <p14:cNvContentPartPr/>
                <p14:nvPr/>
              </p14:nvContentPartPr>
              <p14:xfrm>
                <a:off x="3192461" y="3106472"/>
                <a:ext cx="462240" cy="121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2EF30FD-80D2-44F8-B360-AE6812A708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88141" y="3102152"/>
                  <a:ext cx="470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74B7E30-6E55-497D-AA51-DF62CC579C8D}"/>
                    </a:ext>
                  </a:extLst>
                </p14:cNvPr>
                <p14:cNvContentPartPr/>
                <p14:nvPr/>
              </p14:nvContentPartPr>
              <p14:xfrm>
                <a:off x="2781701" y="3152912"/>
                <a:ext cx="124560" cy="110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74B7E30-6E55-497D-AA51-DF62CC579C8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77381" y="3148592"/>
                  <a:ext cx="133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E05A80E-EC5E-46DC-A247-A5AB47506B59}"/>
                    </a:ext>
                  </a:extLst>
                </p14:cNvPr>
                <p14:cNvContentPartPr/>
                <p14:nvPr/>
              </p14:nvContentPartPr>
              <p14:xfrm>
                <a:off x="3860261" y="3141752"/>
                <a:ext cx="31320" cy="84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E05A80E-EC5E-46DC-A247-A5AB47506B5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55941" y="3137432"/>
                  <a:ext cx="39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F8FE5CD-1C40-40B2-B271-D4F157BA6C5C}"/>
                    </a:ext>
                  </a:extLst>
                </p14:cNvPr>
                <p14:cNvContentPartPr/>
                <p14:nvPr/>
              </p14:nvContentPartPr>
              <p14:xfrm>
                <a:off x="3857021" y="3112952"/>
                <a:ext cx="160560" cy="22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F8FE5CD-1C40-40B2-B271-D4F157BA6C5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852701" y="3108632"/>
                  <a:ext cx="169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2ECC328-DCE1-450A-AD6E-42B765090B2E}"/>
                    </a:ext>
                  </a:extLst>
                </p14:cNvPr>
                <p14:cNvContentPartPr/>
                <p14:nvPr/>
              </p14:nvContentPartPr>
              <p14:xfrm>
                <a:off x="3862061" y="3145712"/>
                <a:ext cx="131400" cy="77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2ECC328-DCE1-450A-AD6E-42B765090B2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857741" y="3141392"/>
                  <a:ext cx="140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7ECD2FB-F62F-4C6B-9ED8-50D4DAE881E6}"/>
                    </a:ext>
                  </a:extLst>
                </p14:cNvPr>
                <p14:cNvContentPartPr/>
                <p14:nvPr/>
              </p14:nvContentPartPr>
              <p14:xfrm>
                <a:off x="4010741" y="3107192"/>
                <a:ext cx="159840" cy="102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7ECD2FB-F62F-4C6B-9ED8-50D4DAE881E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006421" y="3102872"/>
                  <a:ext cx="168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242AC9A-8A9B-4227-8455-0DF7A9F6DB76}"/>
                    </a:ext>
                  </a:extLst>
                </p14:cNvPr>
                <p14:cNvContentPartPr/>
                <p14:nvPr/>
              </p14:nvContentPartPr>
              <p14:xfrm>
                <a:off x="4163381" y="3049232"/>
                <a:ext cx="213840" cy="143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242AC9A-8A9B-4227-8455-0DF7A9F6DB7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59061" y="3044912"/>
                  <a:ext cx="222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E59588F-012E-4AA9-B51D-652CF67BF8AD}"/>
                    </a:ext>
                  </a:extLst>
                </p14:cNvPr>
                <p14:cNvContentPartPr/>
                <p14:nvPr/>
              </p14:nvContentPartPr>
              <p14:xfrm>
                <a:off x="4117301" y="3081272"/>
                <a:ext cx="155880" cy="11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E59588F-012E-4AA9-B51D-652CF67BF8A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112981" y="3076952"/>
                  <a:ext cx="164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2856B81-111A-4919-B9DF-28DCD48B4A0E}"/>
                    </a:ext>
                  </a:extLst>
                </p14:cNvPr>
                <p14:cNvContentPartPr/>
                <p14:nvPr/>
              </p14:nvContentPartPr>
              <p14:xfrm>
                <a:off x="4397741" y="3110792"/>
                <a:ext cx="154440" cy="586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2856B81-111A-4919-B9DF-28DCD48B4A0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93421" y="3106472"/>
                  <a:ext cx="163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42B317C-92C7-4B99-99B6-DFB9CB66B3DE}"/>
                    </a:ext>
                  </a:extLst>
                </p14:cNvPr>
                <p14:cNvContentPartPr/>
                <p14:nvPr/>
              </p14:nvContentPartPr>
              <p14:xfrm>
                <a:off x="4549661" y="3126632"/>
                <a:ext cx="360" cy="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42B317C-92C7-4B99-99B6-DFB9CB66B3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45341" y="3122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03C5E19-CF6E-4EC8-BD16-1D2236E6C6FF}"/>
                    </a:ext>
                  </a:extLst>
                </p14:cNvPr>
                <p14:cNvContentPartPr/>
                <p14:nvPr/>
              </p14:nvContentPartPr>
              <p14:xfrm>
                <a:off x="4572341" y="3058952"/>
                <a:ext cx="207720" cy="187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03C5E19-CF6E-4EC8-BD16-1D2236E6C6F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68021" y="3054632"/>
                  <a:ext cx="216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A0F9E94-0A8A-4340-8C38-ED3E492DE19B}"/>
                    </a:ext>
                  </a:extLst>
                </p14:cNvPr>
                <p14:cNvContentPartPr/>
                <p14:nvPr/>
              </p14:nvContentPartPr>
              <p14:xfrm>
                <a:off x="4648661" y="2970752"/>
                <a:ext cx="360" cy="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A0F9E94-0A8A-4340-8C38-ED3E492DE1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44341" y="2966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1290CD6-DBB8-42EE-ADBD-1CB88FF5EF1B}"/>
                    </a:ext>
                  </a:extLst>
                </p14:cNvPr>
                <p14:cNvContentPartPr/>
                <p14:nvPr/>
              </p14:nvContentPartPr>
              <p14:xfrm>
                <a:off x="4931621" y="2993432"/>
                <a:ext cx="262080" cy="255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1290CD6-DBB8-42EE-ADBD-1CB88FF5EF1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27301" y="2989112"/>
                  <a:ext cx="270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F916944-7819-444C-B18A-74BAF339E174}"/>
                    </a:ext>
                  </a:extLst>
                </p14:cNvPr>
                <p14:cNvContentPartPr/>
                <p14:nvPr/>
              </p14:nvContentPartPr>
              <p14:xfrm>
                <a:off x="5216381" y="3018272"/>
                <a:ext cx="57600" cy="12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F916944-7819-444C-B18A-74BAF339E17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212061" y="3013952"/>
                  <a:ext cx="66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617C289-81E4-4CAA-8502-30485B11A3BE}"/>
                    </a:ext>
                  </a:extLst>
                </p14:cNvPr>
                <p14:cNvContentPartPr/>
                <p14:nvPr/>
              </p14:nvContentPartPr>
              <p14:xfrm>
                <a:off x="5178941" y="3027272"/>
                <a:ext cx="64800" cy="69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617C289-81E4-4CAA-8502-30485B11A3B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174621" y="3022952"/>
                  <a:ext cx="73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88C8BB8-BF71-4654-8B70-947432D97B14}"/>
                    </a:ext>
                  </a:extLst>
                </p14:cNvPr>
                <p14:cNvContentPartPr/>
                <p14:nvPr/>
              </p14:nvContentPartPr>
              <p14:xfrm>
                <a:off x="5281901" y="2919992"/>
                <a:ext cx="209880" cy="157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88C8BB8-BF71-4654-8B70-947432D97B1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277581" y="2915672"/>
                  <a:ext cx="218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94F178E-3BBA-4360-8B2C-CB6D8A7D5315}"/>
                    </a:ext>
                  </a:extLst>
                </p14:cNvPr>
                <p14:cNvContentPartPr/>
                <p14:nvPr/>
              </p14:nvContentPartPr>
              <p14:xfrm>
                <a:off x="5276861" y="2899112"/>
                <a:ext cx="21600" cy="14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94F178E-3BBA-4360-8B2C-CB6D8A7D531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72541" y="2894792"/>
                  <a:ext cx="3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57E73F2-A0C8-4D6A-92FE-4E547ED362FC}"/>
                    </a:ext>
                  </a:extLst>
                </p14:cNvPr>
                <p14:cNvContentPartPr/>
                <p14:nvPr/>
              </p14:nvContentPartPr>
              <p14:xfrm>
                <a:off x="3059261" y="3305912"/>
                <a:ext cx="298080" cy="105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57E73F2-A0C8-4D6A-92FE-4E547ED362F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054941" y="3301592"/>
                  <a:ext cx="306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9106985-86A7-4FEC-8E54-FE4DBD78722D}"/>
                    </a:ext>
                  </a:extLst>
                </p14:cNvPr>
                <p14:cNvContentPartPr/>
                <p14:nvPr/>
              </p14:nvContentPartPr>
              <p14:xfrm>
                <a:off x="3488021" y="3301232"/>
                <a:ext cx="66600" cy="97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9106985-86A7-4FEC-8E54-FE4DBD78722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83701" y="3296912"/>
                  <a:ext cx="75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9E99481-4C91-4245-9FD6-9F119F209C23}"/>
                    </a:ext>
                  </a:extLst>
                </p14:cNvPr>
                <p14:cNvContentPartPr/>
                <p14:nvPr/>
              </p14:nvContentPartPr>
              <p14:xfrm>
                <a:off x="3505301" y="3300512"/>
                <a:ext cx="225720" cy="104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9E99481-4C91-4245-9FD6-9F119F209C2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500981" y="3296192"/>
                  <a:ext cx="234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BAF5ECC-FEFD-4EDF-BDC0-98C705B38A8C}"/>
                    </a:ext>
                  </a:extLst>
                </p14:cNvPr>
                <p14:cNvContentPartPr/>
                <p14:nvPr/>
              </p14:nvContentPartPr>
              <p14:xfrm>
                <a:off x="3789341" y="3270992"/>
                <a:ext cx="269280" cy="156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BAF5ECC-FEFD-4EDF-BDC0-98C705B38A8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85021" y="3266672"/>
                  <a:ext cx="277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E5346A1-699D-4E3B-BB06-6178B6E75546}"/>
                    </a:ext>
                  </a:extLst>
                </p14:cNvPr>
                <p14:cNvContentPartPr/>
                <p14:nvPr/>
              </p14:nvContentPartPr>
              <p14:xfrm>
                <a:off x="4063301" y="3287192"/>
                <a:ext cx="97200" cy="83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E5346A1-699D-4E3B-BB06-6178B6E7554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58981" y="3282872"/>
                  <a:ext cx="105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E7E48F2-B365-446F-8524-1FC93E3502FA}"/>
                    </a:ext>
                  </a:extLst>
                </p14:cNvPr>
                <p14:cNvContentPartPr/>
                <p14:nvPr/>
              </p14:nvContentPartPr>
              <p14:xfrm>
                <a:off x="4212341" y="3290072"/>
                <a:ext cx="145080" cy="45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E7E48F2-B365-446F-8524-1FC93E3502F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08021" y="3285752"/>
                  <a:ext cx="153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877907E-77A0-484B-923A-2EE9F421B499}"/>
                    </a:ext>
                  </a:extLst>
                </p14:cNvPr>
                <p14:cNvContentPartPr/>
                <p14:nvPr/>
              </p14:nvContentPartPr>
              <p14:xfrm>
                <a:off x="4329341" y="3230672"/>
                <a:ext cx="61560" cy="45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877907E-77A0-484B-923A-2EE9F421B49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325021" y="3226352"/>
                  <a:ext cx="70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93E5C1C-359D-41DA-8C99-BDCD1C1A973A}"/>
                    </a:ext>
                  </a:extLst>
                </p14:cNvPr>
                <p14:cNvContentPartPr/>
                <p14:nvPr/>
              </p14:nvContentPartPr>
              <p14:xfrm>
                <a:off x="4403501" y="3257312"/>
                <a:ext cx="176400" cy="59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93E5C1C-359D-41DA-8C99-BDCD1C1A973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99181" y="3252992"/>
                  <a:ext cx="185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DC612C4-5077-4F73-8070-F7FD30EF3F5E}"/>
                    </a:ext>
                  </a:extLst>
                </p14:cNvPr>
                <p14:cNvContentPartPr/>
                <p14:nvPr/>
              </p14:nvContentPartPr>
              <p14:xfrm>
                <a:off x="4619141" y="3254072"/>
                <a:ext cx="78840" cy="658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DC612C4-5077-4F73-8070-F7FD30EF3F5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614821" y="3249752"/>
                  <a:ext cx="87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7232911-8565-44DD-8D32-031ED1695595}"/>
                    </a:ext>
                  </a:extLst>
                </p14:cNvPr>
                <p14:cNvContentPartPr/>
                <p14:nvPr/>
              </p14:nvContentPartPr>
              <p14:xfrm>
                <a:off x="4721021" y="3208712"/>
                <a:ext cx="154440" cy="95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7232911-8565-44DD-8D32-031ED169559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16701" y="3204392"/>
                  <a:ext cx="163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63A6100-216E-4025-B4EA-75FA13AD33E6}"/>
                    </a:ext>
                  </a:extLst>
                </p14:cNvPr>
                <p14:cNvContentPartPr/>
                <p14:nvPr/>
              </p14:nvContentPartPr>
              <p14:xfrm>
                <a:off x="4859981" y="3186752"/>
                <a:ext cx="179280" cy="97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63A6100-216E-4025-B4EA-75FA13AD33E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855661" y="3182432"/>
                  <a:ext cx="187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5E4700C-7A3C-42C1-A142-211D4EC8A684}"/>
                    </a:ext>
                  </a:extLst>
                </p14:cNvPr>
                <p14:cNvContentPartPr/>
                <p14:nvPr/>
              </p14:nvContentPartPr>
              <p14:xfrm>
                <a:off x="4998581" y="3180632"/>
                <a:ext cx="18360" cy="29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5E4700C-7A3C-42C1-A142-211D4EC8A68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994261" y="3176312"/>
                  <a:ext cx="27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93F6447-5714-4C3B-9298-DC361B674DD5}"/>
                    </a:ext>
                  </a:extLst>
                </p14:cNvPr>
                <p14:cNvContentPartPr/>
                <p14:nvPr/>
              </p14:nvContentPartPr>
              <p14:xfrm>
                <a:off x="5069861" y="3231752"/>
                <a:ext cx="221040" cy="45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93F6447-5714-4C3B-9298-DC361B674DD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065541" y="3227432"/>
                  <a:ext cx="22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9990E6C-3E88-458A-A521-DE832EF565EE}"/>
                    </a:ext>
                  </a:extLst>
                </p14:cNvPr>
                <p14:cNvContentPartPr/>
                <p14:nvPr/>
              </p14:nvContentPartPr>
              <p14:xfrm>
                <a:off x="5367941" y="3180992"/>
                <a:ext cx="113040" cy="75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9990E6C-3E88-458A-A521-DE832EF565E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363621" y="3176672"/>
                  <a:ext cx="121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77659F2-7BA9-4B87-8571-C57EB5B5F502}"/>
                    </a:ext>
                  </a:extLst>
                </p14:cNvPr>
                <p14:cNvContentPartPr/>
                <p14:nvPr/>
              </p14:nvContentPartPr>
              <p14:xfrm>
                <a:off x="5514461" y="3163712"/>
                <a:ext cx="172440" cy="46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77659F2-7BA9-4B87-8571-C57EB5B5F50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10141" y="3159392"/>
                  <a:ext cx="181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FC01F84-BBE9-408F-A5CE-1C51869BC3C7}"/>
                    </a:ext>
                  </a:extLst>
                </p14:cNvPr>
                <p14:cNvContentPartPr/>
                <p14:nvPr/>
              </p14:nvContentPartPr>
              <p14:xfrm>
                <a:off x="5675381" y="3074432"/>
                <a:ext cx="189000" cy="116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FC01F84-BBE9-408F-A5CE-1C51869BC3C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71061" y="3070112"/>
                  <a:ext cx="197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2B5B673-33B3-47F1-9E5E-6040BB365B39}"/>
                    </a:ext>
                  </a:extLst>
                </p14:cNvPr>
                <p14:cNvContentPartPr/>
                <p14:nvPr/>
              </p14:nvContentPartPr>
              <p14:xfrm>
                <a:off x="5944661" y="2975072"/>
                <a:ext cx="11160" cy="213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2B5B673-33B3-47F1-9E5E-6040BB365B3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940341" y="2970752"/>
                  <a:ext cx="19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536E5E5-2EEB-475F-8D50-87E4B2E95099}"/>
                    </a:ext>
                  </a:extLst>
                </p14:cNvPr>
                <p14:cNvContentPartPr/>
                <p14:nvPr/>
              </p14:nvContentPartPr>
              <p14:xfrm>
                <a:off x="3327821" y="4080272"/>
                <a:ext cx="370440" cy="54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536E5E5-2EEB-475F-8D50-87E4B2E950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23501" y="4075952"/>
                  <a:ext cx="379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D9B7F38-6A65-42C6-90CF-8B93AF760E62}"/>
                    </a:ext>
                  </a:extLst>
                </p14:cNvPr>
                <p14:cNvContentPartPr/>
                <p14:nvPr/>
              </p14:nvContentPartPr>
              <p14:xfrm>
                <a:off x="3982661" y="3957872"/>
                <a:ext cx="53280" cy="116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D9B7F38-6A65-42C6-90CF-8B93AF760E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78341" y="3953552"/>
                  <a:ext cx="6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EB129DA-CB15-49F0-9B2A-AF04E9A8BB8A}"/>
                    </a:ext>
                  </a:extLst>
                </p14:cNvPr>
                <p14:cNvContentPartPr/>
                <p14:nvPr/>
              </p14:nvContentPartPr>
              <p14:xfrm>
                <a:off x="3983021" y="3868232"/>
                <a:ext cx="44640" cy="27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EB129DA-CB15-49F0-9B2A-AF04E9A8BB8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978701" y="3863912"/>
                  <a:ext cx="53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A7CC5BE-94E8-43AF-87A0-DC3B7C1D594E}"/>
                    </a:ext>
                  </a:extLst>
                </p14:cNvPr>
                <p14:cNvContentPartPr/>
                <p14:nvPr/>
              </p14:nvContentPartPr>
              <p14:xfrm>
                <a:off x="4071941" y="3831512"/>
                <a:ext cx="201600" cy="136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A7CC5BE-94E8-43AF-87A0-DC3B7C1D594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67621" y="3827192"/>
                  <a:ext cx="210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50FDCC8-6A8A-443A-8144-D2F8E8702462}"/>
                    </a:ext>
                  </a:extLst>
                </p14:cNvPr>
                <p14:cNvContentPartPr/>
                <p14:nvPr/>
              </p14:nvContentPartPr>
              <p14:xfrm>
                <a:off x="6461981" y="4230392"/>
                <a:ext cx="245160" cy="178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50FDCC8-6A8A-443A-8144-D2F8E870246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57661" y="4226072"/>
                  <a:ext cx="253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0700F18-8D16-4D6C-98B2-473CC6F26C7D}"/>
                    </a:ext>
                  </a:extLst>
                </p14:cNvPr>
                <p14:cNvContentPartPr/>
                <p14:nvPr/>
              </p14:nvContentPartPr>
              <p14:xfrm>
                <a:off x="6437141" y="4238312"/>
                <a:ext cx="145440" cy="235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0700F18-8D16-4D6C-98B2-473CC6F26C7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432821" y="4233992"/>
                  <a:ext cx="154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FD1FD27-4AA9-48A2-9605-DE9C69E340BA}"/>
                    </a:ext>
                  </a:extLst>
                </p14:cNvPr>
                <p14:cNvContentPartPr/>
                <p14:nvPr/>
              </p14:nvContentPartPr>
              <p14:xfrm>
                <a:off x="6850781" y="4021592"/>
                <a:ext cx="175320" cy="162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FD1FD27-4AA9-48A2-9605-DE9C69E340B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846461" y="4017272"/>
                  <a:ext cx="183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4C7B113-91EC-4E8E-B602-64FFBDC571B0}"/>
                    </a:ext>
                  </a:extLst>
                </p14:cNvPr>
                <p14:cNvContentPartPr/>
                <p14:nvPr/>
              </p14:nvContentPartPr>
              <p14:xfrm>
                <a:off x="6901541" y="4129232"/>
                <a:ext cx="115560" cy="205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4C7B113-91EC-4E8E-B602-64FFBDC571B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97221" y="4124912"/>
                  <a:ext cx="12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8259862-54A3-4E2B-A356-F62605C28C3F}"/>
                    </a:ext>
                  </a:extLst>
                </p14:cNvPr>
                <p14:cNvContentPartPr/>
                <p14:nvPr/>
              </p14:nvContentPartPr>
              <p14:xfrm>
                <a:off x="7043741" y="4093952"/>
                <a:ext cx="96120" cy="46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8259862-54A3-4E2B-A356-F62605C28C3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039421" y="4089632"/>
                  <a:ext cx="104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14FACDB-6099-4C87-9DDE-DBFC220CBECB}"/>
                    </a:ext>
                  </a:extLst>
                </p14:cNvPr>
                <p14:cNvContentPartPr/>
                <p14:nvPr/>
              </p14:nvContentPartPr>
              <p14:xfrm>
                <a:off x="7171541" y="3996752"/>
                <a:ext cx="126000" cy="216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14FACDB-6099-4C87-9DDE-DBFC220CBEC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167221" y="3992432"/>
                  <a:ext cx="134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F52CA29-CF12-4ED8-AF76-AB81160F2722}"/>
                    </a:ext>
                  </a:extLst>
                </p14:cNvPr>
                <p14:cNvContentPartPr/>
                <p14:nvPr/>
              </p14:nvContentPartPr>
              <p14:xfrm>
                <a:off x="7322741" y="3981992"/>
                <a:ext cx="40680" cy="110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F52CA29-CF12-4ED8-AF76-AB81160F272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318421" y="3977672"/>
                  <a:ext cx="49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D6DF372-02CD-4323-8F70-CD8134AB51D0}"/>
                    </a:ext>
                  </a:extLst>
                </p14:cNvPr>
                <p14:cNvContentPartPr/>
                <p14:nvPr/>
              </p14:nvContentPartPr>
              <p14:xfrm>
                <a:off x="7375301" y="3871112"/>
                <a:ext cx="136800" cy="190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D6DF372-02CD-4323-8F70-CD8134AB51D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70981" y="3866792"/>
                  <a:ext cx="145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993BE4C-8228-4368-B80C-8EE4EB1F5CB8}"/>
                    </a:ext>
                  </a:extLst>
                </p14:cNvPr>
                <p14:cNvContentPartPr/>
                <p14:nvPr/>
              </p14:nvContentPartPr>
              <p14:xfrm>
                <a:off x="7368101" y="3844832"/>
                <a:ext cx="31680" cy="183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993BE4C-8228-4368-B80C-8EE4EB1F5CB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363781" y="3840512"/>
                  <a:ext cx="40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BEC8D7A-E3D7-4B56-8AF9-57B4733815ED}"/>
                    </a:ext>
                  </a:extLst>
                </p14:cNvPr>
                <p14:cNvContentPartPr/>
                <p14:nvPr/>
              </p14:nvContentPartPr>
              <p14:xfrm>
                <a:off x="7559981" y="3921152"/>
                <a:ext cx="104400" cy="73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BEC8D7A-E3D7-4B56-8AF9-57B4733815E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55661" y="3916832"/>
                  <a:ext cx="113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71C68C1-DF55-4D76-B39B-9C1420F470EB}"/>
                    </a:ext>
                  </a:extLst>
                </p14:cNvPr>
                <p14:cNvContentPartPr/>
                <p14:nvPr/>
              </p14:nvContentPartPr>
              <p14:xfrm>
                <a:off x="7678061" y="3772832"/>
                <a:ext cx="61560" cy="191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71C68C1-DF55-4D76-B39B-9C1420F470E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73741" y="3768512"/>
                  <a:ext cx="70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49AAFE4-1CC8-4428-80BB-2ECC154ED996}"/>
                    </a:ext>
                  </a:extLst>
                </p14:cNvPr>
                <p14:cNvContentPartPr/>
                <p14:nvPr/>
              </p14:nvContentPartPr>
              <p14:xfrm>
                <a:off x="7808381" y="3665192"/>
                <a:ext cx="497520" cy="271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49AAFE4-1CC8-4428-80BB-2ECC154ED99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804061" y="3660872"/>
                  <a:ext cx="506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458278F-76A2-4774-8ACD-65EBBD751C9F}"/>
                    </a:ext>
                  </a:extLst>
                </p14:cNvPr>
                <p14:cNvContentPartPr/>
                <p14:nvPr/>
              </p14:nvContentPartPr>
              <p14:xfrm>
                <a:off x="8245781" y="3748712"/>
                <a:ext cx="103680" cy="38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458278F-76A2-4774-8ACD-65EBBD751C9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241461" y="3744392"/>
                  <a:ext cx="11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BDB001E-7CA1-4EFB-AF2D-32ADAEDA9D93}"/>
                    </a:ext>
                  </a:extLst>
                </p14:cNvPr>
                <p14:cNvContentPartPr/>
                <p14:nvPr/>
              </p14:nvContentPartPr>
              <p14:xfrm>
                <a:off x="8405261" y="3688952"/>
                <a:ext cx="88560" cy="864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BDB001E-7CA1-4EFB-AF2D-32ADAEDA9D9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00941" y="3684632"/>
                  <a:ext cx="97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9241C70-3DC6-44DE-B0EC-F72EC8D077E6}"/>
                    </a:ext>
                  </a:extLst>
                </p14:cNvPr>
                <p14:cNvContentPartPr/>
                <p14:nvPr/>
              </p14:nvContentPartPr>
              <p14:xfrm>
                <a:off x="8373581" y="3664832"/>
                <a:ext cx="195120" cy="104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9241C70-3DC6-44DE-B0EC-F72EC8D077E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69261" y="3660512"/>
                  <a:ext cx="203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DE84259-C4D1-4DA9-AAB0-034FF9732A9A}"/>
                    </a:ext>
                  </a:extLst>
                </p14:cNvPr>
                <p14:cNvContentPartPr/>
                <p14:nvPr/>
              </p14:nvContentPartPr>
              <p14:xfrm>
                <a:off x="8489141" y="3659072"/>
                <a:ext cx="284400" cy="63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DE84259-C4D1-4DA9-AAB0-034FF9732A9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484821" y="3654752"/>
                  <a:ext cx="293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8EC6658-36AB-4BF3-A7CC-5C7FDC8ED0EC}"/>
                    </a:ext>
                  </a:extLst>
                </p14:cNvPr>
                <p14:cNvContentPartPr/>
                <p14:nvPr/>
              </p14:nvContentPartPr>
              <p14:xfrm>
                <a:off x="8767421" y="3587792"/>
                <a:ext cx="55080" cy="31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8EC6658-36AB-4BF3-A7CC-5C7FDC8ED0E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763101" y="3583472"/>
                  <a:ext cx="63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AF452E9-D831-490E-9DE7-BC5C7A839A7C}"/>
                    </a:ext>
                  </a:extLst>
                </p14:cNvPr>
                <p14:cNvContentPartPr/>
                <p14:nvPr/>
              </p14:nvContentPartPr>
              <p14:xfrm>
                <a:off x="8858141" y="3614792"/>
                <a:ext cx="80640" cy="777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AF452E9-D831-490E-9DE7-BC5C7A839A7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853821" y="3610472"/>
                  <a:ext cx="89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7AB72E8-7FE1-48CE-B5CE-18611EFED80E}"/>
                    </a:ext>
                  </a:extLst>
                </p14:cNvPr>
                <p14:cNvContentPartPr/>
                <p14:nvPr/>
              </p14:nvContentPartPr>
              <p14:xfrm>
                <a:off x="9096461" y="3522992"/>
                <a:ext cx="199440" cy="92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7AB72E8-7FE1-48CE-B5CE-18611EFED80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092141" y="3518672"/>
                  <a:ext cx="208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1506217-AA5D-4406-931C-B7F058E37AAE}"/>
                    </a:ext>
                  </a:extLst>
                </p14:cNvPr>
                <p14:cNvContentPartPr/>
                <p14:nvPr/>
              </p14:nvContentPartPr>
              <p14:xfrm>
                <a:off x="9174221" y="3557192"/>
                <a:ext cx="219600" cy="190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1506217-AA5D-4406-931C-B7F058E37AA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169901" y="3552872"/>
                  <a:ext cx="228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AC38743-C589-4553-BD15-182FC2B22877}"/>
                    </a:ext>
                  </a:extLst>
                </p14:cNvPr>
                <p14:cNvContentPartPr/>
                <p14:nvPr/>
              </p14:nvContentPartPr>
              <p14:xfrm>
                <a:off x="9504701" y="3444152"/>
                <a:ext cx="2160" cy="100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AC38743-C589-4553-BD15-182FC2B2287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500381" y="3439832"/>
                  <a:ext cx="10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78FF929-E6E6-4949-9989-54649B8957A1}"/>
                    </a:ext>
                  </a:extLst>
                </p14:cNvPr>
                <p14:cNvContentPartPr/>
                <p14:nvPr/>
              </p14:nvContentPartPr>
              <p14:xfrm>
                <a:off x="9391661" y="3392672"/>
                <a:ext cx="234000" cy="168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78FF929-E6E6-4949-9989-54649B8957A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387341" y="3388352"/>
                  <a:ext cx="242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AC642C4-26E3-4224-9274-28207C94737A}"/>
                    </a:ext>
                  </a:extLst>
                </p14:cNvPr>
                <p14:cNvContentPartPr/>
                <p14:nvPr/>
              </p14:nvContentPartPr>
              <p14:xfrm>
                <a:off x="9689741" y="3528032"/>
                <a:ext cx="8640" cy="5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AC642C4-26E3-4224-9274-28207C94737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685421" y="3523712"/>
                  <a:ext cx="1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0CD0D95-A4A3-4A62-909A-CC4D4C27CCB9}"/>
                    </a:ext>
                  </a:extLst>
                </p14:cNvPr>
                <p14:cNvContentPartPr/>
                <p14:nvPr/>
              </p14:nvContentPartPr>
              <p14:xfrm>
                <a:off x="9824021" y="3300872"/>
                <a:ext cx="182880" cy="172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0CD0D95-A4A3-4A62-909A-CC4D4C27CCB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819701" y="3296552"/>
                  <a:ext cx="19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E65D73C-F5CB-4834-BED7-939D7420BA11}"/>
                    </a:ext>
                  </a:extLst>
                </p14:cNvPr>
                <p14:cNvContentPartPr/>
                <p14:nvPr/>
              </p14:nvContentPartPr>
              <p14:xfrm>
                <a:off x="10043981" y="3289352"/>
                <a:ext cx="101160" cy="1234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E65D73C-F5CB-4834-BED7-939D7420BA1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039661" y="3285032"/>
                  <a:ext cx="109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E550791-61F0-46D1-A025-3594198761FD}"/>
                    </a:ext>
                  </a:extLst>
                </p14:cNvPr>
                <p14:cNvContentPartPr/>
                <p14:nvPr/>
              </p14:nvContentPartPr>
              <p14:xfrm>
                <a:off x="10184021" y="3214832"/>
                <a:ext cx="132840" cy="286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E550791-61F0-46D1-A025-3594198761F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179701" y="3210512"/>
                  <a:ext cx="1414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014023D-749A-4199-822D-E1512965A76D}"/>
                    </a:ext>
                  </a:extLst>
                </p14:cNvPr>
                <p14:cNvContentPartPr/>
                <p14:nvPr/>
              </p14:nvContentPartPr>
              <p14:xfrm>
                <a:off x="10369061" y="3329672"/>
                <a:ext cx="29160" cy="4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014023D-749A-4199-822D-E1512965A76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64741" y="3325352"/>
                  <a:ext cx="37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79FF0FB-B004-4C0A-AC79-8AE66B549C51}"/>
                    </a:ext>
                  </a:extLst>
                </p14:cNvPr>
                <p14:cNvContentPartPr/>
                <p14:nvPr/>
              </p14:nvContentPartPr>
              <p14:xfrm>
                <a:off x="10549781" y="3124472"/>
                <a:ext cx="19080" cy="1893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79FF0FB-B004-4C0A-AC79-8AE66B549C5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545461" y="3120152"/>
                  <a:ext cx="27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934A421-2F94-4B0A-892D-6ACA2B532D13}"/>
                    </a:ext>
                  </a:extLst>
                </p14:cNvPr>
                <p14:cNvContentPartPr/>
                <p14:nvPr/>
              </p14:nvContentPartPr>
              <p14:xfrm>
                <a:off x="10494341" y="3106832"/>
                <a:ext cx="151920" cy="205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934A421-2F94-4B0A-892D-6ACA2B532D1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490021" y="3102512"/>
                  <a:ext cx="160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A2B106E-9F70-4938-81FA-347E731AAB82}"/>
                    </a:ext>
                  </a:extLst>
                </p14:cNvPr>
                <p14:cNvContentPartPr/>
                <p14:nvPr/>
              </p14:nvContentPartPr>
              <p14:xfrm>
                <a:off x="10677941" y="3201152"/>
                <a:ext cx="130680" cy="63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A2B106E-9F70-4938-81FA-347E731AAB8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673621" y="3196832"/>
                  <a:ext cx="139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DCA93CD-E1DC-4948-85FB-01BEB82A99B7}"/>
                    </a:ext>
                  </a:extLst>
                </p14:cNvPr>
                <p14:cNvContentPartPr/>
                <p14:nvPr/>
              </p14:nvContentPartPr>
              <p14:xfrm>
                <a:off x="10853261" y="3075512"/>
                <a:ext cx="300960" cy="138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DCA93CD-E1DC-4948-85FB-01BEB82A99B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848941" y="3071192"/>
                  <a:ext cx="30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BB6798F-9BF6-424F-8FA7-9FE5FEB4F4E5}"/>
                    </a:ext>
                  </a:extLst>
                </p14:cNvPr>
                <p14:cNvContentPartPr/>
                <p14:nvPr/>
              </p14:nvContentPartPr>
              <p14:xfrm>
                <a:off x="11145581" y="3062552"/>
                <a:ext cx="154440" cy="91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BB6798F-9BF6-424F-8FA7-9FE5FEB4F4E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41261" y="3058232"/>
                  <a:ext cx="163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4D737BF-71D9-4A9F-AC2C-2768FFA1E3ED}"/>
                    </a:ext>
                  </a:extLst>
                </p14:cNvPr>
                <p14:cNvContentPartPr/>
                <p14:nvPr/>
              </p14:nvContentPartPr>
              <p14:xfrm>
                <a:off x="11312981" y="3061112"/>
                <a:ext cx="235440" cy="59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4D737BF-71D9-4A9F-AC2C-2768FFA1E3E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308661" y="3056792"/>
                  <a:ext cx="244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FFF0891-82BC-4049-904C-D6AC0C198744}"/>
                    </a:ext>
                  </a:extLst>
                </p14:cNvPr>
                <p14:cNvContentPartPr/>
                <p14:nvPr/>
              </p14:nvContentPartPr>
              <p14:xfrm>
                <a:off x="11584061" y="2918192"/>
                <a:ext cx="222840" cy="165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FFF0891-82BC-4049-904C-D6AC0C19874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579741" y="2913872"/>
                  <a:ext cx="231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7E5131C-28D7-42FD-A96E-F23B26834869}"/>
                    </a:ext>
                  </a:extLst>
                </p14:cNvPr>
                <p14:cNvContentPartPr/>
                <p14:nvPr/>
              </p14:nvContentPartPr>
              <p14:xfrm>
                <a:off x="11810861" y="2856992"/>
                <a:ext cx="115920" cy="181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7E5131C-28D7-42FD-A96E-F23B2683486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806541" y="2852672"/>
                  <a:ext cx="124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9A73149-A8EB-4F44-A2F4-1B0354B1EEFF}"/>
                    </a:ext>
                  </a:extLst>
                </p14:cNvPr>
                <p14:cNvContentPartPr/>
                <p14:nvPr/>
              </p14:nvContentPartPr>
              <p14:xfrm>
                <a:off x="11944421" y="2956712"/>
                <a:ext cx="138600" cy="86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9A73149-A8EB-4F44-A2F4-1B0354B1EEF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940101" y="2952392"/>
                  <a:ext cx="147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C19B52B-9DB7-499B-AA69-E986323577C8}"/>
                    </a:ext>
                  </a:extLst>
                </p14:cNvPr>
                <p14:cNvContentPartPr/>
                <p14:nvPr/>
              </p14:nvContentPartPr>
              <p14:xfrm>
                <a:off x="6501221" y="2919632"/>
                <a:ext cx="3470040" cy="6516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C19B52B-9DB7-499B-AA69-E986323577C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496901" y="2915312"/>
                  <a:ext cx="3478680" cy="66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9079AC0-043D-4359-B85B-ECB32A8EFDC5}"/>
              </a:ext>
            </a:extLst>
          </p:cNvPr>
          <p:cNvGrpSpPr/>
          <p:nvPr/>
        </p:nvGrpSpPr>
        <p:grpSpPr>
          <a:xfrm>
            <a:off x="7951042" y="35312"/>
            <a:ext cx="4051080" cy="879480"/>
            <a:chOff x="7951042" y="35312"/>
            <a:chExt cx="4051080" cy="87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8BB9EAE-74BF-4D5D-B09A-DC3DE60A28F6}"/>
                    </a:ext>
                  </a:extLst>
                </p14:cNvPr>
                <p14:cNvContentPartPr/>
                <p14:nvPr/>
              </p14:nvContentPartPr>
              <p14:xfrm>
                <a:off x="8068042" y="442472"/>
                <a:ext cx="116640" cy="65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8BB9EAE-74BF-4D5D-B09A-DC3DE60A28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63722" y="438152"/>
                  <a:ext cx="125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F3E8930-6C37-45B0-9ECF-B32F4ED700AF}"/>
                    </a:ext>
                  </a:extLst>
                </p14:cNvPr>
                <p14:cNvContentPartPr/>
                <p14:nvPr/>
              </p14:nvContentPartPr>
              <p14:xfrm>
                <a:off x="8157682" y="410432"/>
                <a:ext cx="45360" cy="233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F3E8930-6C37-45B0-9ECF-B32F4ED700A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53362" y="406112"/>
                  <a:ext cx="54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C9E2F7D-406B-4FBA-ACD9-A3FD13984A04}"/>
                    </a:ext>
                  </a:extLst>
                </p14:cNvPr>
                <p14:cNvContentPartPr/>
                <p14:nvPr/>
              </p14:nvContentPartPr>
              <p14:xfrm>
                <a:off x="8264602" y="449672"/>
                <a:ext cx="141840" cy="2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C9E2F7D-406B-4FBA-ACD9-A3FD13984A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60282" y="445352"/>
                  <a:ext cx="1504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11DF9BB-B0AA-44EE-B574-CA3D9AA3A77A}"/>
                    </a:ext>
                  </a:extLst>
                </p14:cNvPr>
                <p14:cNvContentPartPr/>
                <p14:nvPr/>
              </p14:nvContentPartPr>
              <p14:xfrm>
                <a:off x="8289082" y="483512"/>
                <a:ext cx="169560" cy="18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11DF9BB-B0AA-44EE-B574-CA3D9AA3A7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4762" y="479192"/>
                  <a:ext cx="178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27980C7-AE79-48E5-A224-793793630C45}"/>
                    </a:ext>
                  </a:extLst>
                </p14:cNvPr>
                <p14:cNvContentPartPr/>
                <p14:nvPr/>
              </p14:nvContentPartPr>
              <p14:xfrm>
                <a:off x="8520922" y="388832"/>
                <a:ext cx="122400" cy="141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27980C7-AE79-48E5-A224-793793630C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16602" y="384512"/>
                  <a:ext cx="131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36D0549-74BE-476C-8C97-33B8834E8657}"/>
                    </a:ext>
                  </a:extLst>
                </p14:cNvPr>
                <p14:cNvContentPartPr/>
                <p14:nvPr/>
              </p14:nvContentPartPr>
              <p14:xfrm>
                <a:off x="8716402" y="282272"/>
                <a:ext cx="7920" cy="87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36D0549-74BE-476C-8C97-33B8834E86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12082" y="277952"/>
                  <a:ext cx="16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37C309C-67C0-41C7-8081-218FE16879E5}"/>
                    </a:ext>
                  </a:extLst>
                </p14:cNvPr>
                <p14:cNvContentPartPr/>
                <p14:nvPr/>
              </p14:nvContentPartPr>
              <p14:xfrm>
                <a:off x="8648722" y="284432"/>
                <a:ext cx="168480" cy="100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37C309C-67C0-41C7-8081-218FE16879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44402" y="280112"/>
                  <a:ext cx="177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D18BA47-19B4-4956-A228-11981B1DB058}"/>
                    </a:ext>
                  </a:extLst>
                </p14:cNvPr>
                <p14:cNvContentPartPr/>
                <p14:nvPr/>
              </p14:nvContentPartPr>
              <p14:xfrm>
                <a:off x="8846362" y="402152"/>
                <a:ext cx="164880" cy="11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D18BA47-19B4-4956-A228-11981B1DB0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42042" y="397832"/>
                  <a:ext cx="173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410FF27-7AE1-44EF-9E52-3BB51627C890}"/>
                    </a:ext>
                  </a:extLst>
                </p14:cNvPr>
                <p14:cNvContentPartPr/>
                <p14:nvPr/>
              </p14:nvContentPartPr>
              <p14:xfrm>
                <a:off x="8866882" y="452912"/>
                <a:ext cx="149400" cy="2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410FF27-7AE1-44EF-9E52-3BB51627C8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62562" y="448592"/>
                  <a:ext cx="1580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3D7E353-09A7-4630-B66F-FC2601683C71}"/>
                    </a:ext>
                  </a:extLst>
                </p14:cNvPr>
                <p14:cNvContentPartPr/>
                <p14:nvPr/>
              </p14:nvContentPartPr>
              <p14:xfrm>
                <a:off x="9121402" y="331232"/>
                <a:ext cx="95400" cy="102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3D7E353-09A7-4630-B66F-FC2601683C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17082" y="326912"/>
                  <a:ext cx="104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136C3BE-9ABA-4DFB-826A-817DA0A74E60}"/>
                    </a:ext>
                  </a:extLst>
                </p14:cNvPr>
                <p14:cNvContentPartPr/>
                <p14:nvPr/>
              </p14:nvContentPartPr>
              <p14:xfrm>
                <a:off x="9227962" y="410432"/>
                <a:ext cx="92520" cy="66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136C3BE-9ABA-4DFB-826A-817DA0A74E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23642" y="406112"/>
                  <a:ext cx="10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8738529-477B-4541-951A-FD1FE01667F3}"/>
                    </a:ext>
                  </a:extLst>
                </p14:cNvPr>
                <p14:cNvContentPartPr/>
                <p14:nvPr/>
              </p14:nvContentPartPr>
              <p14:xfrm>
                <a:off x="9446482" y="342752"/>
                <a:ext cx="20880" cy="108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8738529-477B-4541-951A-FD1FE01667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42162" y="338432"/>
                  <a:ext cx="29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43827BE-4503-4CC7-BF04-D3125538E9CF}"/>
                    </a:ext>
                  </a:extLst>
                </p14:cNvPr>
                <p14:cNvContentPartPr/>
                <p14:nvPr/>
              </p14:nvContentPartPr>
              <p14:xfrm>
                <a:off x="9409402" y="303872"/>
                <a:ext cx="250920" cy="97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43827BE-4503-4CC7-BF04-D3125538E9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05082" y="299552"/>
                  <a:ext cx="259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CB9D9F6-4C3D-4D56-99ED-002597A89D1B}"/>
                    </a:ext>
                  </a:extLst>
                </p14:cNvPr>
                <p14:cNvContentPartPr/>
                <p14:nvPr/>
              </p14:nvContentPartPr>
              <p14:xfrm>
                <a:off x="9630802" y="374792"/>
                <a:ext cx="90000" cy="69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CB9D9F6-4C3D-4D56-99ED-002597A89D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26482" y="370472"/>
                  <a:ext cx="98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7606835-F65E-4CD5-8ABB-339668986ABA}"/>
                    </a:ext>
                  </a:extLst>
                </p14:cNvPr>
                <p14:cNvContentPartPr/>
                <p14:nvPr/>
              </p14:nvContentPartPr>
              <p14:xfrm>
                <a:off x="9850762" y="322952"/>
                <a:ext cx="20160" cy="94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7606835-F65E-4CD5-8ABB-339668986A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46442" y="318632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06C2E75-E99D-4721-8324-28A3553BB897}"/>
                    </a:ext>
                  </a:extLst>
                </p14:cNvPr>
                <p14:cNvContentPartPr/>
                <p14:nvPr/>
              </p14:nvContentPartPr>
              <p14:xfrm>
                <a:off x="9801442" y="360752"/>
                <a:ext cx="138600" cy="2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06C2E75-E99D-4721-8324-28A3553BB8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97122" y="356432"/>
                  <a:ext cx="147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7086822-85D4-4E61-937C-1707FD0CBC5C}"/>
                    </a:ext>
                  </a:extLst>
                </p14:cNvPr>
                <p14:cNvContentPartPr/>
                <p14:nvPr/>
              </p14:nvContentPartPr>
              <p14:xfrm>
                <a:off x="9842122" y="309632"/>
                <a:ext cx="78840" cy="60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7086822-85D4-4E61-937C-1707FD0CB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37802" y="305312"/>
                  <a:ext cx="87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BEB9356-2901-416F-8759-5213A3B90FB1}"/>
                    </a:ext>
                  </a:extLst>
                </p14:cNvPr>
                <p14:cNvContentPartPr/>
                <p14:nvPr/>
              </p14:nvContentPartPr>
              <p14:xfrm>
                <a:off x="9973162" y="302072"/>
                <a:ext cx="103320" cy="133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BEB9356-2901-416F-8759-5213A3B90F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68842" y="297752"/>
                  <a:ext cx="111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FAFBA29-D390-41BA-A3E0-0D2E07B1D757}"/>
                    </a:ext>
                  </a:extLst>
                </p14:cNvPr>
                <p14:cNvContentPartPr/>
                <p14:nvPr/>
              </p14:nvContentPartPr>
              <p14:xfrm>
                <a:off x="10240282" y="324392"/>
                <a:ext cx="7560" cy="85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FAFBA29-D390-41BA-A3E0-0D2E07B1D7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35962" y="320072"/>
                  <a:ext cx="16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B176D14-E6C4-442E-A12D-D9ECADE8419F}"/>
                    </a:ext>
                  </a:extLst>
                </p14:cNvPr>
                <p14:cNvContentPartPr/>
                <p14:nvPr/>
              </p14:nvContentPartPr>
              <p14:xfrm>
                <a:off x="10194562" y="251672"/>
                <a:ext cx="286920" cy="133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B176D14-E6C4-442E-A12D-D9ECADE841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90242" y="247352"/>
                  <a:ext cx="295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00EBA8F-55B8-4C9C-A218-427144947E0F}"/>
                    </a:ext>
                  </a:extLst>
                </p14:cNvPr>
                <p14:cNvContentPartPr/>
                <p14:nvPr/>
              </p14:nvContentPartPr>
              <p14:xfrm>
                <a:off x="10368802" y="338432"/>
                <a:ext cx="148320" cy="43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00EBA8F-55B8-4C9C-A218-427144947E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64482" y="334112"/>
                  <a:ext cx="156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9EC3F6-68C6-4BC7-AA98-D4884CA72B8E}"/>
                    </a:ext>
                  </a:extLst>
                </p14:cNvPr>
                <p14:cNvContentPartPr/>
                <p14:nvPr/>
              </p14:nvContentPartPr>
              <p14:xfrm>
                <a:off x="10411282" y="230072"/>
                <a:ext cx="201240" cy="180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9EC3F6-68C6-4BC7-AA98-D4884CA72B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06962" y="225752"/>
                  <a:ext cx="209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1985F26-4511-4F1D-A21B-48E28774BF41}"/>
                    </a:ext>
                  </a:extLst>
                </p14:cNvPr>
                <p14:cNvContentPartPr/>
                <p14:nvPr/>
              </p14:nvContentPartPr>
              <p14:xfrm>
                <a:off x="10732762" y="297032"/>
                <a:ext cx="19080" cy="7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1985F26-4511-4F1D-A21B-48E28774BF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28442" y="292712"/>
                  <a:ext cx="27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469B43-06EF-4A29-B426-E5BFAB535F61}"/>
                    </a:ext>
                  </a:extLst>
                </p14:cNvPr>
                <p14:cNvContentPartPr/>
                <p14:nvPr/>
              </p14:nvContentPartPr>
              <p14:xfrm>
                <a:off x="10718362" y="270752"/>
                <a:ext cx="19080" cy="100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469B43-06EF-4A29-B426-E5BFAB535F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14042" y="266432"/>
                  <a:ext cx="27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F4419CD-06D2-4231-B056-8FD07F5F0436}"/>
                    </a:ext>
                  </a:extLst>
                </p14:cNvPr>
                <p14:cNvContentPartPr/>
                <p14:nvPr/>
              </p14:nvContentPartPr>
              <p14:xfrm>
                <a:off x="10670482" y="288752"/>
                <a:ext cx="128160" cy="6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F4419CD-06D2-4231-B056-8FD07F5F043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66162" y="284432"/>
                  <a:ext cx="136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DD1F3D6-CA98-42DC-9C6B-F0AF236D9A71}"/>
                    </a:ext>
                  </a:extLst>
                </p14:cNvPr>
                <p14:cNvContentPartPr/>
                <p14:nvPr/>
              </p14:nvContentPartPr>
              <p14:xfrm>
                <a:off x="10859482" y="182192"/>
                <a:ext cx="50400" cy="144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DD1F3D6-CA98-42DC-9C6B-F0AF236D9A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55162" y="177872"/>
                  <a:ext cx="59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3E0F8A3-C385-4FE8-889D-EA3AFCEE256A}"/>
                    </a:ext>
                  </a:extLst>
                </p14:cNvPr>
                <p14:cNvContentPartPr/>
                <p14:nvPr/>
              </p14:nvContentPartPr>
              <p14:xfrm>
                <a:off x="10930042" y="291992"/>
                <a:ext cx="29160" cy="73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3E0F8A3-C385-4FE8-889D-EA3AFCEE25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25722" y="287672"/>
                  <a:ext cx="37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7EC141-DA80-4BDD-AA19-45D4E06F0458}"/>
                    </a:ext>
                  </a:extLst>
                </p14:cNvPr>
                <p14:cNvContentPartPr/>
                <p14:nvPr/>
              </p14:nvContentPartPr>
              <p14:xfrm>
                <a:off x="10952362" y="231512"/>
                <a:ext cx="13680" cy="8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7EC141-DA80-4BDD-AA19-45D4E06F04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48042" y="227192"/>
                  <a:ext cx="22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72A410A-EA7E-473F-B5FD-A130153D3DA2}"/>
                    </a:ext>
                  </a:extLst>
                </p14:cNvPr>
                <p14:cNvContentPartPr/>
                <p14:nvPr/>
              </p14:nvContentPartPr>
              <p14:xfrm>
                <a:off x="11016802" y="270392"/>
                <a:ext cx="31320" cy="18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72A410A-EA7E-473F-B5FD-A130153D3D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12482" y="266072"/>
                  <a:ext cx="3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8E12EE1-DAAC-41C6-AFDA-7C6454C24DD5}"/>
                    </a:ext>
                  </a:extLst>
                </p14:cNvPr>
                <p14:cNvContentPartPr/>
                <p14:nvPr/>
              </p14:nvContentPartPr>
              <p14:xfrm>
                <a:off x="11106802" y="210272"/>
                <a:ext cx="75600" cy="88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8E12EE1-DAAC-41C6-AFDA-7C6454C24D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02482" y="205952"/>
                  <a:ext cx="84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EFB8263-BA45-4D7D-A2FE-F6C972FD2F8F}"/>
                    </a:ext>
                  </a:extLst>
                </p14:cNvPr>
                <p14:cNvContentPartPr/>
                <p14:nvPr/>
              </p14:nvContentPartPr>
              <p14:xfrm>
                <a:off x="11137762" y="138272"/>
                <a:ext cx="24840" cy="21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EFB8263-BA45-4D7D-A2FE-F6C972FD2F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33442" y="133952"/>
                  <a:ext cx="33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FA133C-F316-44A7-8B65-E43B3600C12A}"/>
                    </a:ext>
                  </a:extLst>
                </p14:cNvPr>
                <p14:cNvContentPartPr/>
                <p14:nvPr/>
              </p14:nvContentPartPr>
              <p14:xfrm>
                <a:off x="11352322" y="224672"/>
                <a:ext cx="8280" cy="94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FA133C-F316-44A7-8B65-E43B3600C1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48002" y="220352"/>
                  <a:ext cx="16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15C609D-5506-4DF6-A499-01F0896E9004}"/>
                    </a:ext>
                  </a:extLst>
                </p14:cNvPr>
                <p14:cNvContentPartPr/>
                <p14:nvPr/>
              </p14:nvContentPartPr>
              <p14:xfrm>
                <a:off x="11304082" y="235112"/>
                <a:ext cx="162360" cy="15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15C609D-5506-4DF6-A499-01F0896E90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99762" y="230792"/>
                  <a:ext cx="171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AAD7F9E-A538-4700-8E41-9681AD17B21C}"/>
                    </a:ext>
                  </a:extLst>
                </p14:cNvPr>
                <p14:cNvContentPartPr/>
                <p14:nvPr/>
              </p14:nvContentPartPr>
              <p14:xfrm>
                <a:off x="11530162" y="169592"/>
                <a:ext cx="150480" cy="185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AAD7F9E-A538-4700-8E41-9681AD17B21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25842" y="165272"/>
                  <a:ext cx="159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350F36A-E322-4954-8861-228629641A6A}"/>
                    </a:ext>
                  </a:extLst>
                </p14:cNvPr>
                <p14:cNvContentPartPr/>
                <p14:nvPr/>
              </p14:nvContentPartPr>
              <p14:xfrm>
                <a:off x="9903322" y="133952"/>
                <a:ext cx="299160" cy="399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350F36A-E322-4954-8861-228629641A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99002" y="129632"/>
                  <a:ext cx="3078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3612398-AFF2-4DA2-B3DB-8577BC78673D}"/>
                    </a:ext>
                  </a:extLst>
                </p14:cNvPr>
                <p14:cNvContentPartPr/>
                <p14:nvPr/>
              </p14:nvContentPartPr>
              <p14:xfrm>
                <a:off x="11031562" y="35312"/>
                <a:ext cx="315000" cy="356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3612398-AFF2-4DA2-B3DB-8577BC7867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27242" y="30992"/>
                  <a:ext cx="3236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757A347-2AFC-4A7C-A2A7-94136702737D}"/>
                    </a:ext>
                  </a:extLst>
                </p14:cNvPr>
                <p14:cNvContentPartPr/>
                <p14:nvPr/>
              </p14:nvContentPartPr>
              <p14:xfrm>
                <a:off x="7951042" y="252752"/>
                <a:ext cx="374040" cy="492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757A347-2AFC-4A7C-A2A7-9413670273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46722" y="248432"/>
                  <a:ext cx="3826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5778A8-D702-427E-89FC-97F26B7D7D6D}"/>
                    </a:ext>
                  </a:extLst>
                </p14:cNvPr>
                <p14:cNvContentPartPr/>
                <p14:nvPr/>
              </p14:nvContentPartPr>
              <p14:xfrm>
                <a:off x="8465842" y="798872"/>
                <a:ext cx="251640" cy="41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5778A8-D702-427E-89FC-97F26B7D7D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61522" y="794552"/>
                  <a:ext cx="260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1493330-C64E-4C30-8AF4-D89A899BCA22}"/>
                    </a:ext>
                  </a:extLst>
                </p14:cNvPr>
                <p14:cNvContentPartPr/>
                <p14:nvPr/>
              </p14:nvContentPartPr>
              <p14:xfrm>
                <a:off x="8682202" y="665672"/>
                <a:ext cx="122760" cy="239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1493330-C64E-4C30-8AF4-D89A899BCA2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77882" y="661352"/>
                  <a:ext cx="131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7219B3B-5E59-4E8E-8ABF-E48848ADB7B6}"/>
                    </a:ext>
                  </a:extLst>
                </p14:cNvPr>
                <p14:cNvContentPartPr/>
                <p14:nvPr/>
              </p14:nvContentPartPr>
              <p14:xfrm>
                <a:off x="9076762" y="587552"/>
                <a:ext cx="112680" cy="185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7219B3B-5E59-4E8E-8ABF-E48848ADB7B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72442" y="583232"/>
                  <a:ext cx="121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63EB83A-353F-401D-9A32-D19E091E61B2}"/>
                    </a:ext>
                  </a:extLst>
                </p14:cNvPr>
                <p14:cNvContentPartPr/>
                <p14:nvPr/>
              </p14:nvContentPartPr>
              <p14:xfrm>
                <a:off x="9068482" y="694112"/>
                <a:ext cx="103320" cy="1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63EB83A-353F-401D-9A32-D19E091E61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64162" y="689792"/>
                  <a:ext cx="111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E2547C4-F4F0-4087-83FB-EDF0DBF1F0CE}"/>
                    </a:ext>
                  </a:extLst>
                </p14:cNvPr>
                <p14:cNvContentPartPr/>
                <p14:nvPr/>
              </p14:nvContentPartPr>
              <p14:xfrm>
                <a:off x="9189802" y="680432"/>
                <a:ext cx="84240" cy="102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E2547C4-F4F0-4087-83FB-EDF0DBF1F0C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85482" y="676112"/>
                  <a:ext cx="92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C2700B-F922-4701-B6B1-F5ADF79B200A}"/>
                    </a:ext>
                  </a:extLst>
                </p14:cNvPr>
                <p14:cNvContentPartPr/>
                <p14:nvPr/>
              </p14:nvContentPartPr>
              <p14:xfrm>
                <a:off x="9288442" y="616352"/>
                <a:ext cx="199080" cy="157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C2700B-F922-4701-B6B1-F5ADF79B200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84122" y="612032"/>
                  <a:ext cx="207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29A5FD-A04C-428C-9110-9B8DFFDEA7F1}"/>
                    </a:ext>
                  </a:extLst>
                </p14:cNvPr>
                <p14:cNvContentPartPr/>
                <p14:nvPr/>
              </p14:nvContentPartPr>
              <p14:xfrm>
                <a:off x="9607402" y="641192"/>
                <a:ext cx="403920" cy="100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29A5FD-A04C-428C-9110-9B8DFFDEA7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03082" y="636872"/>
                  <a:ext cx="412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1C0A889-8F3E-4EC2-9756-AF7C45280BA6}"/>
                    </a:ext>
                  </a:extLst>
                </p14:cNvPr>
                <p14:cNvContentPartPr/>
                <p14:nvPr/>
              </p14:nvContentPartPr>
              <p14:xfrm>
                <a:off x="10005562" y="588632"/>
                <a:ext cx="47880" cy="34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1C0A889-8F3E-4EC2-9756-AF7C45280BA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01242" y="584312"/>
                  <a:ext cx="56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486C34-B108-4BBA-AE13-B778506AF6BD}"/>
                    </a:ext>
                  </a:extLst>
                </p14:cNvPr>
                <p14:cNvContentPartPr/>
                <p14:nvPr/>
              </p14:nvContentPartPr>
              <p14:xfrm>
                <a:off x="10026442" y="613472"/>
                <a:ext cx="99000" cy="80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486C34-B108-4BBA-AE13-B778506AF6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22122" y="609152"/>
                  <a:ext cx="107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23DF842-5736-438E-B17C-2A00B54686E3}"/>
                    </a:ext>
                  </a:extLst>
                </p14:cNvPr>
                <p14:cNvContentPartPr/>
                <p14:nvPr/>
              </p14:nvContentPartPr>
              <p14:xfrm>
                <a:off x="10160002" y="527792"/>
                <a:ext cx="341640" cy="154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23DF842-5736-438E-B17C-2A00B54686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55682" y="523472"/>
                  <a:ext cx="350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5DE4545-026E-4634-913D-C98540C78143}"/>
                    </a:ext>
                  </a:extLst>
                </p14:cNvPr>
                <p14:cNvContentPartPr/>
                <p14:nvPr/>
              </p14:nvContentPartPr>
              <p14:xfrm>
                <a:off x="10786402" y="570272"/>
                <a:ext cx="87480" cy="91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5DE4545-026E-4634-913D-C98540C7814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82082" y="565952"/>
                  <a:ext cx="96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F8C4DD9-462E-4EC8-9E14-37B19D60A20F}"/>
                    </a:ext>
                  </a:extLst>
                </p14:cNvPr>
                <p14:cNvContentPartPr/>
                <p14:nvPr/>
              </p14:nvContentPartPr>
              <p14:xfrm>
                <a:off x="10850482" y="488552"/>
                <a:ext cx="11160" cy="15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F8C4DD9-462E-4EC8-9E14-37B19D60A2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846162" y="484232"/>
                  <a:ext cx="1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D38FFAA-FF46-4CE1-B2B9-6017E9FF59CA}"/>
                    </a:ext>
                  </a:extLst>
                </p14:cNvPr>
                <p14:cNvContentPartPr/>
                <p14:nvPr/>
              </p14:nvContentPartPr>
              <p14:xfrm>
                <a:off x="11003842" y="568832"/>
                <a:ext cx="179280" cy="46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D38FFAA-FF46-4CE1-B2B9-6017E9FF59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99522" y="564512"/>
                  <a:ext cx="187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E11A20B-751B-4031-894E-5AE11D7A9150}"/>
                    </a:ext>
                  </a:extLst>
                </p14:cNvPr>
                <p14:cNvContentPartPr/>
                <p14:nvPr/>
              </p14:nvContentPartPr>
              <p14:xfrm>
                <a:off x="11249002" y="500072"/>
                <a:ext cx="198000" cy="88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E11A20B-751B-4031-894E-5AE11D7A915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44682" y="495752"/>
                  <a:ext cx="206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900D2D7-11C2-4730-9205-286B388E92F3}"/>
                    </a:ext>
                  </a:extLst>
                </p14:cNvPr>
                <p14:cNvContentPartPr/>
                <p14:nvPr/>
              </p14:nvContentPartPr>
              <p14:xfrm>
                <a:off x="11535922" y="541112"/>
                <a:ext cx="128160" cy="144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900D2D7-11C2-4730-9205-286B388E92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31602" y="536792"/>
                  <a:ext cx="136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D83D080-F138-48BA-84EA-C5B50E4C022C}"/>
                    </a:ext>
                  </a:extLst>
                </p14:cNvPr>
                <p14:cNvContentPartPr/>
                <p14:nvPr/>
              </p14:nvContentPartPr>
              <p14:xfrm>
                <a:off x="11785402" y="388832"/>
                <a:ext cx="12600" cy="172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D83D080-F138-48BA-84EA-C5B50E4C02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781082" y="384512"/>
                  <a:ext cx="21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5E92F6-4D99-449B-98A7-11901E28A674}"/>
                    </a:ext>
                  </a:extLst>
                </p14:cNvPr>
                <p14:cNvContentPartPr/>
                <p14:nvPr/>
              </p14:nvContentPartPr>
              <p14:xfrm>
                <a:off x="11766682" y="600872"/>
                <a:ext cx="15120" cy="27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5E92F6-4D99-449B-98A7-11901E28A67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62362" y="596552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2897FA4-A991-4294-8B7B-E830270FC12A}"/>
                    </a:ext>
                  </a:extLst>
                </p14:cNvPr>
                <p14:cNvContentPartPr/>
                <p14:nvPr/>
              </p14:nvContentPartPr>
              <p14:xfrm>
                <a:off x="10417042" y="788792"/>
                <a:ext cx="1585080" cy="126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2897FA4-A991-4294-8B7B-E830270FC1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12722" y="784472"/>
                  <a:ext cx="1593720" cy="13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730DA4-AC38-41E4-B306-6A532CAF00C1}"/>
                  </a:ext>
                </a:extLst>
              </p14:cNvPr>
              <p14:cNvContentPartPr/>
              <p14:nvPr/>
            </p14:nvContentPartPr>
            <p14:xfrm>
              <a:off x="3029842" y="531752"/>
              <a:ext cx="2658240" cy="122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730DA4-AC38-41E4-B306-6A532CAF00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522" y="527432"/>
                <a:ext cx="2666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0F6D490-9C68-416C-B127-542F7A3A8859}"/>
                  </a:ext>
                </a:extLst>
              </p14:cNvPr>
              <p14:cNvContentPartPr/>
              <p14:nvPr/>
            </p14:nvContentPartPr>
            <p14:xfrm>
              <a:off x="11297602" y="505112"/>
              <a:ext cx="84960" cy="885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0F6D490-9C68-416C-B127-542F7A3A88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93282" y="500792"/>
                <a:ext cx="936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DAE3B9B-C3EA-4F0A-97F4-FE697134E0D9}"/>
                  </a:ext>
                </a:extLst>
              </p14:cNvPr>
              <p14:cNvContentPartPr/>
              <p14:nvPr/>
            </p14:nvContentPartPr>
            <p14:xfrm>
              <a:off x="922042" y="820472"/>
              <a:ext cx="1325160" cy="2599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DAE3B9B-C3EA-4F0A-97F4-FE697134E0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7722" y="816152"/>
                <a:ext cx="1333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FA9FFBED-AB2C-4806-9686-21372B5552AE}"/>
                  </a:ext>
                </a:extLst>
              </p14:cNvPr>
              <p14:cNvContentPartPr/>
              <p14:nvPr/>
            </p14:nvContentPartPr>
            <p14:xfrm>
              <a:off x="975682" y="1250672"/>
              <a:ext cx="5397480" cy="1177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FA9FFBED-AB2C-4806-9686-21372B5552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1362" y="1246352"/>
                <a:ext cx="540612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62687BA8-BFAF-4AD1-9DDE-D11F8CA7ADAD}"/>
              </a:ext>
            </a:extLst>
          </p:cNvPr>
          <p:cNvGrpSpPr/>
          <p:nvPr/>
        </p:nvGrpSpPr>
        <p:grpSpPr>
          <a:xfrm>
            <a:off x="1034362" y="1229072"/>
            <a:ext cx="4864680" cy="133920"/>
            <a:chOff x="1034362" y="1229072"/>
            <a:chExt cx="486468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3D853DB-06BC-405B-A446-B8456832E441}"/>
                    </a:ext>
                  </a:extLst>
                </p14:cNvPr>
                <p14:cNvContentPartPr/>
                <p14:nvPr/>
              </p14:nvContentPartPr>
              <p14:xfrm>
                <a:off x="1161442" y="1229072"/>
                <a:ext cx="127800" cy="20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3D853DB-06BC-405B-A446-B8456832E4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7122" y="1224752"/>
                  <a:ext cx="13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E658DD-5B01-4004-8A89-184CE9EE88AC}"/>
                    </a:ext>
                  </a:extLst>
                </p14:cNvPr>
                <p14:cNvContentPartPr/>
                <p14:nvPr/>
              </p14:nvContentPartPr>
              <p14:xfrm>
                <a:off x="1034362" y="1240232"/>
                <a:ext cx="4864680" cy="1227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E658DD-5B01-4004-8A89-184CE9EE88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0042" y="1235912"/>
                  <a:ext cx="487332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599F5BF-BD14-464B-A3C4-4682882DBCC7}"/>
                  </a:ext>
                </a:extLst>
              </p14:cNvPr>
              <p14:cNvContentPartPr/>
              <p14:nvPr/>
            </p14:nvContentPartPr>
            <p14:xfrm>
              <a:off x="1485082" y="2624792"/>
              <a:ext cx="5145840" cy="835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599F5BF-BD14-464B-A3C4-4682882DBC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80762" y="2620472"/>
                <a:ext cx="51544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273A512D-2C19-4713-AFA4-35B8CF4CF292}"/>
                  </a:ext>
                </a:extLst>
              </p14:cNvPr>
              <p14:cNvContentPartPr/>
              <p14:nvPr/>
            </p14:nvContentPartPr>
            <p14:xfrm>
              <a:off x="1219402" y="3522632"/>
              <a:ext cx="5811840" cy="2214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273A512D-2C19-4713-AFA4-35B8CF4CF2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5082" y="3518312"/>
                <a:ext cx="5820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895A3669-C37B-47DC-9C5D-55650478A555}"/>
                  </a:ext>
                </a:extLst>
              </p14:cNvPr>
              <p14:cNvContentPartPr/>
              <p14:nvPr/>
            </p14:nvContentPartPr>
            <p14:xfrm>
              <a:off x="4367602" y="4343792"/>
              <a:ext cx="3826800" cy="1335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895A3669-C37B-47DC-9C5D-55650478A55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63282" y="4339472"/>
                <a:ext cx="3835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D9CFDD9-8482-4798-9DE9-57607A33630D}"/>
                  </a:ext>
                </a:extLst>
              </p14:cNvPr>
              <p14:cNvContentPartPr/>
              <p14:nvPr/>
            </p14:nvContentPartPr>
            <p14:xfrm>
              <a:off x="9479242" y="2329952"/>
              <a:ext cx="24840" cy="1846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D9CFDD9-8482-4798-9DE9-57607A3363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74922" y="2325632"/>
                <a:ext cx="33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F0DF0C12-4A29-4FC2-8A64-0B7C6635E643}"/>
                  </a:ext>
                </a:extLst>
              </p14:cNvPr>
              <p14:cNvContentPartPr/>
              <p14:nvPr/>
            </p14:nvContentPartPr>
            <p14:xfrm>
              <a:off x="9356482" y="2294312"/>
              <a:ext cx="238320" cy="1076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F0DF0C12-4A29-4FC2-8A64-0B7C6635E64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52162" y="2289992"/>
                <a:ext cx="2469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A16C4FD-4BD9-4DB7-B707-5402A1D0D3B8}"/>
                  </a:ext>
                </a:extLst>
              </p14:cNvPr>
              <p14:cNvContentPartPr/>
              <p14:nvPr/>
            </p14:nvContentPartPr>
            <p14:xfrm>
              <a:off x="9654202" y="2379632"/>
              <a:ext cx="212400" cy="100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A16C4FD-4BD9-4DB7-B707-5402A1D0D3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49882" y="2375312"/>
                <a:ext cx="221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2AF7C27F-E4EF-4EDB-B437-B9C54A8ECCFC}"/>
                  </a:ext>
                </a:extLst>
              </p14:cNvPr>
              <p14:cNvContentPartPr/>
              <p14:nvPr/>
            </p14:nvContentPartPr>
            <p14:xfrm>
              <a:off x="9704242" y="2428232"/>
              <a:ext cx="193320" cy="108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2AF7C27F-E4EF-4EDB-B437-B9C54A8ECCF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99922" y="2423912"/>
                <a:ext cx="201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DF026E23-E420-4FB8-847A-99E1DAAFB375}"/>
                  </a:ext>
                </a:extLst>
              </p14:cNvPr>
              <p14:cNvContentPartPr/>
              <p14:nvPr/>
            </p14:nvContentPartPr>
            <p14:xfrm>
              <a:off x="10035802" y="2360192"/>
              <a:ext cx="122760" cy="889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DF026E23-E420-4FB8-847A-99E1DAAFB37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31482" y="2355872"/>
                <a:ext cx="131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4700A914-8AEE-4960-AEA7-50E975F66D63}"/>
                  </a:ext>
                </a:extLst>
              </p14:cNvPr>
              <p14:cNvContentPartPr/>
              <p14:nvPr/>
            </p14:nvContentPartPr>
            <p14:xfrm>
              <a:off x="10180522" y="2356952"/>
              <a:ext cx="94680" cy="820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4700A914-8AEE-4960-AEA7-50E975F66D6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176202" y="2352632"/>
                <a:ext cx="1033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7C4F5BFA-FA35-4BDC-90EA-98020E40A23A}"/>
                  </a:ext>
                </a:extLst>
              </p14:cNvPr>
              <p14:cNvContentPartPr/>
              <p14:nvPr/>
            </p14:nvContentPartPr>
            <p14:xfrm>
              <a:off x="10301482" y="2344712"/>
              <a:ext cx="127440" cy="903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7C4F5BFA-FA35-4BDC-90EA-98020E40A23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297162" y="2340392"/>
                <a:ext cx="1360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A9A42F40-E762-40D7-9FCA-CB4879B0AB76}"/>
                  </a:ext>
                </a:extLst>
              </p14:cNvPr>
              <p14:cNvContentPartPr/>
              <p14:nvPr/>
            </p14:nvContentPartPr>
            <p14:xfrm>
              <a:off x="10333162" y="2319152"/>
              <a:ext cx="117720" cy="1184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A9A42F40-E762-40D7-9FCA-CB4879B0AB7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328842" y="2314832"/>
                <a:ext cx="126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C2EFF88-65B0-4440-9CE0-D768F7364957}"/>
                  </a:ext>
                </a:extLst>
              </p14:cNvPr>
              <p14:cNvContentPartPr/>
              <p14:nvPr/>
            </p14:nvContentPartPr>
            <p14:xfrm>
              <a:off x="10454122" y="2331392"/>
              <a:ext cx="97560" cy="939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C2EFF88-65B0-4440-9CE0-D768F736495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49802" y="2327072"/>
                <a:ext cx="106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6A9DB6E-5A06-414B-A193-A97F2599DBD7}"/>
                  </a:ext>
                </a:extLst>
              </p14:cNvPr>
              <p14:cNvContentPartPr/>
              <p14:nvPr/>
            </p14:nvContentPartPr>
            <p14:xfrm>
              <a:off x="10536922" y="2244992"/>
              <a:ext cx="97200" cy="1767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6A9DB6E-5A06-414B-A193-A97F2599DBD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532602" y="2240672"/>
                <a:ext cx="105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59C7B01D-7EA4-4001-B333-5EB6C06DA6A3}"/>
                  </a:ext>
                </a:extLst>
              </p14:cNvPr>
              <p14:cNvContentPartPr/>
              <p14:nvPr/>
            </p14:nvContentPartPr>
            <p14:xfrm>
              <a:off x="10660762" y="2394392"/>
              <a:ext cx="25920" cy="244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59C7B01D-7EA4-4001-B333-5EB6C06DA6A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656442" y="2390072"/>
                <a:ext cx="34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F78A4DD-E546-461E-A7E2-E467AE866604}"/>
                  </a:ext>
                </a:extLst>
              </p14:cNvPr>
              <p14:cNvContentPartPr/>
              <p14:nvPr/>
            </p14:nvContentPartPr>
            <p14:xfrm>
              <a:off x="9425602" y="2516792"/>
              <a:ext cx="1410480" cy="1386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F78A4DD-E546-461E-A7E2-E467AE86660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421282" y="2512472"/>
                <a:ext cx="1419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1EB4A9A2-5669-478E-9A15-E5F8D0EC1A08}"/>
                  </a:ext>
                </a:extLst>
              </p14:cNvPr>
              <p14:cNvContentPartPr/>
              <p14:nvPr/>
            </p14:nvContentPartPr>
            <p14:xfrm>
              <a:off x="6770242" y="2325272"/>
              <a:ext cx="122400" cy="1789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1EB4A9A2-5669-478E-9A15-E5F8D0EC1A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65922" y="2320952"/>
                <a:ext cx="1310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D711F313-4E62-4B39-BF5E-51DBE766BCB5}"/>
                  </a:ext>
                </a:extLst>
              </p14:cNvPr>
              <p14:cNvContentPartPr/>
              <p14:nvPr/>
            </p14:nvContentPartPr>
            <p14:xfrm>
              <a:off x="6819202" y="2410232"/>
              <a:ext cx="243360" cy="565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D711F313-4E62-4B39-BF5E-51DBE766BCB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14882" y="2405912"/>
                <a:ext cx="252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F81B187-F9C7-40D2-8E61-51D124D49DBA}"/>
                  </a:ext>
                </a:extLst>
              </p14:cNvPr>
              <p14:cNvContentPartPr/>
              <p14:nvPr/>
            </p14:nvContentPartPr>
            <p14:xfrm>
              <a:off x="7111522" y="2358392"/>
              <a:ext cx="186120" cy="2174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F81B187-F9C7-40D2-8E61-51D124D49DB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07202" y="2354072"/>
                <a:ext cx="1947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796F1D6-21B7-4019-A7B0-FA3EDDFD618E}"/>
                  </a:ext>
                </a:extLst>
              </p14:cNvPr>
              <p14:cNvContentPartPr/>
              <p14:nvPr/>
            </p14:nvContentPartPr>
            <p14:xfrm>
              <a:off x="7306282" y="2293952"/>
              <a:ext cx="101160" cy="1454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796F1D6-21B7-4019-A7B0-FA3EDDFD618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01962" y="2289632"/>
                <a:ext cx="109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FA22725-AEED-41D5-A005-D6C06501BE17}"/>
                  </a:ext>
                </a:extLst>
              </p14:cNvPr>
              <p14:cNvContentPartPr/>
              <p14:nvPr/>
            </p14:nvContentPartPr>
            <p14:xfrm>
              <a:off x="7428322" y="2279192"/>
              <a:ext cx="111600" cy="1422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FA22725-AEED-41D5-A005-D6C06501BE1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24002" y="2274872"/>
                <a:ext cx="1202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502DDC91-3DD7-4E30-B68C-ED9A408586ED}"/>
                  </a:ext>
                </a:extLst>
              </p14:cNvPr>
              <p14:cNvContentPartPr/>
              <p14:nvPr/>
            </p14:nvContentPartPr>
            <p14:xfrm>
              <a:off x="7656202" y="2243192"/>
              <a:ext cx="87480" cy="1890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02DDC91-3DD7-4E30-B68C-ED9A408586E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51882" y="2238872"/>
                <a:ext cx="961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A1C08ACC-EC3C-4EE2-B6D4-A1C43D36F712}"/>
                  </a:ext>
                </a:extLst>
              </p14:cNvPr>
              <p14:cNvContentPartPr/>
              <p14:nvPr/>
            </p14:nvContentPartPr>
            <p14:xfrm>
              <a:off x="7747282" y="2239952"/>
              <a:ext cx="118080" cy="1188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A1C08ACC-EC3C-4EE2-B6D4-A1C43D36F71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42962" y="2235632"/>
                <a:ext cx="12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7462E72B-DC32-467E-9768-8D66A061BB57}"/>
                  </a:ext>
                </a:extLst>
              </p14:cNvPr>
              <p14:cNvContentPartPr/>
              <p14:nvPr/>
            </p14:nvContentPartPr>
            <p14:xfrm>
              <a:off x="7845922" y="2221952"/>
              <a:ext cx="154800" cy="2656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7462E72B-DC32-467E-9768-8D66A061BB5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41602" y="2217632"/>
                <a:ext cx="1634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7BA4B2BC-019B-4552-AA70-260A3C33621F}"/>
                  </a:ext>
                </a:extLst>
              </p14:cNvPr>
              <p14:cNvContentPartPr/>
              <p14:nvPr/>
            </p14:nvContentPartPr>
            <p14:xfrm>
              <a:off x="7283602" y="2571152"/>
              <a:ext cx="283320" cy="1036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7BA4B2BC-019B-4552-AA70-260A3C3362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79282" y="2566832"/>
                <a:ext cx="2919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B0C8875-789F-438E-9D2A-B18FED2A758C}"/>
                  </a:ext>
                </a:extLst>
              </p14:cNvPr>
              <p14:cNvContentPartPr/>
              <p14:nvPr/>
            </p14:nvContentPartPr>
            <p14:xfrm>
              <a:off x="7654042" y="2498072"/>
              <a:ext cx="131400" cy="1490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B0C8875-789F-438E-9D2A-B18FED2A758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49722" y="2493752"/>
                <a:ext cx="1400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71D190B-E6C1-4940-8E19-F6A0E1489635}"/>
                  </a:ext>
                </a:extLst>
              </p14:cNvPr>
              <p14:cNvContentPartPr/>
              <p14:nvPr/>
            </p14:nvContentPartPr>
            <p14:xfrm>
              <a:off x="7842322" y="2574032"/>
              <a:ext cx="103680" cy="709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71D190B-E6C1-4940-8E19-F6A0E148963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38002" y="2569712"/>
                <a:ext cx="1123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CA29B38-E6EA-45A5-B3B3-C88214C3D621}"/>
                  </a:ext>
                </a:extLst>
              </p14:cNvPr>
              <p14:cNvContentPartPr/>
              <p14:nvPr/>
            </p14:nvContentPartPr>
            <p14:xfrm>
              <a:off x="7991362" y="2476832"/>
              <a:ext cx="116280" cy="1447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CA29B38-E6EA-45A5-B3B3-C88214C3D6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87042" y="2472512"/>
                <a:ext cx="1249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CB7A355-C7E8-4AA0-A221-6F484ECD6D40}"/>
                  </a:ext>
                </a:extLst>
              </p14:cNvPr>
              <p14:cNvContentPartPr/>
              <p14:nvPr/>
            </p14:nvContentPartPr>
            <p14:xfrm>
              <a:off x="8120962" y="2455592"/>
              <a:ext cx="169560" cy="2206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CB7A355-C7E8-4AA0-A221-6F484ECD6D4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16642" y="2451272"/>
                <a:ext cx="1782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60C5392-62B8-43C6-BCFF-18460D84FEB9}"/>
                  </a:ext>
                </a:extLst>
              </p14:cNvPr>
              <p14:cNvContentPartPr/>
              <p14:nvPr/>
            </p14:nvContentPartPr>
            <p14:xfrm>
              <a:off x="8251282" y="2540552"/>
              <a:ext cx="132120" cy="468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60C5392-62B8-43C6-BCFF-18460D84FEB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246962" y="2536232"/>
                <a:ext cx="140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2EFE95B3-91EB-4527-ADEC-C2CD902220A3}"/>
                  </a:ext>
                </a:extLst>
              </p14:cNvPr>
              <p14:cNvContentPartPr/>
              <p14:nvPr/>
            </p14:nvContentPartPr>
            <p14:xfrm>
              <a:off x="8340922" y="2511752"/>
              <a:ext cx="194400" cy="1904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2EFE95B3-91EB-4527-ADEC-C2CD902220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336602" y="2507432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F817F02E-BB20-425D-B822-EC4ACB0ABF14}"/>
                  </a:ext>
                </a:extLst>
              </p14:cNvPr>
              <p14:cNvContentPartPr/>
              <p14:nvPr/>
            </p14:nvContentPartPr>
            <p14:xfrm>
              <a:off x="8411842" y="2866712"/>
              <a:ext cx="140040" cy="1821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F817F02E-BB20-425D-B822-EC4ACB0ABF1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07522" y="2862392"/>
                <a:ext cx="1486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7D224844-C4EB-4754-AC5D-700EF455A908}"/>
                  </a:ext>
                </a:extLst>
              </p14:cNvPr>
              <p14:cNvContentPartPr/>
              <p14:nvPr/>
            </p14:nvContentPartPr>
            <p14:xfrm>
              <a:off x="8565562" y="2939792"/>
              <a:ext cx="48240" cy="5868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7D224844-C4EB-4754-AC5D-700EF455A90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561242" y="2935472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9650F64-7F8B-490A-8AF9-9CDF3AD3BB2B}"/>
                  </a:ext>
                </a:extLst>
              </p14:cNvPr>
              <p14:cNvContentPartPr/>
              <p14:nvPr/>
            </p14:nvContentPartPr>
            <p14:xfrm>
              <a:off x="8634682" y="2888312"/>
              <a:ext cx="100440" cy="957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9650F64-7F8B-490A-8AF9-9CDF3AD3BB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630362" y="2883992"/>
                <a:ext cx="109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68B5034-541F-48DA-9242-D279A13E1804}"/>
                  </a:ext>
                </a:extLst>
              </p14:cNvPr>
              <p14:cNvContentPartPr/>
              <p14:nvPr/>
            </p14:nvContentPartPr>
            <p14:xfrm>
              <a:off x="8740162" y="2836832"/>
              <a:ext cx="169560" cy="1576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68B5034-541F-48DA-9242-D279A13E180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35842" y="2832512"/>
                <a:ext cx="178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E09AFF6-F675-4C63-BF63-FFC690F540AB}"/>
                  </a:ext>
                </a:extLst>
              </p14:cNvPr>
              <p14:cNvContentPartPr/>
              <p14:nvPr/>
            </p14:nvContentPartPr>
            <p14:xfrm>
              <a:off x="8921962" y="2815592"/>
              <a:ext cx="63360" cy="1490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E09AFF6-F675-4C63-BF63-FFC690F540A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917642" y="2811272"/>
                <a:ext cx="720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5FDAFED4-98AA-451A-BF09-F6A85E0812DF}"/>
                  </a:ext>
                </a:extLst>
              </p14:cNvPr>
              <p14:cNvContentPartPr/>
              <p14:nvPr/>
            </p14:nvContentPartPr>
            <p14:xfrm>
              <a:off x="9123202" y="2806232"/>
              <a:ext cx="333360" cy="1339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5FDAFED4-98AA-451A-BF09-F6A85E0812D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118882" y="2801912"/>
                <a:ext cx="342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62BA4E5-3F00-47DA-B602-2ADC2A5CE8E5}"/>
                  </a:ext>
                </a:extLst>
              </p14:cNvPr>
              <p14:cNvContentPartPr/>
              <p14:nvPr/>
            </p14:nvContentPartPr>
            <p14:xfrm>
              <a:off x="9353962" y="2796872"/>
              <a:ext cx="360" cy="36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62BA4E5-3F00-47DA-B602-2ADC2A5CE8E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349642" y="27925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07C7C18-BE6A-4E1B-895B-752224955729}"/>
                  </a:ext>
                </a:extLst>
              </p14:cNvPr>
              <p14:cNvContentPartPr/>
              <p14:nvPr/>
            </p14:nvContentPartPr>
            <p14:xfrm>
              <a:off x="9576082" y="2817392"/>
              <a:ext cx="287640" cy="1065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07C7C18-BE6A-4E1B-895B-75222495572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571762" y="2813072"/>
                <a:ext cx="2962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FA8CB7D2-7D1D-4FBC-9912-93F191512E2B}"/>
                  </a:ext>
                </a:extLst>
              </p14:cNvPr>
              <p14:cNvContentPartPr/>
              <p14:nvPr/>
            </p14:nvContentPartPr>
            <p14:xfrm>
              <a:off x="10065682" y="2764472"/>
              <a:ext cx="12600" cy="1346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FA8CB7D2-7D1D-4FBC-9912-93F191512E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061362" y="2760152"/>
                <a:ext cx="21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BAD4A258-B5EE-4EE7-9747-E4CC17E718A0}"/>
                  </a:ext>
                </a:extLst>
              </p14:cNvPr>
              <p14:cNvContentPartPr/>
              <p14:nvPr/>
            </p14:nvContentPartPr>
            <p14:xfrm>
              <a:off x="10063522" y="2753672"/>
              <a:ext cx="110880" cy="1461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BAD4A258-B5EE-4EE7-9747-E4CC17E718A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059202" y="2749352"/>
                <a:ext cx="1195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2C57E53-9DF3-4840-83CD-FF26D94CE666}"/>
                  </a:ext>
                </a:extLst>
              </p14:cNvPr>
              <p14:cNvContentPartPr/>
              <p14:nvPr/>
            </p14:nvContentPartPr>
            <p14:xfrm>
              <a:off x="10199602" y="2820632"/>
              <a:ext cx="105480" cy="579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2C57E53-9DF3-4840-83CD-FF26D94CE66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195282" y="2816312"/>
                <a:ext cx="114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F085CC85-C829-4921-A5BC-89AFA7336FC9}"/>
                  </a:ext>
                </a:extLst>
              </p14:cNvPr>
              <p14:cNvContentPartPr/>
              <p14:nvPr/>
            </p14:nvContentPartPr>
            <p14:xfrm>
              <a:off x="10315522" y="2729192"/>
              <a:ext cx="131040" cy="1382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F085CC85-C829-4921-A5BC-89AFA7336FC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311202" y="2724872"/>
                <a:ext cx="139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C0BB0B32-B719-46BE-AFF6-4B45262D8B38}"/>
                  </a:ext>
                </a:extLst>
              </p14:cNvPr>
              <p14:cNvContentPartPr/>
              <p14:nvPr/>
            </p14:nvContentPartPr>
            <p14:xfrm>
              <a:off x="10458802" y="2736032"/>
              <a:ext cx="187560" cy="20304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C0BB0B32-B719-46BE-AFF6-4B45262D8B3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454482" y="2731712"/>
                <a:ext cx="196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256D2B0-1986-475C-97CF-1E1F62FE9D23}"/>
                  </a:ext>
                </a:extLst>
              </p14:cNvPr>
              <p14:cNvContentPartPr/>
              <p14:nvPr/>
            </p14:nvContentPartPr>
            <p14:xfrm>
              <a:off x="10635562" y="2758712"/>
              <a:ext cx="281880" cy="2347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256D2B0-1986-475C-97CF-1E1F62FE9D2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631242" y="2754392"/>
                <a:ext cx="290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D475FC1E-8A45-4983-80D9-24789C28B1F4}"/>
                  </a:ext>
                </a:extLst>
              </p14:cNvPr>
              <p14:cNvContentPartPr/>
              <p14:nvPr/>
            </p14:nvContentPartPr>
            <p14:xfrm>
              <a:off x="9970642" y="2959952"/>
              <a:ext cx="135360" cy="648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D475FC1E-8A45-4983-80D9-24789C28B1F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966322" y="2955632"/>
                <a:ext cx="144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F781D03-98A2-4452-8E76-CC51EAA9416B}"/>
                  </a:ext>
                </a:extLst>
              </p14:cNvPr>
              <p14:cNvContentPartPr/>
              <p14:nvPr/>
            </p14:nvContentPartPr>
            <p14:xfrm>
              <a:off x="10964242" y="2654312"/>
              <a:ext cx="101880" cy="1638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F781D03-98A2-4452-8E76-CC51EAA9416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959922" y="2649992"/>
                <a:ext cx="1105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8614AEC-DCC7-4EB1-A95A-91134135FC57}"/>
                  </a:ext>
                </a:extLst>
              </p14:cNvPr>
              <p14:cNvContentPartPr/>
              <p14:nvPr/>
            </p14:nvContentPartPr>
            <p14:xfrm>
              <a:off x="11098882" y="2588432"/>
              <a:ext cx="390600" cy="2138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8614AEC-DCC7-4EB1-A95A-91134135FC5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094562" y="2584112"/>
                <a:ext cx="399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F4D0A701-233F-4EA0-8C58-7EE3EEB67C03}"/>
                  </a:ext>
                </a:extLst>
              </p14:cNvPr>
              <p14:cNvContentPartPr/>
              <p14:nvPr/>
            </p14:nvContentPartPr>
            <p14:xfrm>
              <a:off x="11255842" y="2525432"/>
              <a:ext cx="38880" cy="280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F4D0A701-233F-4EA0-8C58-7EE3EEB67C0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251522" y="2521112"/>
                <a:ext cx="47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0B3EA0A7-3643-4798-84BC-B9FEFE139295}"/>
                  </a:ext>
                </a:extLst>
              </p14:cNvPr>
              <p14:cNvContentPartPr/>
              <p14:nvPr/>
            </p14:nvContentPartPr>
            <p14:xfrm>
              <a:off x="11550682" y="2478992"/>
              <a:ext cx="70920" cy="8100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0B3EA0A7-3643-4798-84BC-B9FEFE13929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546362" y="2474672"/>
                <a:ext cx="79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1CD122B-62DD-42F8-9CFF-7782536B12AD}"/>
                  </a:ext>
                </a:extLst>
              </p14:cNvPr>
              <p14:cNvContentPartPr/>
              <p14:nvPr/>
            </p14:nvContentPartPr>
            <p14:xfrm>
              <a:off x="11705842" y="2412752"/>
              <a:ext cx="27360" cy="23328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1CD122B-62DD-42F8-9CFF-7782536B12A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701522" y="2408432"/>
                <a:ext cx="360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29EC3C5-6B73-4B3B-9550-671A4B157EDF}"/>
                  </a:ext>
                </a:extLst>
              </p14:cNvPr>
              <p14:cNvContentPartPr/>
              <p14:nvPr/>
            </p14:nvContentPartPr>
            <p14:xfrm>
              <a:off x="11686402" y="2750792"/>
              <a:ext cx="7920" cy="3132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29EC3C5-6B73-4B3B-9550-671A4B157ED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682082" y="2746472"/>
                <a:ext cx="1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4D4FEF07-DFE4-4C01-B1CA-E3D610F70DB6}"/>
                  </a:ext>
                </a:extLst>
              </p14:cNvPr>
              <p14:cNvContentPartPr/>
              <p14:nvPr/>
            </p14:nvContentPartPr>
            <p14:xfrm>
              <a:off x="9978202" y="2895152"/>
              <a:ext cx="1693800" cy="2001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4D4FEF07-DFE4-4C01-B1CA-E3D610F70DB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973882" y="2890832"/>
                <a:ext cx="1702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A7B49CB-2F2C-434F-8BC2-9F82599E291E}"/>
                  </a:ext>
                </a:extLst>
              </p14:cNvPr>
              <p14:cNvContentPartPr/>
              <p14:nvPr/>
            </p14:nvContentPartPr>
            <p14:xfrm>
              <a:off x="8264242" y="1346792"/>
              <a:ext cx="3049200" cy="12420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A7B49CB-2F2C-434F-8BC2-9F82599E291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59922" y="1342472"/>
                <a:ext cx="3057840" cy="12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C17AA6B0-409C-41AE-AB17-8F8FF1104725}"/>
                  </a:ext>
                </a:extLst>
              </p14:cNvPr>
              <p14:cNvContentPartPr/>
              <p14:nvPr/>
            </p14:nvContentPartPr>
            <p14:xfrm>
              <a:off x="4447162" y="4384112"/>
              <a:ext cx="3633840" cy="1119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C17AA6B0-409C-41AE-AB17-8F8FF110472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442842" y="4379792"/>
                <a:ext cx="36424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56299721-B122-4923-B43F-71A1944DC537}"/>
              </a:ext>
            </a:extLst>
          </p:cNvPr>
          <p:cNvGrpSpPr/>
          <p:nvPr/>
        </p:nvGrpSpPr>
        <p:grpSpPr>
          <a:xfrm>
            <a:off x="4497562" y="4476632"/>
            <a:ext cx="3794400" cy="790920"/>
            <a:chOff x="4497562" y="4476632"/>
            <a:chExt cx="379440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B2B0A12-840C-4220-A2AE-60DAF6566031}"/>
                    </a:ext>
                  </a:extLst>
                </p14:cNvPr>
                <p14:cNvContentPartPr/>
                <p14:nvPr/>
              </p14:nvContentPartPr>
              <p14:xfrm>
                <a:off x="4497562" y="4678232"/>
                <a:ext cx="206280" cy="29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B2B0A12-840C-4220-A2AE-60DAF656603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93242" y="4673912"/>
                  <a:ext cx="214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D03B042-DC68-49F1-8BDD-406AE493D80D}"/>
                    </a:ext>
                  </a:extLst>
                </p14:cNvPr>
                <p14:cNvContentPartPr/>
                <p14:nvPr/>
              </p14:nvContentPartPr>
              <p14:xfrm>
                <a:off x="4682242" y="4623872"/>
                <a:ext cx="91800" cy="147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D03B042-DC68-49F1-8BDD-406AE493D80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77922" y="4619552"/>
                  <a:ext cx="10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17299CF-42DB-4C7D-BF67-4B6496794C52}"/>
                    </a:ext>
                  </a:extLst>
                </p14:cNvPr>
                <p14:cNvContentPartPr/>
                <p14:nvPr/>
              </p14:nvContentPartPr>
              <p14:xfrm>
                <a:off x="4918402" y="4643672"/>
                <a:ext cx="214920" cy="95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17299CF-42DB-4C7D-BF67-4B6496794C5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14082" y="4639352"/>
                  <a:ext cx="223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F4DB0C6-AEE7-45AA-890C-5FF004DDBC75}"/>
                    </a:ext>
                  </a:extLst>
                </p14:cNvPr>
                <p14:cNvContentPartPr/>
                <p14:nvPr/>
              </p14:nvContentPartPr>
              <p14:xfrm>
                <a:off x="5132602" y="4585352"/>
                <a:ext cx="106200" cy="135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F4DB0C6-AEE7-45AA-890C-5FF004DDBC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28282" y="4581032"/>
                  <a:ext cx="11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4E62FEF-614E-4AF0-AFD2-48E00D4E93E2}"/>
                    </a:ext>
                  </a:extLst>
                </p14:cNvPr>
                <p14:cNvContentPartPr/>
                <p14:nvPr/>
              </p14:nvContentPartPr>
              <p14:xfrm>
                <a:off x="5244922" y="4653392"/>
                <a:ext cx="74880" cy="49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4E62FEF-614E-4AF0-AFD2-48E00D4E93E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40602" y="4649072"/>
                  <a:ext cx="83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58C23C4-F432-42B1-8EDC-04A254660868}"/>
                    </a:ext>
                  </a:extLst>
                </p14:cNvPr>
                <p14:cNvContentPartPr/>
                <p14:nvPr/>
              </p14:nvContentPartPr>
              <p14:xfrm>
                <a:off x="5328442" y="4568792"/>
                <a:ext cx="124560" cy="1342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58C23C4-F432-42B1-8EDC-04A25466086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24122" y="4564472"/>
                  <a:ext cx="133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B91F6D-E4BE-47D4-9CFF-F8CF41FD5D7C}"/>
                    </a:ext>
                  </a:extLst>
                </p14:cNvPr>
                <p14:cNvContentPartPr/>
                <p14:nvPr/>
              </p14:nvContentPartPr>
              <p14:xfrm>
                <a:off x="5448322" y="4575272"/>
                <a:ext cx="50400" cy="132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B91F6D-E4BE-47D4-9CFF-F8CF41FD5D7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44002" y="4570952"/>
                  <a:ext cx="59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ED9D49A-0D49-446F-851F-F3B175292793}"/>
                    </a:ext>
                  </a:extLst>
                </p14:cNvPr>
                <p14:cNvContentPartPr/>
                <p14:nvPr/>
              </p14:nvContentPartPr>
              <p14:xfrm>
                <a:off x="5228722" y="4561592"/>
                <a:ext cx="83160" cy="7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ED9D49A-0D49-446F-851F-F3B17529279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24402" y="4557272"/>
                  <a:ext cx="91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38F2011-06CE-4CF2-B5C9-045503D06E11}"/>
                    </a:ext>
                  </a:extLst>
                </p14:cNvPr>
                <p14:cNvContentPartPr/>
                <p14:nvPr/>
              </p14:nvContentPartPr>
              <p14:xfrm>
                <a:off x="5517442" y="4642592"/>
                <a:ext cx="137880" cy="68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38F2011-06CE-4CF2-B5C9-045503D06E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13122" y="4638272"/>
                  <a:ext cx="146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BF1FF6E-6518-4292-AB3F-9E90D2A2069B}"/>
                    </a:ext>
                  </a:extLst>
                </p14:cNvPr>
                <p14:cNvContentPartPr/>
                <p14:nvPr/>
              </p14:nvContentPartPr>
              <p14:xfrm>
                <a:off x="5798242" y="4548992"/>
                <a:ext cx="140760" cy="1465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BF1FF6E-6518-4292-AB3F-9E90D2A2069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93922" y="4544672"/>
                  <a:ext cx="149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1D7541A-BF5C-44DF-B8FF-DB0A64C624AA}"/>
                    </a:ext>
                  </a:extLst>
                </p14:cNvPr>
                <p14:cNvContentPartPr/>
                <p14:nvPr/>
              </p14:nvContentPartPr>
              <p14:xfrm>
                <a:off x="5968522" y="4616672"/>
                <a:ext cx="105480" cy="55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1D7541A-BF5C-44DF-B8FF-DB0A64C624A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64202" y="4612352"/>
                  <a:ext cx="114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BC2EF64-54DC-446E-A9AF-69760439D7FF}"/>
                    </a:ext>
                  </a:extLst>
                </p14:cNvPr>
                <p14:cNvContentPartPr/>
                <p14:nvPr/>
              </p14:nvContentPartPr>
              <p14:xfrm>
                <a:off x="6112162" y="4520552"/>
                <a:ext cx="154440" cy="167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BC2EF64-54DC-446E-A9AF-69760439D7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07842" y="4516232"/>
                  <a:ext cx="16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9317EF1-6A41-4334-874A-FBE39C75A5F5}"/>
                    </a:ext>
                  </a:extLst>
                </p14:cNvPr>
                <p14:cNvContentPartPr/>
                <p14:nvPr/>
              </p14:nvContentPartPr>
              <p14:xfrm>
                <a:off x="6320242" y="4505792"/>
                <a:ext cx="160920" cy="2484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9317EF1-6A41-4334-874A-FBE39C75A5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15922" y="4501472"/>
                  <a:ext cx="169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46D7DF2-1E74-4077-955A-3A6903ED926E}"/>
                    </a:ext>
                  </a:extLst>
                </p14:cNvPr>
                <p14:cNvContentPartPr/>
                <p14:nvPr/>
              </p14:nvContentPartPr>
              <p14:xfrm>
                <a:off x="6463882" y="4564472"/>
                <a:ext cx="273960" cy="194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46D7DF2-1E74-4077-955A-3A6903ED926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59562" y="4560152"/>
                  <a:ext cx="282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41BF11F-822B-4774-8FD8-9C8E73B73D95}"/>
                    </a:ext>
                  </a:extLst>
                </p14:cNvPr>
                <p14:cNvContentPartPr/>
                <p14:nvPr/>
              </p14:nvContentPartPr>
              <p14:xfrm>
                <a:off x="6871402" y="4528472"/>
                <a:ext cx="165600" cy="135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41BF11F-822B-4774-8FD8-9C8E73B73D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67082" y="4524152"/>
                  <a:ext cx="174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FE9D174-98D1-49A6-A0BD-E5A9592FCB9E}"/>
                    </a:ext>
                  </a:extLst>
                </p14:cNvPr>
                <p14:cNvContentPartPr/>
                <p14:nvPr/>
              </p14:nvContentPartPr>
              <p14:xfrm>
                <a:off x="6971842" y="4619552"/>
                <a:ext cx="98640" cy="32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FE9D174-98D1-49A6-A0BD-E5A9592FCB9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67522" y="4615232"/>
                  <a:ext cx="107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E8249B3-0E9A-4547-92ED-08A51F2352B5}"/>
                    </a:ext>
                  </a:extLst>
                </p14:cNvPr>
                <p14:cNvContentPartPr/>
                <p14:nvPr/>
              </p14:nvContentPartPr>
              <p14:xfrm>
                <a:off x="7047082" y="4612712"/>
                <a:ext cx="299520" cy="50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E8249B3-0E9A-4547-92ED-08A51F2352B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42762" y="4608392"/>
                  <a:ext cx="308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467B25-0B71-4E88-AD91-A832F765CE23}"/>
                    </a:ext>
                  </a:extLst>
                </p14:cNvPr>
                <p14:cNvContentPartPr/>
                <p14:nvPr/>
              </p14:nvContentPartPr>
              <p14:xfrm>
                <a:off x="7364602" y="4614872"/>
                <a:ext cx="92160" cy="453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467B25-0B71-4E88-AD91-A832F765CE2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282" y="4610552"/>
                  <a:ext cx="100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5EFAB16-474A-468A-BC17-9ED151A70C15}"/>
                    </a:ext>
                  </a:extLst>
                </p14:cNvPr>
                <p14:cNvContentPartPr/>
                <p14:nvPr/>
              </p14:nvContentPartPr>
              <p14:xfrm>
                <a:off x="7631362" y="4593992"/>
                <a:ext cx="190800" cy="68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5EFAB16-474A-468A-BC17-9ED151A70C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27042" y="4589672"/>
                  <a:ext cx="199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42F9959-15E6-4924-A691-BA212043FD94}"/>
                    </a:ext>
                  </a:extLst>
                </p14:cNvPr>
                <p14:cNvContentPartPr/>
                <p14:nvPr/>
              </p14:nvContentPartPr>
              <p14:xfrm>
                <a:off x="7877962" y="4483472"/>
                <a:ext cx="175680" cy="146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42F9959-15E6-4924-A691-BA212043FD9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73642" y="4479152"/>
                  <a:ext cx="184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3B38A4F-FC18-40A1-AB54-BA31F28035AB}"/>
                    </a:ext>
                  </a:extLst>
                </p14:cNvPr>
                <p14:cNvContentPartPr/>
                <p14:nvPr/>
              </p14:nvContentPartPr>
              <p14:xfrm>
                <a:off x="8058322" y="4476632"/>
                <a:ext cx="133920" cy="1382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3B38A4F-FC18-40A1-AB54-BA31F28035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54002" y="4472312"/>
                  <a:ext cx="142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2379927-F1E1-400A-B9D9-D4CDA267E2B3}"/>
                    </a:ext>
                  </a:extLst>
                </p14:cNvPr>
                <p14:cNvContentPartPr/>
                <p14:nvPr/>
              </p14:nvContentPartPr>
              <p14:xfrm>
                <a:off x="7506802" y="4686872"/>
                <a:ext cx="785160" cy="47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2379927-F1E1-400A-B9D9-D4CDA267E2B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02482" y="4682552"/>
                  <a:ext cx="793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9F94658-4792-4384-9874-9959F520DF3B}"/>
                    </a:ext>
                  </a:extLst>
                </p14:cNvPr>
                <p14:cNvContentPartPr/>
                <p14:nvPr/>
              </p14:nvContentPartPr>
              <p14:xfrm>
                <a:off x="4940362" y="4908272"/>
                <a:ext cx="430920" cy="123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9F94658-4792-4384-9874-9959F520DF3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36042" y="4903952"/>
                  <a:ext cx="439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2BFC9DF-5FFC-42EC-A682-FE44BABBD654}"/>
                    </a:ext>
                  </a:extLst>
                </p14:cNvPr>
                <p14:cNvContentPartPr/>
                <p14:nvPr/>
              </p14:nvContentPartPr>
              <p14:xfrm>
                <a:off x="5372722" y="4852832"/>
                <a:ext cx="165240" cy="149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2BFC9DF-5FFC-42EC-A682-FE44BABBD65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68402" y="4848512"/>
                  <a:ext cx="173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51C400E-FFEE-4B6F-A29F-4E2BB3BA7F69}"/>
                    </a:ext>
                  </a:extLst>
                </p14:cNvPr>
                <p14:cNvContentPartPr/>
                <p14:nvPr/>
              </p14:nvContentPartPr>
              <p14:xfrm>
                <a:off x="5781682" y="4911512"/>
                <a:ext cx="17640" cy="126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51C400E-FFEE-4B6F-A29F-4E2BB3BA7F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77362" y="4907192"/>
                  <a:ext cx="26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F0B3A11-3585-47C0-A2CA-A30B1E629067}"/>
                    </a:ext>
                  </a:extLst>
                </p14:cNvPr>
                <p14:cNvContentPartPr/>
                <p14:nvPr/>
              </p14:nvContentPartPr>
              <p14:xfrm>
                <a:off x="5685922" y="4846712"/>
                <a:ext cx="192240" cy="111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F0B3A11-3585-47C0-A2CA-A30B1E62906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81602" y="4842392"/>
                  <a:ext cx="200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69E8449-E4F5-4803-AC3D-EA76EF2C346A}"/>
                    </a:ext>
                  </a:extLst>
                </p14:cNvPr>
                <p14:cNvContentPartPr/>
                <p14:nvPr/>
              </p14:nvContentPartPr>
              <p14:xfrm>
                <a:off x="5896522" y="4892072"/>
                <a:ext cx="232920" cy="93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69E8449-E4F5-4803-AC3D-EA76EF2C346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92202" y="4887752"/>
                  <a:ext cx="241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F603C94-403F-4C39-9372-AE86B1D3E067}"/>
                    </a:ext>
                  </a:extLst>
                </p14:cNvPr>
                <p14:cNvContentPartPr/>
                <p14:nvPr/>
              </p14:nvContentPartPr>
              <p14:xfrm>
                <a:off x="6121162" y="4853192"/>
                <a:ext cx="119160" cy="129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F603C94-403F-4C39-9372-AE86B1D3E06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16842" y="4848872"/>
                  <a:ext cx="127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F4FE8B1-D922-4E9D-92D6-AA107F1FC175}"/>
                    </a:ext>
                  </a:extLst>
                </p14:cNvPr>
                <p14:cNvContentPartPr/>
                <p14:nvPr/>
              </p14:nvContentPartPr>
              <p14:xfrm>
                <a:off x="6276682" y="4906472"/>
                <a:ext cx="217080" cy="73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F4FE8B1-D922-4E9D-92D6-AA107F1FC17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72362" y="4902152"/>
                  <a:ext cx="225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161207B-FD43-49F5-8371-D9C60904891E}"/>
                    </a:ext>
                  </a:extLst>
                </p14:cNvPr>
                <p14:cNvContentPartPr/>
                <p14:nvPr/>
              </p14:nvContentPartPr>
              <p14:xfrm>
                <a:off x="6479362" y="4809992"/>
                <a:ext cx="96120" cy="163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161207B-FD43-49F5-8371-D9C6090489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75042" y="4805672"/>
                  <a:ext cx="104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C6CBE18-BE07-448C-8F3F-8057C400B9CD}"/>
                    </a:ext>
                  </a:extLst>
                </p14:cNvPr>
                <p14:cNvContentPartPr/>
                <p14:nvPr/>
              </p14:nvContentPartPr>
              <p14:xfrm>
                <a:off x="6568282" y="4911512"/>
                <a:ext cx="91440" cy="77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C6CBE18-BE07-448C-8F3F-8057C400B9C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63962" y="4907192"/>
                  <a:ext cx="100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02109AB-04FD-4CA4-9C2E-ACBA96227D95}"/>
                    </a:ext>
                  </a:extLst>
                </p14:cNvPr>
                <p14:cNvContentPartPr/>
                <p14:nvPr/>
              </p14:nvContentPartPr>
              <p14:xfrm>
                <a:off x="6687802" y="4823672"/>
                <a:ext cx="571320" cy="2307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02109AB-04FD-4CA4-9C2E-ACBA96227D9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83482" y="4819352"/>
                  <a:ext cx="579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95352B7-639B-4937-BBB0-7A26122E90CC}"/>
                    </a:ext>
                  </a:extLst>
                </p14:cNvPr>
                <p14:cNvContentPartPr/>
                <p14:nvPr/>
              </p14:nvContentPartPr>
              <p14:xfrm>
                <a:off x="6249322" y="5182232"/>
                <a:ext cx="146160" cy="85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95352B7-639B-4937-BBB0-7A26122E90C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245002" y="5177912"/>
                  <a:ext cx="154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47DA873-B00D-415A-83C3-D93C4B5594AA}"/>
                    </a:ext>
                  </a:extLst>
                </p14:cNvPr>
                <p14:cNvContentPartPr/>
                <p14:nvPr/>
              </p14:nvContentPartPr>
              <p14:xfrm>
                <a:off x="6380722" y="5154512"/>
                <a:ext cx="102600" cy="1054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47DA873-B00D-415A-83C3-D93C4B5594A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76402" y="5150192"/>
                  <a:ext cx="111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74042AF-FD71-4246-96BC-C2A67EA58CD0}"/>
                    </a:ext>
                  </a:extLst>
                </p14:cNvPr>
                <p14:cNvContentPartPr/>
                <p14:nvPr/>
              </p14:nvContentPartPr>
              <p14:xfrm>
                <a:off x="6482962" y="5169272"/>
                <a:ext cx="93960" cy="88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74042AF-FD71-4246-96BC-C2A67EA58CD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78642" y="5164952"/>
                  <a:ext cx="102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2E90E04-9B4B-40A2-9CEB-9FBDD71F8520}"/>
                    </a:ext>
                  </a:extLst>
                </p14:cNvPr>
                <p14:cNvContentPartPr/>
                <p14:nvPr/>
              </p14:nvContentPartPr>
              <p14:xfrm>
                <a:off x="6569722" y="5143352"/>
                <a:ext cx="146520" cy="97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2E90E04-9B4B-40A2-9CEB-9FBDD71F852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65402" y="5139032"/>
                  <a:ext cx="155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DFF0F72-63C9-4131-A9AC-79823638999F}"/>
                    </a:ext>
                  </a:extLst>
                </p14:cNvPr>
                <p14:cNvContentPartPr/>
                <p14:nvPr/>
              </p14:nvContentPartPr>
              <p14:xfrm>
                <a:off x="6710122" y="5106632"/>
                <a:ext cx="99000" cy="139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DFF0F72-63C9-4131-A9AC-79823638999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05802" y="5102312"/>
                  <a:ext cx="107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CA0AE19-7ACB-4101-8889-0E8B6C44DE29}"/>
                    </a:ext>
                  </a:extLst>
                </p14:cNvPr>
                <p14:cNvContentPartPr/>
                <p14:nvPr/>
              </p14:nvContentPartPr>
              <p14:xfrm>
                <a:off x="6840442" y="5158472"/>
                <a:ext cx="20160" cy="77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CA0AE19-7ACB-4101-8889-0E8B6C44DE2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36122" y="5154152"/>
                  <a:ext cx="28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5515E14-6A3E-421B-94E8-40FE8910E847}"/>
                    </a:ext>
                  </a:extLst>
                </p14:cNvPr>
                <p14:cNvContentPartPr/>
                <p14:nvPr/>
              </p14:nvContentPartPr>
              <p14:xfrm>
                <a:off x="6874282" y="5090792"/>
                <a:ext cx="225360" cy="1281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5515E14-6A3E-421B-94E8-40FE8910E8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69962" y="5086472"/>
                  <a:ext cx="234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F1E3F68-4BA5-4CA9-B02A-9C789DC86F4F}"/>
                    </a:ext>
                  </a:extLst>
                </p14:cNvPr>
                <p14:cNvContentPartPr/>
                <p14:nvPr/>
              </p14:nvContentPartPr>
              <p14:xfrm>
                <a:off x="6885082" y="5072432"/>
                <a:ext cx="54360" cy="5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F1E3F68-4BA5-4CA9-B02A-9C789DC86F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80762" y="5068112"/>
                  <a:ext cx="63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FF3F7C9-BDDA-4B45-A177-7F3D4904AFCA}"/>
                    </a:ext>
                  </a:extLst>
                </p14:cNvPr>
                <p14:cNvContentPartPr/>
                <p14:nvPr/>
              </p14:nvContentPartPr>
              <p14:xfrm>
                <a:off x="7250122" y="5096192"/>
                <a:ext cx="389880" cy="1141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FF3F7C9-BDDA-4B45-A177-7F3D4904AF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45802" y="5091872"/>
                  <a:ext cx="398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C8D628A-0FF8-4935-A62A-5CABCBBE5FEB}"/>
                    </a:ext>
                  </a:extLst>
                </p14:cNvPr>
                <p14:cNvContentPartPr/>
                <p14:nvPr/>
              </p14:nvContentPartPr>
              <p14:xfrm>
                <a:off x="7704082" y="5050472"/>
                <a:ext cx="111600" cy="122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C8D628A-0FF8-4935-A62A-5CABCBBE5FE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99762" y="5046152"/>
                  <a:ext cx="120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C400963-FB55-4EA0-B153-AD40F336BE38}"/>
                    </a:ext>
                  </a:extLst>
                </p14:cNvPr>
                <p14:cNvContentPartPr/>
                <p14:nvPr/>
              </p14:nvContentPartPr>
              <p14:xfrm>
                <a:off x="7840882" y="5078192"/>
                <a:ext cx="229680" cy="77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C400963-FB55-4EA0-B153-AD40F336BE3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36562" y="5073872"/>
                  <a:ext cx="238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4D568E3-C82C-48F6-A450-9413C6913631}"/>
                    </a:ext>
                  </a:extLst>
                </p14:cNvPr>
                <p14:cNvContentPartPr/>
                <p14:nvPr/>
              </p14:nvContentPartPr>
              <p14:xfrm>
                <a:off x="8137162" y="4984952"/>
                <a:ext cx="10800" cy="236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4D568E3-C82C-48F6-A450-9413C691363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132842" y="4980632"/>
                  <a:ext cx="194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B193D9B8-CB9A-4CEC-8E73-7ADAD9C66E56}"/>
              </a:ext>
            </a:extLst>
          </p:cNvPr>
          <p:cNvGrpSpPr/>
          <p:nvPr/>
        </p:nvGrpSpPr>
        <p:grpSpPr>
          <a:xfrm>
            <a:off x="742042" y="5361512"/>
            <a:ext cx="6001560" cy="954360"/>
            <a:chOff x="742042" y="5361512"/>
            <a:chExt cx="6001560" cy="95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13C1F72-9574-4CF7-9337-9228AEA866FD}"/>
                    </a:ext>
                  </a:extLst>
                </p14:cNvPr>
                <p14:cNvContentPartPr/>
                <p14:nvPr/>
              </p14:nvContentPartPr>
              <p14:xfrm>
                <a:off x="1053082" y="6027152"/>
                <a:ext cx="5690520" cy="91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13C1F72-9574-4CF7-9337-9228AEA866F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8762" y="6022832"/>
                  <a:ext cx="569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2AED306-9B2A-4065-BD2D-33B0ACBA4BED}"/>
                    </a:ext>
                  </a:extLst>
                </p14:cNvPr>
                <p14:cNvContentPartPr/>
                <p14:nvPr/>
              </p14:nvContentPartPr>
              <p14:xfrm>
                <a:off x="742042" y="5361512"/>
                <a:ext cx="3921840" cy="954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2AED306-9B2A-4065-BD2D-33B0ACBA4B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7722" y="5357192"/>
                  <a:ext cx="3930480" cy="9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79C18DD2-93E7-4BC4-AB3D-75577AE732DE}"/>
              </a:ext>
            </a:extLst>
          </p:cNvPr>
          <p:cNvGrpSpPr/>
          <p:nvPr/>
        </p:nvGrpSpPr>
        <p:grpSpPr>
          <a:xfrm>
            <a:off x="2886202" y="-263128"/>
            <a:ext cx="9218520" cy="2379240"/>
            <a:chOff x="2886202" y="-263128"/>
            <a:chExt cx="9218520" cy="23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089C8EC-9664-43E0-96F0-06E9AA0A2125}"/>
                    </a:ext>
                  </a:extLst>
                </p14:cNvPr>
                <p14:cNvContentPartPr/>
                <p14:nvPr/>
              </p14:nvContentPartPr>
              <p14:xfrm>
                <a:off x="10586602" y="190472"/>
                <a:ext cx="39600" cy="962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089C8EC-9664-43E0-96F0-06E9AA0A212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82282" y="186152"/>
                  <a:ext cx="48240" cy="9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02A0DB-1C8D-4798-85A7-2B69500975F7}"/>
                    </a:ext>
                  </a:extLst>
                </p14:cNvPr>
                <p14:cNvContentPartPr/>
                <p14:nvPr/>
              </p14:nvContentPartPr>
              <p14:xfrm>
                <a:off x="10450522" y="1207832"/>
                <a:ext cx="1395360" cy="23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02A0DB-1C8D-4798-85A7-2B69500975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46202" y="1203512"/>
                  <a:ext cx="140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64D2BCD-7F53-4D65-ADFA-44998A9882F2}"/>
                    </a:ext>
                  </a:extLst>
                </p14:cNvPr>
                <p14:cNvContentPartPr/>
                <p14:nvPr/>
              </p14:nvContentPartPr>
              <p14:xfrm>
                <a:off x="11827882" y="1143392"/>
                <a:ext cx="146880" cy="203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64D2BCD-7F53-4D65-ADFA-44998A9882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823562" y="1139072"/>
                  <a:ext cx="155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84DB636-F9AF-483C-9D46-042499B271A2}"/>
                    </a:ext>
                  </a:extLst>
                </p14:cNvPr>
                <p14:cNvContentPartPr/>
                <p14:nvPr/>
              </p14:nvContentPartPr>
              <p14:xfrm>
                <a:off x="10469962" y="-29128"/>
                <a:ext cx="309240" cy="207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84DB636-F9AF-483C-9D46-042499B271A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65642" y="-33448"/>
                  <a:ext cx="317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1275921-5745-4E52-9B2E-32A1421E80E4}"/>
                    </a:ext>
                  </a:extLst>
                </p14:cNvPr>
                <p14:cNvContentPartPr/>
                <p14:nvPr/>
              </p14:nvContentPartPr>
              <p14:xfrm>
                <a:off x="10262242" y="91112"/>
                <a:ext cx="178560" cy="227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1275921-5745-4E52-9B2E-32A1421E80E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57922" y="86792"/>
                  <a:ext cx="187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6D9957F-2424-4627-81EC-7747BB5E2E66}"/>
                    </a:ext>
                  </a:extLst>
                </p14:cNvPr>
                <p14:cNvContentPartPr/>
                <p14:nvPr/>
              </p14:nvContentPartPr>
              <p14:xfrm>
                <a:off x="11651122" y="1414112"/>
                <a:ext cx="255600" cy="189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6D9957F-2424-4627-81EC-7747BB5E2E6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646802" y="1409792"/>
                  <a:ext cx="264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2D69045-EC18-4628-80C5-3593A90BA72C}"/>
                    </a:ext>
                  </a:extLst>
                </p14:cNvPr>
                <p14:cNvContentPartPr/>
                <p14:nvPr/>
              </p14:nvContentPartPr>
              <p14:xfrm>
                <a:off x="11043802" y="228992"/>
                <a:ext cx="639360" cy="719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2D69045-EC18-4628-80C5-3593A90BA72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39482" y="224672"/>
                  <a:ext cx="64800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AE1DB9-40D9-481D-A776-399F98FA73DF}"/>
                    </a:ext>
                  </a:extLst>
                </p14:cNvPr>
                <p14:cNvContentPartPr/>
                <p14:nvPr/>
              </p14:nvContentPartPr>
              <p14:xfrm>
                <a:off x="10827802" y="208832"/>
                <a:ext cx="842760" cy="801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AE1DB9-40D9-481D-A776-399F98FA73D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23482" y="204512"/>
                  <a:ext cx="851400" cy="80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5412601-1E23-4E05-BE29-AD3864B5B650}"/>
                    </a:ext>
                  </a:extLst>
                </p14:cNvPr>
                <p14:cNvContentPartPr/>
                <p14:nvPr/>
              </p14:nvContentPartPr>
              <p14:xfrm>
                <a:off x="11733922" y="123872"/>
                <a:ext cx="125280" cy="126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5412601-1E23-4E05-BE29-AD3864B5B65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729602" y="119552"/>
                  <a:ext cx="133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73E5328-BC47-4B7D-A648-359EA95FCD21}"/>
                    </a:ext>
                  </a:extLst>
                </p14:cNvPr>
                <p14:cNvContentPartPr/>
                <p14:nvPr/>
              </p14:nvContentPartPr>
              <p14:xfrm>
                <a:off x="11796562" y="119912"/>
                <a:ext cx="101880" cy="119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73E5328-BC47-4B7D-A648-359EA95FCD2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792242" y="115592"/>
                  <a:ext cx="110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01E2C3F-575C-494D-AAF2-A011348A5A60}"/>
                    </a:ext>
                  </a:extLst>
                </p14:cNvPr>
                <p14:cNvContentPartPr/>
                <p14:nvPr/>
              </p14:nvContentPartPr>
              <p14:xfrm>
                <a:off x="11806642" y="838832"/>
                <a:ext cx="32400" cy="127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1E2C3F-575C-494D-AAF2-A011348A5A6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02322" y="834512"/>
                  <a:ext cx="41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A312E84-4431-44CD-A2DA-16F3CE69D090}"/>
                    </a:ext>
                  </a:extLst>
                </p14:cNvPr>
                <p14:cNvContentPartPr/>
                <p14:nvPr/>
              </p14:nvContentPartPr>
              <p14:xfrm>
                <a:off x="11801602" y="816152"/>
                <a:ext cx="134640" cy="123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A312E84-4431-44CD-A2DA-16F3CE69D09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797282" y="811832"/>
                  <a:ext cx="143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90B87C9-616F-42AA-ADB8-DF0FEA9E8E54}"/>
                    </a:ext>
                  </a:extLst>
                </p14:cNvPr>
                <p14:cNvContentPartPr/>
                <p14:nvPr/>
              </p14:nvContentPartPr>
              <p14:xfrm>
                <a:off x="9979642" y="-43888"/>
                <a:ext cx="2079360" cy="1903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90B87C9-616F-42AA-ADB8-DF0FEA9E8E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75322" y="-48208"/>
                  <a:ext cx="2088000" cy="19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58B6434-9981-4D03-B05C-702E118848E9}"/>
                    </a:ext>
                  </a:extLst>
                </p14:cNvPr>
                <p14:cNvContentPartPr/>
                <p14:nvPr/>
              </p14:nvContentPartPr>
              <p14:xfrm>
                <a:off x="10600282" y="550472"/>
                <a:ext cx="640440" cy="85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58B6434-9981-4D03-B05C-702E118848E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95962" y="546152"/>
                  <a:ext cx="64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D9F58D2-EB20-40B8-A8E1-B0E7E7AE6421}"/>
                    </a:ext>
                  </a:extLst>
                </p14:cNvPr>
                <p14:cNvContentPartPr/>
                <p14:nvPr/>
              </p14:nvContentPartPr>
              <p14:xfrm>
                <a:off x="10704682" y="280472"/>
                <a:ext cx="200520" cy="205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D9F58D2-EB20-40B8-A8E1-B0E7E7AE642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00362" y="276152"/>
                  <a:ext cx="209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D3156DA-4EF9-484D-B40A-CF1B2EB016DD}"/>
                    </a:ext>
                  </a:extLst>
                </p14:cNvPr>
                <p14:cNvContentPartPr/>
                <p14:nvPr/>
              </p14:nvContentPartPr>
              <p14:xfrm>
                <a:off x="10834642" y="276872"/>
                <a:ext cx="325800" cy="183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D3156DA-4EF9-484D-B40A-CF1B2EB016D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830322" y="272552"/>
                  <a:ext cx="334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73A80B9-C16C-48EB-AC3E-DA0DD1F1679C}"/>
                    </a:ext>
                  </a:extLst>
                </p14:cNvPr>
                <p14:cNvContentPartPr/>
                <p14:nvPr/>
              </p14:nvContentPartPr>
              <p14:xfrm>
                <a:off x="10706842" y="726872"/>
                <a:ext cx="175320" cy="137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73A80B9-C16C-48EB-AC3E-DA0DD1F167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02522" y="722552"/>
                  <a:ext cx="183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EE28353-9A4E-4856-B744-27008FC96EFB}"/>
                    </a:ext>
                  </a:extLst>
                </p14:cNvPr>
                <p14:cNvContentPartPr/>
                <p14:nvPr/>
              </p14:nvContentPartPr>
              <p14:xfrm>
                <a:off x="10829602" y="696272"/>
                <a:ext cx="127800" cy="118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EE28353-9A4E-4856-B744-27008FC96EF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25282" y="691952"/>
                  <a:ext cx="136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5FB4702-1595-4AA6-87C5-4092B4E7DBAD}"/>
                    </a:ext>
                  </a:extLst>
                </p14:cNvPr>
                <p14:cNvContentPartPr/>
                <p14:nvPr/>
              </p14:nvContentPartPr>
              <p14:xfrm>
                <a:off x="10926082" y="646952"/>
                <a:ext cx="229680" cy="87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5FB4702-1595-4AA6-87C5-4092B4E7DBA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21762" y="642632"/>
                  <a:ext cx="238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4381716-F715-42F3-A4D6-F30F79FE1D7A}"/>
                    </a:ext>
                  </a:extLst>
                </p14:cNvPr>
                <p14:cNvContentPartPr/>
                <p14:nvPr/>
              </p14:nvContentPartPr>
              <p14:xfrm>
                <a:off x="10837162" y="276872"/>
                <a:ext cx="101160" cy="134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4381716-F715-42F3-A4D6-F30F79FE1D7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32842" y="272552"/>
                  <a:ext cx="109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A1E295E-8450-47A0-ACD7-5F027302A3DD}"/>
                    </a:ext>
                  </a:extLst>
                </p14:cNvPr>
                <p14:cNvContentPartPr/>
                <p14:nvPr/>
              </p14:nvContentPartPr>
              <p14:xfrm>
                <a:off x="10904842" y="247352"/>
                <a:ext cx="106920" cy="153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A1E295E-8450-47A0-ACD7-5F027302A3D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00522" y="243032"/>
                  <a:ext cx="115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D42C0ED-2A78-4A8C-98E5-EAC45F57E405}"/>
                    </a:ext>
                  </a:extLst>
                </p14:cNvPr>
                <p14:cNvContentPartPr/>
                <p14:nvPr/>
              </p14:nvContentPartPr>
              <p14:xfrm>
                <a:off x="10972882" y="219992"/>
                <a:ext cx="148320" cy="167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D42C0ED-2A78-4A8C-98E5-EAC45F57E40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68562" y="215672"/>
                  <a:ext cx="156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B57A868-0C96-41D8-A0F2-632C613A46E8}"/>
                    </a:ext>
                  </a:extLst>
                </p14:cNvPr>
                <p14:cNvContentPartPr/>
                <p14:nvPr/>
              </p14:nvContentPartPr>
              <p14:xfrm>
                <a:off x="10820602" y="683312"/>
                <a:ext cx="11160" cy="162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B57A868-0C96-41D8-A0F2-632C613A46E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16282" y="678992"/>
                  <a:ext cx="19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D9881B-1C93-48BA-A6F5-20E39719E3E3}"/>
                    </a:ext>
                  </a:extLst>
                </p14:cNvPr>
                <p14:cNvContentPartPr/>
                <p14:nvPr/>
              </p14:nvContentPartPr>
              <p14:xfrm>
                <a:off x="10754362" y="632912"/>
                <a:ext cx="139680" cy="95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D9881B-1C93-48BA-A6F5-20E39719E3E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50042" y="628592"/>
                  <a:ext cx="148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E784C12-CC9D-4845-89A8-173426DA4BF1}"/>
                    </a:ext>
                  </a:extLst>
                </p14:cNvPr>
                <p14:cNvContentPartPr/>
                <p14:nvPr/>
              </p14:nvContentPartPr>
              <p14:xfrm>
                <a:off x="10936522" y="622112"/>
                <a:ext cx="12600" cy="152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E784C12-CC9D-4845-89A8-173426DA4BF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32202" y="617792"/>
                  <a:ext cx="21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D1573E3-3E17-4262-8CAE-9C12E9FA918B}"/>
                    </a:ext>
                  </a:extLst>
                </p14:cNvPr>
                <p14:cNvContentPartPr/>
                <p14:nvPr/>
              </p14:nvContentPartPr>
              <p14:xfrm>
                <a:off x="10904842" y="599072"/>
                <a:ext cx="138600" cy="143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D1573E3-3E17-4262-8CAE-9C12E9FA918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900522" y="594752"/>
                  <a:ext cx="147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DE2C38A-B80B-443D-B405-6D0750B3BE38}"/>
                    </a:ext>
                  </a:extLst>
                </p14:cNvPr>
                <p14:cNvContentPartPr/>
                <p14:nvPr/>
              </p14:nvContentPartPr>
              <p14:xfrm>
                <a:off x="11306242" y="525272"/>
                <a:ext cx="68760" cy="86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DE2C38A-B80B-443D-B405-6D0750B3BE3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01922" y="520952"/>
                  <a:ext cx="77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6E947E6-2424-4D6C-A4FA-6654E91E2D5F}"/>
                    </a:ext>
                  </a:extLst>
                </p14:cNvPr>
                <p14:cNvContentPartPr/>
                <p14:nvPr/>
              </p14:nvContentPartPr>
              <p14:xfrm>
                <a:off x="10598842" y="384152"/>
                <a:ext cx="664920" cy="20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6E947E6-2424-4D6C-A4FA-6654E91E2D5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94522" y="379832"/>
                  <a:ext cx="673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E9B31A-685A-4A8D-88D3-888102A7EF0D}"/>
                    </a:ext>
                  </a:extLst>
                </p14:cNvPr>
                <p14:cNvContentPartPr/>
                <p14:nvPr/>
              </p14:nvContentPartPr>
              <p14:xfrm>
                <a:off x="10621522" y="786992"/>
                <a:ext cx="439200" cy="44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E9B31A-685A-4A8D-88D3-888102A7EF0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17202" y="782672"/>
                  <a:ext cx="447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5AC559-70B4-4EBA-ADEC-2E110F2791BF}"/>
                    </a:ext>
                  </a:extLst>
                </p14:cNvPr>
                <p14:cNvContentPartPr/>
                <p14:nvPr/>
              </p14:nvContentPartPr>
              <p14:xfrm>
                <a:off x="10458802" y="434912"/>
                <a:ext cx="10080" cy="137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5AC559-70B4-4EBA-ADEC-2E110F2791B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454482" y="430592"/>
                  <a:ext cx="18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1C3E414-D640-48E7-9FFC-029387467477}"/>
                    </a:ext>
                  </a:extLst>
                </p14:cNvPr>
                <p14:cNvContentPartPr/>
                <p14:nvPr/>
              </p14:nvContentPartPr>
              <p14:xfrm>
                <a:off x="10435402" y="528872"/>
                <a:ext cx="109080" cy="96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1C3E414-D640-48E7-9FFC-02938746747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31082" y="524552"/>
                  <a:ext cx="117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903B8E9-147A-41D3-9406-9211F315AF19}"/>
                    </a:ext>
                  </a:extLst>
                </p14:cNvPr>
                <p14:cNvContentPartPr/>
                <p14:nvPr/>
              </p14:nvContentPartPr>
              <p14:xfrm>
                <a:off x="10478962" y="699512"/>
                <a:ext cx="8640" cy="142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903B8E9-147A-41D3-9406-9211F315AF1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74642" y="695192"/>
                  <a:ext cx="17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6A59537-D338-4A48-B447-5263F5F20BCE}"/>
                    </a:ext>
                  </a:extLst>
                </p14:cNvPr>
                <p14:cNvContentPartPr/>
                <p14:nvPr/>
              </p14:nvContentPartPr>
              <p14:xfrm>
                <a:off x="10433242" y="664232"/>
                <a:ext cx="83880" cy="115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6A59537-D338-4A48-B447-5263F5F20B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28922" y="659912"/>
                  <a:ext cx="92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FAE0257-F306-4315-9D71-0DAD00912976}"/>
                    </a:ext>
                  </a:extLst>
                </p14:cNvPr>
                <p14:cNvContentPartPr/>
                <p14:nvPr/>
              </p14:nvContentPartPr>
              <p14:xfrm>
                <a:off x="2886202" y="697352"/>
                <a:ext cx="223920" cy="23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FAE0257-F306-4315-9D71-0DAD0091297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81882" y="693032"/>
                  <a:ext cx="232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0FA8228-4DEE-4F2C-8968-A744B18430DC}"/>
                    </a:ext>
                  </a:extLst>
                </p14:cNvPr>
                <p14:cNvContentPartPr/>
                <p14:nvPr/>
              </p14:nvContentPartPr>
              <p14:xfrm>
                <a:off x="3046762" y="646232"/>
                <a:ext cx="157680" cy="108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0FA8228-4DEE-4F2C-8968-A744B18430D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042442" y="641912"/>
                  <a:ext cx="166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61F7316-28D3-48CA-976A-5E819EEC008C}"/>
                    </a:ext>
                  </a:extLst>
                </p14:cNvPr>
                <p14:cNvContentPartPr/>
                <p14:nvPr/>
              </p14:nvContentPartPr>
              <p14:xfrm>
                <a:off x="3322882" y="680432"/>
                <a:ext cx="334440" cy="84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61F7316-28D3-48CA-976A-5E819EEC008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318562" y="676112"/>
                  <a:ext cx="343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A5B21F5-6B3A-473E-8AF3-77418BF8B24A}"/>
                    </a:ext>
                  </a:extLst>
                </p14:cNvPr>
                <p14:cNvContentPartPr/>
                <p14:nvPr/>
              </p14:nvContentPartPr>
              <p14:xfrm>
                <a:off x="3611602" y="625352"/>
                <a:ext cx="45360" cy="11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A5B21F5-6B3A-473E-8AF3-77418BF8B24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607282" y="621032"/>
                  <a:ext cx="54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2F903BC-C46F-4F21-B4D7-A5A022084886}"/>
                    </a:ext>
                  </a:extLst>
                </p14:cNvPr>
                <p14:cNvContentPartPr/>
                <p14:nvPr/>
              </p14:nvContentPartPr>
              <p14:xfrm>
                <a:off x="3713842" y="608792"/>
                <a:ext cx="148320" cy="127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2F903BC-C46F-4F21-B4D7-A5A0220848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09522" y="604472"/>
                  <a:ext cx="156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7705CF8-8CF5-46AD-AC11-62E7954A12F5}"/>
                    </a:ext>
                  </a:extLst>
                </p14:cNvPr>
                <p14:cNvContentPartPr/>
                <p14:nvPr/>
              </p14:nvContentPartPr>
              <p14:xfrm>
                <a:off x="4010482" y="681872"/>
                <a:ext cx="214920" cy="88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7705CF8-8CF5-46AD-AC11-62E7954A12F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06162" y="677552"/>
                  <a:ext cx="223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51D909D-D6F2-40AA-A82F-E6BA2C712324}"/>
                    </a:ext>
                  </a:extLst>
                </p14:cNvPr>
                <p14:cNvContentPartPr/>
                <p14:nvPr/>
              </p14:nvContentPartPr>
              <p14:xfrm>
                <a:off x="4226842" y="641912"/>
                <a:ext cx="129240" cy="120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51D909D-D6F2-40AA-A82F-E6BA2C71232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22522" y="637592"/>
                  <a:ext cx="137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4BAF09-773C-4900-871A-134A81732C74}"/>
                    </a:ext>
                  </a:extLst>
                </p14:cNvPr>
                <p14:cNvContentPartPr/>
                <p14:nvPr/>
              </p14:nvContentPartPr>
              <p14:xfrm>
                <a:off x="4399642" y="614552"/>
                <a:ext cx="102600" cy="129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4BAF09-773C-4900-871A-134A81732C7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395322" y="610232"/>
                  <a:ext cx="111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BD9F05A-19A6-4F30-845B-E79FD7822986}"/>
                    </a:ext>
                  </a:extLst>
                </p14:cNvPr>
                <p14:cNvContentPartPr/>
                <p14:nvPr/>
              </p14:nvContentPartPr>
              <p14:xfrm>
                <a:off x="4508002" y="671792"/>
                <a:ext cx="93240" cy="60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BD9F05A-19A6-4F30-845B-E79FD782298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03682" y="667472"/>
                  <a:ext cx="101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6237EE3-BE0D-4FA8-830E-4E4D98438C31}"/>
                    </a:ext>
                  </a:extLst>
                </p14:cNvPr>
                <p14:cNvContentPartPr/>
                <p14:nvPr/>
              </p14:nvContentPartPr>
              <p14:xfrm>
                <a:off x="4616722" y="663152"/>
                <a:ext cx="84600" cy="65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6237EE3-BE0D-4FA8-830E-4E4D98438C3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12402" y="658832"/>
                  <a:ext cx="93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7115D87-8E08-410E-97A6-7067031CFFFC}"/>
                    </a:ext>
                  </a:extLst>
                </p14:cNvPr>
                <p14:cNvContentPartPr/>
                <p14:nvPr/>
              </p14:nvContentPartPr>
              <p14:xfrm>
                <a:off x="4722562" y="674312"/>
                <a:ext cx="132480" cy="31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7115D87-8E08-410E-97A6-7067031CFF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18242" y="669992"/>
                  <a:ext cx="141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D7C63F4-2F2C-471C-B842-6FDF5693EBED}"/>
                    </a:ext>
                  </a:extLst>
                </p14:cNvPr>
                <p14:cNvContentPartPr/>
                <p14:nvPr/>
              </p14:nvContentPartPr>
              <p14:xfrm>
                <a:off x="4913362" y="631472"/>
                <a:ext cx="326160" cy="79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D7C63F4-2F2C-471C-B842-6FDF5693EBE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909042" y="627152"/>
                  <a:ext cx="334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70A16C4-D697-4958-9F26-822C5AB866E0}"/>
                    </a:ext>
                  </a:extLst>
                </p14:cNvPr>
                <p14:cNvContentPartPr/>
                <p14:nvPr/>
              </p14:nvContentPartPr>
              <p14:xfrm>
                <a:off x="5433202" y="582512"/>
                <a:ext cx="303120" cy="111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70A16C4-D697-4958-9F26-822C5AB866E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428882" y="578192"/>
                  <a:ext cx="31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77F1CD3-B8DF-473F-BFFD-508B93DF7BC9}"/>
                    </a:ext>
                  </a:extLst>
                </p14:cNvPr>
                <p14:cNvContentPartPr/>
                <p14:nvPr/>
              </p14:nvContentPartPr>
              <p14:xfrm>
                <a:off x="5723722" y="544352"/>
                <a:ext cx="5400" cy="24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77F1CD3-B8DF-473F-BFFD-508B93DF7BC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19402" y="540032"/>
                  <a:ext cx="1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C0037C7-2157-430C-A218-0BC9A3E7C79C}"/>
                    </a:ext>
                  </a:extLst>
                </p14:cNvPr>
                <p14:cNvContentPartPr/>
                <p14:nvPr/>
              </p14:nvContentPartPr>
              <p14:xfrm>
                <a:off x="5918122" y="554792"/>
                <a:ext cx="109800" cy="144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C0037C7-2157-430C-A218-0BC9A3E7C79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13802" y="550472"/>
                  <a:ext cx="118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9304E58-DBDE-4135-B0D3-CD6C063974A3}"/>
                    </a:ext>
                  </a:extLst>
                </p14:cNvPr>
                <p14:cNvContentPartPr/>
                <p14:nvPr/>
              </p14:nvContentPartPr>
              <p14:xfrm>
                <a:off x="5978242" y="618872"/>
                <a:ext cx="232560" cy="66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9304E58-DBDE-4135-B0D3-CD6C063974A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73922" y="614552"/>
                  <a:ext cx="241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7EC7C30-AB77-40FC-BFDD-E0B081D7B291}"/>
                    </a:ext>
                  </a:extLst>
                </p14:cNvPr>
                <p14:cNvContentPartPr/>
                <p14:nvPr/>
              </p14:nvContentPartPr>
              <p14:xfrm>
                <a:off x="6223042" y="645512"/>
                <a:ext cx="115200" cy="56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7EC7C30-AB77-40FC-BFDD-E0B081D7B2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18722" y="641192"/>
                  <a:ext cx="123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18E7F5D-E70B-411C-BD64-63D2DAC62BB4}"/>
                    </a:ext>
                  </a:extLst>
                </p14:cNvPr>
                <p14:cNvContentPartPr/>
                <p14:nvPr/>
              </p14:nvContentPartPr>
              <p14:xfrm>
                <a:off x="6346522" y="635432"/>
                <a:ext cx="99360" cy="72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18E7F5D-E70B-411C-BD64-63D2DAC62BB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342202" y="631112"/>
                  <a:ext cx="108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560F81A-E762-4403-8166-E563916F75DC}"/>
                    </a:ext>
                  </a:extLst>
                </p14:cNvPr>
                <p14:cNvContentPartPr/>
                <p14:nvPr/>
              </p14:nvContentPartPr>
              <p14:xfrm>
                <a:off x="6470362" y="569912"/>
                <a:ext cx="371520" cy="108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560F81A-E762-4403-8166-E563916F75D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66042" y="565592"/>
                  <a:ext cx="380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32B833B-3DC9-4F64-AE25-60B4AD8F3CC0}"/>
                    </a:ext>
                  </a:extLst>
                </p14:cNvPr>
                <p14:cNvContentPartPr/>
                <p14:nvPr/>
              </p14:nvContentPartPr>
              <p14:xfrm>
                <a:off x="6876802" y="626432"/>
                <a:ext cx="83520" cy="54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32B833B-3DC9-4F64-AE25-60B4AD8F3CC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72482" y="622112"/>
                  <a:ext cx="92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59ACCB3-91DA-44BC-9EFF-B49D431EDE21}"/>
                    </a:ext>
                  </a:extLst>
                </p14:cNvPr>
                <p14:cNvContentPartPr/>
                <p14:nvPr/>
              </p14:nvContentPartPr>
              <p14:xfrm>
                <a:off x="7201522" y="542552"/>
                <a:ext cx="171720" cy="166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59ACCB3-91DA-44BC-9EFF-B49D431EDE2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97202" y="538232"/>
                  <a:ext cx="180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3113C7E-2E3A-4F7D-BDAA-9F1E6C0998C9}"/>
                    </a:ext>
                  </a:extLst>
                </p14:cNvPr>
                <p14:cNvContentPartPr/>
                <p14:nvPr/>
              </p14:nvContentPartPr>
              <p14:xfrm>
                <a:off x="7346962" y="610232"/>
                <a:ext cx="171000" cy="72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3113C7E-2E3A-4F7D-BDAA-9F1E6C0998C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342642" y="605912"/>
                  <a:ext cx="179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CDB3DF2-2D72-463E-819C-7DD1AA07D145}"/>
                    </a:ext>
                  </a:extLst>
                </p14:cNvPr>
                <p14:cNvContentPartPr/>
                <p14:nvPr/>
              </p14:nvContentPartPr>
              <p14:xfrm>
                <a:off x="7469002" y="594752"/>
                <a:ext cx="105120" cy="93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CDB3DF2-2D72-463E-819C-7DD1AA07D14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64682" y="590432"/>
                  <a:ext cx="11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A1799AA-F7B3-405C-9997-53FC22FB146C}"/>
                    </a:ext>
                  </a:extLst>
                </p14:cNvPr>
                <p14:cNvContentPartPr/>
                <p14:nvPr/>
              </p14:nvContentPartPr>
              <p14:xfrm>
                <a:off x="7606522" y="636512"/>
                <a:ext cx="11160" cy="52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A1799AA-F7B3-405C-9997-53FC22FB146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02202" y="632192"/>
                  <a:ext cx="19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E21E690-949A-449B-8710-473E384E9157}"/>
                    </a:ext>
                  </a:extLst>
                </p14:cNvPr>
                <p14:cNvContentPartPr/>
                <p14:nvPr/>
              </p14:nvContentPartPr>
              <p14:xfrm>
                <a:off x="7653322" y="534632"/>
                <a:ext cx="93240" cy="147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E21E690-949A-449B-8710-473E384E915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49002" y="530312"/>
                  <a:ext cx="101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ABA8D2A-9279-4DA1-B61F-D68C02B8D7A2}"/>
                    </a:ext>
                  </a:extLst>
                </p14:cNvPr>
                <p14:cNvContentPartPr/>
                <p14:nvPr/>
              </p14:nvContentPartPr>
              <p14:xfrm>
                <a:off x="7773562" y="551552"/>
                <a:ext cx="31320" cy="99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ABA8D2A-9279-4DA1-B61F-D68C02B8D7A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69242" y="547232"/>
                  <a:ext cx="3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A326020-918A-4162-AC36-2EFDB2433C4F}"/>
                    </a:ext>
                  </a:extLst>
                </p14:cNvPr>
                <p14:cNvContentPartPr/>
                <p14:nvPr/>
              </p14:nvContentPartPr>
              <p14:xfrm>
                <a:off x="7815682" y="587192"/>
                <a:ext cx="150840" cy="57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A326020-918A-4162-AC36-2EFDB2433C4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11362" y="582872"/>
                  <a:ext cx="159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5CC9C78-3910-43C1-9BCA-7916369265D0}"/>
                    </a:ext>
                  </a:extLst>
                </p14:cNvPr>
                <p14:cNvContentPartPr/>
                <p14:nvPr/>
              </p14:nvContentPartPr>
              <p14:xfrm>
                <a:off x="7671322" y="520592"/>
                <a:ext cx="24840" cy="10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5CC9C78-3910-43C1-9BCA-7916369265D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67002" y="516272"/>
                  <a:ext cx="33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7C9E944-E8CA-4ADD-8AB0-B3FB223C94AF}"/>
                    </a:ext>
                  </a:extLst>
                </p14:cNvPr>
                <p14:cNvContentPartPr/>
                <p14:nvPr/>
              </p14:nvContentPartPr>
              <p14:xfrm>
                <a:off x="8153362" y="577472"/>
                <a:ext cx="30600" cy="132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7C9E944-E8CA-4ADD-8AB0-B3FB223C94A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49042" y="573152"/>
                  <a:ext cx="39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12D8A49-F50D-4615-8A81-445BE320E767}"/>
                    </a:ext>
                  </a:extLst>
                </p14:cNvPr>
                <p14:cNvContentPartPr/>
                <p14:nvPr/>
              </p14:nvContentPartPr>
              <p14:xfrm>
                <a:off x="8100082" y="525272"/>
                <a:ext cx="139320" cy="85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12D8A49-F50D-4615-8A81-445BE320E76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95762" y="520952"/>
                  <a:ext cx="147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038D6BB-663C-4788-977B-D0A246825534}"/>
                    </a:ext>
                  </a:extLst>
                </p14:cNvPr>
                <p14:cNvContentPartPr/>
                <p14:nvPr/>
              </p14:nvContentPartPr>
              <p14:xfrm>
                <a:off x="8257402" y="564512"/>
                <a:ext cx="231120" cy="97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038D6BB-663C-4788-977B-D0A24682553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53082" y="560192"/>
                  <a:ext cx="239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F51FEFF-2C11-4703-A169-D5BF8D75980A}"/>
                    </a:ext>
                  </a:extLst>
                </p14:cNvPr>
                <p14:cNvContentPartPr/>
                <p14:nvPr/>
              </p14:nvContentPartPr>
              <p14:xfrm>
                <a:off x="8486362" y="522392"/>
                <a:ext cx="120600" cy="120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F51FEFF-2C11-4703-A169-D5BF8D75980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482042" y="518072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8DB6E9F-04D0-4D71-A782-52ECA4E3EF39}"/>
                    </a:ext>
                  </a:extLst>
                </p14:cNvPr>
                <p14:cNvContentPartPr/>
                <p14:nvPr/>
              </p14:nvContentPartPr>
              <p14:xfrm>
                <a:off x="8639002" y="551192"/>
                <a:ext cx="127080" cy="65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8DB6E9F-04D0-4D71-A782-52ECA4E3EF3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634682" y="546872"/>
                  <a:ext cx="135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35579F7-414B-49F2-B10C-4E3F3CF72CFA}"/>
                    </a:ext>
                  </a:extLst>
                </p14:cNvPr>
                <p14:cNvContentPartPr/>
                <p14:nvPr/>
              </p14:nvContentPartPr>
              <p14:xfrm>
                <a:off x="7513642" y="797432"/>
                <a:ext cx="280800" cy="141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35579F7-414B-49F2-B10C-4E3F3CF72CF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509322" y="793112"/>
                  <a:ext cx="289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5CD8021-E743-4078-BB50-E375B24C721C}"/>
                    </a:ext>
                  </a:extLst>
                </p14:cNvPr>
                <p14:cNvContentPartPr/>
                <p14:nvPr/>
              </p14:nvContentPartPr>
              <p14:xfrm>
                <a:off x="7831162" y="759272"/>
                <a:ext cx="148320" cy="161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5CD8021-E743-4078-BB50-E375B24C721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26842" y="754952"/>
                  <a:ext cx="156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43F2090-4CDA-46F2-BB1C-F8DEC8BDB2D1}"/>
                    </a:ext>
                  </a:extLst>
                </p14:cNvPr>
                <p14:cNvContentPartPr/>
                <p14:nvPr/>
              </p14:nvContentPartPr>
              <p14:xfrm>
                <a:off x="7832602" y="726512"/>
                <a:ext cx="73080" cy="21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43F2090-4CDA-46F2-BB1C-F8DEC8BDB2D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28282" y="722192"/>
                  <a:ext cx="81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BEF47E3-EF29-450D-AC09-0DD349FD3098}"/>
                    </a:ext>
                  </a:extLst>
                </p14:cNvPr>
                <p14:cNvContentPartPr/>
                <p14:nvPr/>
              </p14:nvContentPartPr>
              <p14:xfrm>
                <a:off x="7998562" y="702032"/>
                <a:ext cx="470880" cy="272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BEF47E3-EF29-450D-AC09-0DD349FD309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94242" y="697712"/>
                  <a:ext cx="479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4F0D480-7998-472C-9DE8-71970BC39659}"/>
                    </a:ext>
                  </a:extLst>
                </p14:cNvPr>
                <p14:cNvContentPartPr/>
                <p14:nvPr/>
              </p14:nvContentPartPr>
              <p14:xfrm>
                <a:off x="8009002" y="980312"/>
                <a:ext cx="96480" cy="131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4F0D480-7998-472C-9DE8-71970BC3965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004682" y="975992"/>
                  <a:ext cx="105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C05FB5-16C5-4F8B-8721-E3F7B774187B}"/>
                    </a:ext>
                  </a:extLst>
                </p14:cNvPr>
                <p14:cNvContentPartPr/>
                <p14:nvPr/>
              </p14:nvContentPartPr>
              <p14:xfrm>
                <a:off x="8162002" y="1004792"/>
                <a:ext cx="86760" cy="99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C05FB5-16C5-4F8B-8721-E3F7B774187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57682" y="1000472"/>
                  <a:ext cx="9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264E92D-FA4A-4628-9272-0CDA9546B47F}"/>
                    </a:ext>
                  </a:extLst>
                </p14:cNvPr>
                <p14:cNvContentPartPr/>
                <p14:nvPr/>
              </p14:nvContentPartPr>
              <p14:xfrm>
                <a:off x="8245882" y="1001552"/>
                <a:ext cx="99000" cy="95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264E92D-FA4A-4628-9272-0CDA9546B47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41562" y="997232"/>
                  <a:ext cx="107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0BEB9E6-B9BA-4DC9-AB2B-B4B5D0D78E96}"/>
                    </a:ext>
                  </a:extLst>
                </p14:cNvPr>
                <p14:cNvContentPartPr/>
                <p14:nvPr/>
              </p14:nvContentPartPr>
              <p14:xfrm>
                <a:off x="8371882" y="1000832"/>
                <a:ext cx="230400" cy="50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0BEB9E6-B9BA-4DC9-AB2B-B4B5D0D78E9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67562" y="996512"/>
                  <a:ext cx="239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78617CA-0A7A-4DAC-91A0-56B491A3F246}"/>
                    </a:ext>
                  </a:extLst>
                </p14:cNvPr>
                <p14:cNvContentPartPr/>
                <p14:nvPr/>
              </p14:nvContentPartPr>
              <p14:xfrm>
                <a:off x="8634682" y="926312"/>
                <a:ext cx="283680" cy="91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78617CA-0A7A-4DAC-91A0-56B491A3F24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630362" y="921992"/>
                  <a:ext cx="292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68551F3-B501-4F64-974D-2C374327FF25}"/>
                    </a:ext>
                  </a:extLst>
                </p14:cNvPr>
                <p14:cNvContentPartPr/>
                <p14:nvPr/>
              </p14:nvContentPartPr>
              <p14:xfrm>
                <a:off x="8903602" y="924512"/>
                <a:ext cx="89640" cy="92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68551F3-B501-4F64-974D-2C374327FF2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899282" y="920192"/>
                  <a:ext cx="98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2AC0315-459E-4209-B518-E02DA22EE267}"/>
                    </a:ext>
                  </a:extLst>
                </p14:cNvPr>
                <p14:cNvContentPartPr/>
                <p14:nvPr/>
              </p14:nvContentPartPr>
              <p14:xfrm>
                <a:off x="9104122" y="910472"/>
                <a:ext cx="332640" cy="56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2AC0315-459E-4209-B518-E02DA22EE26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99802" y="906152"/>
                  <a:ext cx="341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7C5085C-A030-4477-8A05-1F3B0F7AE823}"/>
                    </a:ext>
                  </a:extLst>
                </p14:cNvPr>
                <p14:cNvContentPartPr/>
                <p14:nvPr/>
              </p14:nvContentPartPr>
              <p14:xfrm>
                <a:off x="9388882" y="816152"/>
                <a:ext cx="360" cy="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7C5085C-A030-4477-8A05-1F3B0F7AE8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84562" y="811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FD9EB1B-D168-47D4-AD1D-4AC4978BC65F}"/>
                    </a:ext>
                  </a:extLst>
                </p14:cNvPr>
                <p14:cNvContentPartPr/>
                <p14:nvPr/>
              </p14:nvContentPartPr>
              <p14:xfrm>
                <a:off x="8562322" y="1084712"/>
                <a:ext cx="500400" cy="214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FD9EB1B-D168-47D4-AD1D-4AC4978BC65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558002" y="1080392"/>
                  <a:ext cx="509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6527695-BFA9-4305-9C32-C3ABA9D17839}"/>
                    </a:ext>
                  </a:extLst>
                </p14:cNvPr>
                <p14:cNvContentPartPr/>
                <p14:nvPr/>
              </p14:nvContentPartPr>
              <p14:xfrm>
                <a:off x="8952202" y="1111352"/>
                <a:ext cx="69840" cy="32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6527695-BFA9-4305-9C32-C3ABA9D1783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947882" y="1107032"/>
                  <a:ext cx="78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0B7BE8-CE8C-4B92-90D4-A1D642B3BBC8}"/>
                    </a:ext>
                  </a:extLst>
                </p14:cNvPr>
                <p14:cNvContentPartPr/>
                <p14:nvPr/>
              </p14:nvContentPartPr>
              <p14:xfrm>
                <a:off x="9048322" y="1164632"/>
                <a:ext cx="76680" cy="71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0B7BE8-CE8C-4B92-90D4-A1D642B3BBC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44002" y="1160312"/>
                  <a:ext cx="85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E4C9F47-CC8E-4F1B-8605-F326F1E22E7C}"/>
                    </a:ext>
                  </a:extLst>
                </p14:cNvPr>
                <p14:cNvContentPartPr/>
                <p14:nvPr/>
              </p14:nvContentPartPr>
              <p14:xfrm>
                <a:off x="9132922" y="1162832"/>
                <a:ext cx="170640" cy="60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E4C9F47-CC8E-4F1B-8605-F326F1E22E7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28602" y="1158512"/>
                  <a:ext cx="179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73A7AD5-78F9-46B7-A0F1-F2949B39BD7D}"/>
                    </a:ext>
                  </a:extLst>
                </p14:cNvPr>
                <p14:cNvContentPartPr/>
                <p14:nvPr/>
              </p14:nvContentPartPr>
              <p14:xfrm>
                <a:off x="9315442" y="1035752"/>
                <a:ext cx="351000" cy="155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73A7AD5-78F9-46B7-A0F1-F2949B39BD7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11122" y="1031432"/>
                  <a:ext cx="35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15589C7-148A-4CAD-8EF6-A7BE2C88AC3C}"/>
                    </a:ext>
                  </a:extLst>
                </p14:cNvPr>
                <p14:cNvContentPartPr/>
                <p14:nvPr/>
              </p14:nvContentPartPr>
              <p14:xfrm>
                <a:off x="9698482" y="932432"/>
                <a:ext cx="12600" cy="252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15589C7-148A-4CAD-8EF6-A7BE2C88AC3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94162" y="928112"/>
                  <a:ext cx="21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F1AEF79-AF89-41ED-B519-7AC8DC0CDC22}"/>
                    </a:ext>
                  </a:extLst>
                </p14:cNvPr>
                <p14:cNvContentPartPr/>
                <p14:nvPr/>
              </p14:nvContentPartPr>
              <p14:xfrm>
                <a:off x="7995322" y="1678352"/>
                <a:ext cx="222120" cy="11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F1AEF79-AF89-41ED-B519-7AC8DC0CDC2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991002" y="1674032"/>
                  <a:ext cx="23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070925E-122C-4992-9B6C-957C5465BAC2}"/>
                    </a:ext>
                  </a:extLst>
                </p14:cNvPr>
                <p14:cNvContentPartPr/>
                <p14:nvPr/>
              </p14:nvContentPartPr>
              <p14:xfrm>
                <a:off x="8175682" y="1602032"/>
                <a:ext cx="103680" cy="156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070925E-122C-4992-9B6C-957C5465BAC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71362" y="1597712"/>
                  <a:ext cx="112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AEDDC02-8CC2-4B43-9FCC-23AB13E03ECB}"/>
                    </a:ext>
                  </a:extLst>
                </p14:cNvPr>
                <p14:cNvContentPartPr/>
                <p14:nvPr/>
              </p14:nvContentPartPr>
              <p14:xfrm>
                <a:off x="8469082" y="1670792"/>
                <a:ext cx="360" cy="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AEDDC02-8CC2-4B43-9FCC-23AB13E03E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64762" y="16664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BCD20C1-ABDF-4FEC-B915-C6C4E4274066}"/>
                    </a:ext>
                  </a:extLst>
                </p14:cNvPr>
                <p14:cNvContentPartPr/>
                <p14:nvPr/>
              </p14:nvContentPartPr>
              <p14:xfrm>
                <a:off x="8452162" y="1581512"/>
                <a:ext cx="57600" cy="161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BCD20C1-ABDF-4FEC-B915-C6C4E427406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47842" y="1577192"/>
                  <a:ext cx="66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D7C2A6F-C762-4EA0-B0CB-F6466F9D1F63}"/>
                    </a:ext>
                  </a:extLst>
                </p14:cNvPr>
                <p14:cNvContentPartPr/>
                <p14:nvPr/>
              </p14:nvContentPartPr>
              <p14:xfrm>
                <a:off x="8433442" y="1531472"/>
                <a:ext cx="137520" cy="131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D7C2A6F-C762-4EA0-B0CB-F6466F9D1F6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429122" y="1527152"/>
                  <a:ext cx="146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E638B55-FB3B-4FF7-9C8D-A4C538CF7CC7}"/>
                    </a:ext>
                  </a:extLst>
                </p14:cNvPr>
                <p14:cNvContentPartPr/>
                <p14:nvPr/>
              </p14:nvContentPartPr>
              <p14:xfrm>
                <a:off x="8553322" y="1583312"/>
                <a:ext cx="243360" cy="122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E638B55-FB3B-4FF7-9C8D-A4C538CF7CC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549002" y="1578992"/>
                  <a:ext cx="252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9E5B65A-651F-4B2B-B5B5-6A33F3221517}"/>
                    </a:ext>
                  </a:extLst>
                </p14:cNvPr>
                <p14:cNvContentPartPr/>
                <p14:nvPr/>
              </p14:nvContentPartPr>
              <p14:xfrm>
                <a:off x="8795962" y="1514912"/>
                <a:ext cx="360" cy="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9E5B65A-651F-4B2B-B5B5-6A33F32215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91642" y="15105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CA89117-A567-40AB-9288-09F1641EDA38}"/>
                    </a:ext>
                  </a:extLst>
                </p14:cNvPr>
                <p14:cNvContentPartPr/>
                <p14:nvPr/>
              </p14:nvContentPartPr>
              <p14:xfrm>
                <a:off x="8818282" y="1577552"/>
                <a:ext cx="82080" cy="133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CA89117-A567-40AB-9288-09F1641EDA3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13962" y="1573232"/>
                  <a:ext cx="9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FBD9E42-A950-4B75-9D88-63366D1E3F2F}"/>
                    </a:ext>
                  </a:extLst>
                </p14:cNvPr>
                <p14:cNvContentPartPr/>
                <p14:nvPr/>
              </p14:nvContentPartPr>
              <p14:xfrm>
                <a:off x="8946802" y="1590872"/>
                <a:ext cx="90720" cy="92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FBD9E42-A950-4B75-9D88-63366D1E3F2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42482" y="1586552"/>
                  <a:ext cx="99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BC8F6EE-3C26-4146-A1A9-67DBBF622F8D}"/>
                    </a:ext>
                  </a:extLst>
                </p14:cNvPr>
                <p14:cNvContentPartPr/>
                <p14:nvPr/>
              </p14:nvContentPartPr>
              <p14:xfrm>
                <a:off x="9164962" y="1585832"/>
                <a:ext cx="336600" cy="122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BC8F6EE-3C26-4146-A1A9-67DBBF622F8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60642" y="1581512"/>
                  <a:ext cx="345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692CAC1-6F43-4C49-9AD9-3CEEF85C9F99}"/>
                    </a:ext>
                  </a:extLst>
                </p14:cNvPr>
                <p14:cNvContentPartPr/>
                <p14:nvPr/>
              </p14:nvContentPartPr>
              <p14:xfrm>
                <a:off x="9546202" y="1526072"/>
                <a:ext cx="134640" cy="122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692CAC1-6F43-4C49-9AD9-3CEEF85C9F9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41882" y="1521752"/>
                  <a:ext cx="143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1959C2E-8D3C-4B04-8CDC-1BA8AC7C8746}"/>
                    </a:ext>
                  </a:extLst>
                </p14:cNvPr>
                <p14:cNvContentPartPr/>
                <p14:nvPr/>
              </p14:nvContentPartPr>
              <p14:xfrm>
                <a:off x="9694882" y="1572152"/>
                <a:ext cx="243000" cy="61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1959C2E-8D3C-4B04-8CDC-1BA8AC7C874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90562" y="1567832"/>
                  <a:ext cx="251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29047B-512F-4745-AF92-E96894DFC08B}"/>
                    </a:ext>
                  </a:extLst>
                </p14:cNvPr>
                <p14:cNvContentPartPr/>
                <p14:nvPr/>
              </p14:nvContentPartPr>
              <p14:xfrm>
                <a:off x="8844922" y="1767992"/>
                <a:ext cx="254520" cy="205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29047B-512F-4745-AF92-E96894DFC08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840602" y="1763672"/>
                  <a:ext cx="263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4074C8-593E-47A2-A497-A1A76F767819}"/>
                    </a:ext>
                  </a:extLst>
                </p14:cNvPr>
                <p14:cNvContentPartPr/>
                <p14:nvPr/>
              </p14:nvContentPartPr>
              <p14:xfrm>
                <a:off x="9129322" y="1852592"/>
                <a:ext cx="110160" cy="91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4074C8-593E-47A2-A497-A1A76F76781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125002" y="1848272"/>
                  <a:ext cx="118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2183377-129D-4F8A-9F3C-93AA5B2FF790}"/>
                    </a:ext>
                  </a:extLst>
                </p14:cNvPr>
                <p14:cNvContentPartPr/>
                <p14:nvPr/>
              </p14:nvContentPartPr>
              <p14:xfrm>
                <a:off x="9499402" y="1751792"/>
                <a:ext cx="150120" cy="243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2183377-129D-4F8A-9F3C-93AA5B2FF79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95082" y="1747472"/>
                  <a:ext cx="158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0746E25-873D-4F09-93FF-C819CA3EB12F}"/>
                    </a:ext>
                  </a:extLst>
                </p14:cNvPr>
                <p14:cNvContentPartPr/>
                <p14:nvPr/>
              </p14:nvContentPartPr>
              <p14:xfrm>
                <a:off x="9624682" y="1774472"/>
                <a:ext cx="142920" cy="168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0746E25-873D-4F09-93FF-C819CA3EB12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20362" y="1770152"/>
                  <a:ext cx="151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7F6D57-1406-4EED-84A8-E2431F6D8251}"/>
                    </a:ext>
                  </a:extLst>
                </p14:cNvPr>
                <p14:cNvContentPartPr/>
                <p14:nvPr/>
              </p14:nvContentPartPr>
              <p14:xfrm>
                <a:off x="9689482" y="1870952"/>
                <a:ext cx="110880" cy="39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7F6D57-1406-4EED-84A8-E2431F6D825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85162" y="1866632"/>
                  <a:ext cx="119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D6C40A3-EAF8-4DA3-BD66-70B874A1C0CA}"/>
                    </a:ext>
                  </a:extLst>
                </p14:cNvPr>
                <p14:cNvContentPartPr/>
                <p14:nvPr/>
              </p14:nvContentPartPr>
              <p14:xfrm>
                <a:off x="9901882" y="1833152"/>
                <a:ext cx="253440" cy="89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D6C40A3-EAF8-4DA3-BD66-70B874A1C0C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97562" y="1828832"/>
                  <a:ext cx="262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248CF61-289D-4593-9D66-8490DE9FE952}"/>
                    </a:ext>
                  </a:extLst>
                </p14:cNvPr>
                <p14:cNvContentPartPr/>
                <p14:nvPr/>
              </p14:nvContentPartPr>
              <p14:xfrm>
                <a:off x="10135882" y="1861592"/>
                <a:ext cx="222120" cy="167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248CF61-289D-4593-9D66-8490DE9FE95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31562" y="1857272"/>
                  <a:ext cx="230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839EC81-5C55-4583-99E5-1FFA7EF3824A}"/>
                    </a:ext>
                  </a:extLst>
                </p14:cNvPr>
                <p14:cNvContentPartPr/>
                <p14:nvPr/>
              </p14:nvContentPartPr>
              <p14:xfrm>
                <a:off x="10385722" y="1887872"/>
                <a:ext cx="254160" cy="60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839EC81-5C55-4583-99E5-1FFA7EF3824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381402" y="1883552"/>
                  <a:ext cx="262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D811CD0-8C4C-4E86-9656-0EA315136144}"/>
                    </a:ext>
                  </a:extLst>
                </p14:cNvPr>
                <p14:cNvContentPartPr/>
                <p14:nvPr/>
              </p14:nvContentPartPr>
              <p14:xfrm>
                <a:off x="10663282" y="1903352"/>
                <a:ext cx="100440" cy="55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D811CD0-8C4C-4E86-9656-0EA31513614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58962" y="1899032"/>
                  <a:ext cx="109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F1806F3-9EC4-4046-9E5C-BB314455E3BC}"/>
                    </a:ext>
                  </a:extLst>
                </p14:cNvPr>
                <p14:cNvContentPartPr/>
                <p14:nvPr/>
              </p14:nvContentPartPr>
              <p14:xfrm>
                <a:off x="10802242" y="1897232"/>
                <a:ext cx="243000" cy="68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F1806F3-9EC4-4046-9E5C-BB314455E3B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797922" y="1892912"/>
                  <a:ext cx="251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3048D5F-83F8-4C59-8F2C-DE7814D26F25}"/>
                    </a:ext>
                  </a:extLst>
                </p14:cNvPr>
                <p14:cNvContentPartPr/>
                <p14:nvPr/>
              </p14:nvContentPartPr>
              <p14:xfrm>
                <a:off x="9377002" y="2040872"/>
                <a:ext cx="427680" cy="752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3048D5F-83F8-4C59-8F2C-DE7814D26F2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372682" y="2036552"/>
                  <a:ext cx="436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85B86F5-9298-4B8C-BCA5-4F92970EF3B4}"/>
                    </a:ext>
                  </a:extLst>
                </p14:cNvPr>
                <p14:cNvContentPartPr/>
                <p14:nvPr/>
              </p14:nvContentPartPr>
              <p14:xfrm>
                <a:off x="8478802" y="1715072"/>
                <a:ext cx="613800" cy="118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85B86F5-9298-4B8C-BCA5-4F92970EF3B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474482" y="1710752"/>
                  <a:ext cx="622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C47B335-AA4D-48EF-A95B-FF4D4F9B9BA8}"/>
                    </a:ext>
                  </a:extLst>
                </p14:cNvPr>
                <p14:cNvContentPartPr/>
                <p14:nvPr/>
              </p14:nvContentPartPr>
              <p14:xfrm>
                <a:off x="10215802" y="-263128"/>
                <a:ext cx="1888920" cy="1688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C47B335-AA4D-48EF-A95B-FF4D4F9B9BA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211482" y="-267448"/>
                  <a:ext cx="1897560" cy="169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572482" y="0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/>
              <a:t>&lt;</a:t>
            </a:r>
            <a:r>
              <a:rPr lang="de-DE"/>
              <a:t>M</a:t>
            </a:r>
            <a:r>
              <a:rPr lang="de-DE" baseline="-25000"/>
              <a:t>2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44E97F7-C6BC-4BC5-B46F-C2E2C50C9D90}"/>
                  </a:ext>
                </a:extLst>
              </p14:cNvPr>
              <p14:cNvContentPartPr/>
              <p14:nvPr/>
            </p14:nvContentPartPr>
            <p14:xfrm>
              <a:off x="5987141" y="1386392"/>
              <a:ext cx="624240" cy="27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44E97F7-C6BC-4BC5-B46F-C2E2C50C9D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2821" y="1382072"/>
                <a:ext cx="63288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670C948-1E91-448E-96B0-A3077812507F}"/>
              </a:ext>
            </a:extLst>
          </p:cNvPr>
          <p:cNvGrpSpPr/>
          <p:nvPr/>
        </p:nvGrpSpPr>
        <p:grpSpPr>
          <a:xfrm>
            <a:off x="6784181" y="328712"/>
            <a:ext cx="4730400" cy="1318680"/>
            <a:chOff x="6784181" y="328712"/>
            <a:chExt cx="4730400" cy="13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FE52E2C-3D0B-4FA3-8035-72CB84DCD5FA}"/>
                    </a:ext>
                  </a:extLst>
                </p14:cNvPr>
                <p14:cNvContentPartPr/>
                <p14:nvPr/>
              </p14:nvContentPartPr>
              <p14:xfrm>
                <a:off x="6784181" y="1261472"/>
                <a:ext cx="113760" cy="101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FE52E2C-3D0B-4FA3-8035-72CB84DCD5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79861" y="1257152"/>
                  <a:ext cx="122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527CF60-6DD1-497E-98FB-7E3669FECFF8}"/>
                    </a:ext>
                  </a:extLst>
                </p14:cNvPr>
                <p14:cNvContentPartPr/>
                <p14:nvPr/>
              </p14:nvContentPartPr>
              <p14:xfrm>
                <a:off x="7147421" y="1108112"/>
                <a:ext cx="96840" cy="226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527CF60-6DD1-497E-98FB-7E3669FECF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43101" y="1103792"/>
                  <a:ext cx="105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4D7E178-E1A8-4F84-AA00-32BDD5D94D1B}"/>
                    </a:ext>
                  </a:extLst>
                </p14:cNvPr>
                <p14:cNvContentPartPr/>
                <p14:nvPr/>
              </p14:nvContentPartPr>
              <p14:xfrm>
                <a:off x="7381781" y="1152752"/>
                <a:ext cx="37800" cy="116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4D7E178-E1A8-4F84-AA00-32BDD5D94D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77461" y="1148432"/>
                  <a:ext cx="46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B4B643-A731-45CA-BDA4-30E5FCA440A9}"/>
                    </a:ext>
                  </a:extLst>
                </p14:cNvPr>
                <p14:cNvContentPartPr/>
                <p14:nvPr/>
              </p14:nvContentPartPr>
              <p14:xfrm>
                <a:off x="7399781" y="1133672"/>
                <a:ext cx="115920" cy="80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B4B643-A731-45CA-BDA4-30E5FCA440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95461" y="1129352"/>
                  <a:ext cx="124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077191C-FD7A-4713-975C-2169A4AFBF78}"/>
                    </a:ext>
                  </a:extLst>
                </p14:cNvPr>
                <p14:cNvContentPartPr/>
                <p14:nvPr/>
              </p14:nvContentPartPr>
              <p14:xfrm>
                <a:off x="7399781" y="1254272"/>
                <a:ext cx="117360" cy="24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077191C-FD7A-4713-975C-2169A4AFBF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95461" y="1249952"/>
                  <a:ext cx="126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C97983-49C0-41F3-A057-E7A77B698E64}"/>
                    </a:ext>
                  </a:extLst>
                </p14:cNvPr>
                <p14:cNvContentPartPr/>
                <p14:nvPr/>
              </p14:nvContentPartPr>
              <p14:xfrm>
                <a:off x="7567541" y="1184072"/>
                <a:ext cx="142920" cy="98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C97983-49C0-41F3-A057-E7A77B698E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63221" y="1179752"/>
                  <a:ext cx="151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1598500-2599-40E3-BDCD-88D9B03DF57E}"/>
                    </a:ext>
                  </a:extLst>
                </p14:cNvPr>
                <p14:cNvContentPartPr/>
                <p14:nvPr/>
              </p14:nvContentPartPr>
              <p14:xfrm>
                <a:off x="7848341" y="1220432"/>
                <a:ext cx="97920" cy="9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1598500-2599-40E3-BDCD-88D9B03DF57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44021" y="1216112"/>
                  <a:ext cx="106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E7D46AD-7D76-48F5-AD04-CF6FC775F07E}"/>
                    </a:ext>
                  </a:extLst>
                </p14:cNvPr>
                <p14:cNvContentPartPr/>
                <p14:nvPr/>
              </p14:nvContentPartPr>
              <p14:xfrm>
                <a:off x="8127341" y="1141952"/>
                <a:ext cx="24840" cy="124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E7D46AD-7D76-48F5-AD04-CF6FC775F0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23021" y="1137632"/>
                  <a:ext cx="33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7342731-5FB5-4A26-9F93-6512B382A874}"/>
                    </a:ext>
                  </a:extLst>
                </p14:cNvPr>
                <p14:cNvContentPartPr/>
                <p14:nvPr/>
              </p14:nvContentPartPr>
              <p14:xfrm>
                <a:off x="8043821" y="1217192"/>
                <a:ext cx="160920" cy="54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7342731-5FB5-4A26-9F93-6512B382A8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39501" y="1212872"/>
                  <a:ext cx="169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78EDC2-70C9-42A0-B599-AFC085479240}"/>
                    </a:ext>
                  </a:extLst>
                </p14:cNvPr>
                <p14:cNvContentPartPr/>
                <p14:nvPr/>
              </p14:nvContentPartPr>
              <p14:xfrm>
                <a:off x="8053901" y="1094432"/>
                <a:ext cx="169560" cy="1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78EDC2-70C9-42A0-B599-AFC0854792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49581" y="1090112"/>
                  <a:ext cx="1782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4D4E4E-BF6C-4926-9021-BBE312FBE2FF}"/>
                    </a:ext>
                  </a:extLst>
                </p14:cNvPr>
                <p14:cNvContentPartPr/>
                <p14:nvPr/>
              </p14:nvContentPartPr>
              <p14:xfrm>
                <a:off x="8240381" y="1151312"/>
                <a:ext cx="196920" cy="74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4D4E4E-BF6C-4926-9021-BBE312FBE2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36061" y="1146992"/>
                  <a:ext cx="205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B26D307-6ECF-4F7F-BFC8-9783A71942FB}"/>
                    </a:ext>
                  </a:extLst>
                </p14:cNvPr>
                <p14:cNvContentPartPr/>
                <p14:nvPr/>
              </p14:nvContentPartPr>
              <p14:xfrm>
                <a:off x="8485181" y="1049792"/>
                <a:ext cx="105840" cy="267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B26D307-6ECF-4F7F-BFC8-9783A71942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0861" y="1045472"/>
                  <a:ext cx="114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F0621E-6D26-41AC-9112-3C314274522E}"/>
                    </a:ext>
                  </a:extLst>
                </p14:cNvPr>
                <p14:cNvContentPartPr/>
                <p14:nvPr/>
              </p14:nvContentPartPr>
              <p14:xfrm>
                <a:off x="6963821" y="814712"/>
                <a:ext cx="1946880" cy="832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F0621E-6D26-41AC-9112-3C314274522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59501" y="810392"/>
                  <a:ext cx="195552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BE4DDDC-ABD6-4B30-85FA-5AEAF7A9E8E4}"/>
                    </a:ext>
                  </a:extLst>
                </p14:cNvPr>
                <p14:cNvContentPartPr/>
                <p14:nvPr/>
              </p14:nvContentPartPr>
              <p14:xfrm>
                <a:off x="8368541" y="572432"/>
                <a:ext cx="110880" cy="189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BE4DDDC-ABD6-4B30-85FA-5AEAF7A9E8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64221" y="568112"/>
                  <a:ext cx="119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49F98BC-DA0A-4362-8AD8-E55C0FB0FBC1}"/>
                    </a:ext>
                  </a:extLst>
                </p14:cNvPr>
                <p14:cNvContentPartPr/>
                <p14:nvPr/>
              </p14:nvContentPartPr>
              <p14:xfrm>
                <a:off x="8521181" y="624632"/>
                <a:ext cx="111600" cy="96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49F98BC-DA0A-4362-8AD8-E55C0FB0FB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16861" y="620312"/>
                  <a:ext cx="120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094241E-BFAF-42F8-A4B8-3399C5AD36FE}"/>
                    </a:ext>
                  </a:extLst>
                </p14:cNvPr>
                <p14:cNvContentPartPr/>
                <p14:nvPr/>
              </p14:nvContentPartPr>
              <p14:xfrm>
                <a:off x="8625941" y="609512"/>
                <a:ext cx="106920" cy="117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094241E-BFAF-42F8-A4B8-3399C5AD36F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21621" y="605192"/>
                  <a:ext cx="115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BFC478F-4CEC-4A29-BF17-9819877CA6F8}"/>
                    </a:ext>
                  </a:extLst>
                </p14:cNvPr>
                <p14:cNvContentPartPr/>
                <p14:nvPr/>
              </p14:nvContentPartPr>
              <p14:xfrm>
                <a:off x="8721701" y="603392"/>
                <a:ext cx="102600" cy="113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BFC478F-4CEC-4A29-BF17-9819877CA6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17381" y="599072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57BAAC-DB9B-47C0-9518-5EE05B983CEA}"/>
                    </a:ext>
                  </a:extLst>
                </p14:cNvPr>
                <p14:cNvContentPartPr/>
                <p14:nvPr/>
              </p14:nvContentPartPr>
              <p14:xfrm>
                <a:off x="8831861" y="603752"/>
                <a:ext cx="163440" cy="62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57BAAC-DB9B-47C0-9518-5EE05B983CE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27541" y="599432"/>
                  <a:ext cx="172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795651A-F9D1-4D59-8F15-E9D8DE93016D}"/>
                    </a:ext>
                  </a:extLst>
                </p14:cNvPr>
                <p14:cNvContentPartPr/>
                <p14:nvPr/>
              </p14:nvContentPartPr>
              <p14:xfrm>
                <a:off x="9143621" y="576392"/>
                <a:ext cx="281160" cy="102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795651A-F9D1-4D59-8F15-E9D8DE9301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39301" y="572072"/>
                  <a:ext cx="289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E135C04-22D8-427F-8A84-E41C97E3B549}"/>
                    </a:ext>
                  </a:extLst>
                </p14:cNvPr>
                <p14:cNvContentPartPr/>
                <p14:nvPr/>
              </p14:nvContentPartPr>
              <p14:xfrm>
                <a:off x="9399941" y="532472"/>
                <a:ext cx="56160" cy="11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E135C04-22D8-427F-8A84-E41C97E3B5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95621" y="528152"/>
                  <a:ext cx="64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17B8AF5-31FC-448B-AA73-8C4549B4B539}"/>
                    </a:ext>
                  </a:extLst>
                </p14:cNvPr>
                <p14:cNvContentPartPr/>
                <p14:nvPr/>
              </p14:nvContentPartPr>
              <p14:xfrm>
                <a:off x="9464381" y="513752"/>
                <a:ext cx="137160" cy="98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17B8AF5-31FC-448B-AA73-8C4549B4B53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60061" y="509432"/>
                  <a:ext cx="145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AA02348-A754-4068-B926-2ADBE79856AA}"/>
                    </a:ext>
                  </a:extLst>
                </p14:cNvPr>
                <p14:cNvContentPartPr/>
                <p14:nvPr/>
              </p14:nvContentPartPr>
              <p14:xfrm>
                <a:off x="9604061" y="538592"/>
                <a:ext cx="212760" cy="75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AA02348-A754-4068-B926-2ADBE79856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99741" y="534272"/>
                  <a:ext cx="221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F21F55-9B09-4E95-801D-445960F44780}"/>
                    </a:ext>
                  </a:extLst>
                </p14:cNvPr>
                <p14:cNvContentPartPr/>
                <p14:nvPr/>
              </p14:nvContentPartPr>
              <p14:xfrm>
                <a:off x="9942461" y="478832"/>
                <a:ext cx="14400" cy="117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F21F55-9B09-4E95-801D-445960F447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38141" y="474512"/>
                  <a:ext cx="2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DE9C52B-A9FE-427A-B689-37A1DC8D259A}"/>
                    </a:ext>
                  </a:extLst>
                </p14:cNvPr>
                <p14:cNvContentPartPr/>
                <p14:nvPr/>
              </p14:nvContentPartPr>
              <p14:xfrm>
                <a:off x="9936701" y="471272"/>
                <a:ext cx="135360" cy="66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DE9C52B-A9FE-427A-B689-37A1DC8D259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32381" y="466952"/>
                  <a:ext cx="144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C2E6C83-453B-430C-9583-C7A25D2C200F}"/>
                    </a:ext>
                  </a:extLst>
                </p14:cNvPr>
                <p14:cNvContentPartPr/>
                <p14:nvPr/>
              </p14:nvContentPartPr>
              <p14:xfrm>
                <a:off x="9973421" y="546512"/>
                <a:ext cx="235440" cy="42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C2E6C83-453B-430C-9583-C7A25D2C20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69101" y="542192"/>
                  <a:ext cx="244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6CADB4D-0070-4C49-97D7-E2AAC79DD036}"/>
                    </a:ext>
                  </a:extLst>
                </p14:cNvPr>
                <p14:cNvContentPartPr/>
                <p14:nvPr/>
              </p14:nvContentPartPr>
              <p14:xfrm>
                <a:off x="10210301" y="446792"/>
                <a:ext cx="13320" cy="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6CADB4D-0070-4C49-97D7-E2AAC79DD0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05981" y="442472"/>
                  <a:ext cx="21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8713DF-00C0-4A0A-9CC7-FB91A62CD491}"/>
                    </a:ext>
                  </a:extLst>
                </p14:cNvPr>
                <p14:cNvContentPartPr/>
                <p14:nvPr/>
              </p14:nvContentPartPr>
              <p14:xfrm>
                <a:off x="10321541" y="412952"/>
                <a:ext cx="80640" cy="204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8713DF-00C0-4A0A-9CC7-FB91A62CD4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7221" y="408632"/>
                  <a:ext cx="89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BBFADA2-5707-4AC3-8DE9-878812840B3B}"/>
                    </a:ext>
                  </a:extLst>
                </p14:cNvPr>
                <p14:cNvContentPartPr/>
                <p14:nvPr/>
              </p14:nvContentPartPr>
              <p14:xfrm>
                <a:off x="10409021" y="502952"/>
                <a:ext cx="78840" cy="44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BBFADA2-5707-4AC3-8DE9-878812840B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04701" y="498632"/>
                  <a:ext cx="87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4BDFF3E-62CF-4A56-A37C-A3788DC9A0BA}"/>
                    </a:ext>
                  </a:extLst>
                </p14:cNvPr>
                <p14:cNvContentPartPr/>
                <p14:nvPr/>
              </p14:nvContentPartPr>
              <p14:xfrm>
                <a:off x="10535021" y="403592"/>
                <a:ext cx="96840" cy="120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4BDFF3E-62CF-4A56-A37C-A3788DC9A0B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30701" y="399272"/>
                  <a:ext cx="105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C1E2EFA-E732-4E18-95B4-C28B2D7B50AB}"/>
                    </a:ext>
                  </a:extLst>
                </p14:cNvPr>
                <p14:cNvContentPartPr/>
                <p14:nvPr/>
              </p14:nvContentPartPr>
              <p14:xfrm>
                <a:off x="10697021" y="363632"/>
                <a:ext cx="300960" cy="175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C1E2EFA-E732-4E18-95B4-C28B2D7B50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92701" y="359312"/>
                  <a:ext cx="309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94FA447-3F97-42F8-B744-3A39FEE9B9B0}"/>
                    </a:ext>
                  </a:extLst>
                </p14:cNvPr>
                <p14:cNvContentPartPr/>
                <p14:nvPr/>
              </p14:nvContentPartPr>
              <p14:xfrm>
                <a:off x="10869101" y="328712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94FA447-3F97-42F8-B744-3A39FEE9B9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4781" y="324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2C7E857-9CE1-40A2-8166-E5FA9FE83A5A}"/>
                    </a:ext>
                  </a:extLst>
                </p14:cNvPr>
                <p14:cNvContentPartPr/>
                <p14:nvPr/>
              </p14:nvContentPartPr>
              <p14:xfrm>
                <a:off x="10239101" y="606632"/>
                <a:ext cx="603360" cy="225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2C7E857-9CE1-40A2-8166-E5FA9FE83A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34781" y="602312"/>
                  <a:ext cx="612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1FE10D5-C2E9-4BDE-BC5E-E6DE3D47F6ED}"/>
                    </a:ext>
                  </a:extLst>
                </p14:cNvPr>
                <p14:cNvContentPartPr/>
                <p14:nvPr/>
              </p14:nvContentPartPr>
              <p14:xfrm>
                <a:off x="10913381" y="641552"/>
                <a:ext cx="344520" cy="105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1FE10D5-C2E9-4BDE-BC5E-E6DE3D47F6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09061" y="637232"/>
                  <a:ext cx="353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C9381E-60F7-4845-A988-35FD6DD9F3B9}"/>
                    </a:ext>
                  </a:extLst>
                </p14:cNvPr>
                <p14:cNvContentPartPr/>
                <p14:nvPr/>
              </p14:nvContentPartPr>
              <p14:xfrm>
                <a:off x="11210021" y="629672"/>
                <a:ext cx="304560" cy="259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C9381E-60F7-4845-A988-35FD6DD9F3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05341" y="625352"/>
                  <a:ext cx="3132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38" name="Gruppieren 166937">
            <a:extLst>
              <a:ext uri="{FF2B5EF4-FFF2-40B4-BE49-F238E27FC236}">
                <a16:creationId xmlns:a16="http://schemas.microsoft.com/office/drawing/2014/main" id="{C5FF0264-F8CD-4D0D-8846-F38B5B056C6C}"/>
              </a:ext>
            </a:extLst>
          </p:cNvPr>
          <p:cNvGrpSpPr/>
          <p:nvPr/>
        </p:nvGrpSpPr>
        <p:grpSpPr>
          <a:xfrm>
            <a:off x="574181" y="870872"/>
            <a:ext cx="2093400" cy="618480"/>
            <a:chOff x="574181" y="870872"/>
            <a:chExt cx="209340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9EE3562-5E46-47DF-9762-36BFB3763D2E}"/>
                    </a:ext>
                  </a:extLst>
                </p14:cNvPr>
                <p14:cNvContentPartPr/>
                <p14:nvPr/>
              </p14:nvContentPartPr>
              <p14:xfrm>
                <a:off x="894581" y="937472"/>
                <a:ext cx="121680" cy="171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9EE3562-5E46-47DF-9762-36BFB3763D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0261" y="933152"/>
                  <a:ext cx="130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95994D5-C110-44F7-AC62-95CF26F6F5B6}"/>
                    </a:ext>
                  </a:extLst>
                </p14:cNvPr>
                <p14:cNvContentPartPr/>
                <p14:nvPr/>
              </p14:nvContentPartPr>
              <p14:xfrm>
                <a:off x="935621" y="1054472"/>
                <a:ext cx="83880" cy="28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95994D5-C110-44F7-AC62-95CF26F6F5B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1301" y="1050152"/>
                  <a:ext cx="92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8BEB269-B6A4-476F-8702-463EDEEC22A8}"/>
                    </a:ext>
                  </a:extLst>
                </p14:cNvPr>
                <p14:cNvContentPartPr/>
                <p14:nvPr/>
              </p14:nvContentPartPr>
              <p14:xfrm>
                <a:off x="1011581" y="1018472"/>
                <a:ext cx="217800" cy="74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8BEB269-B6A4-476F-8702-463EDEEC22A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7261" y="1014152"/>
                  <a:ext cx="226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7F76165-0A7D-4929-AADB-5E8D7CA2B5AD}"/>
                    </a:ext>
                  </a:extLst>
                </p14:cNvPr>
                <p14:cNvContentPartPr/>
                <p14:nvPr/>
              </p14:nvContentPartPr>
              <p14:xfrm>
                <a:off x="1223981" y="999032"/>
                <a:ext cx="100800" cy="82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7F76165-0A7D-4929-AADB-5E8D7CA2B5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19661" y="994712"/>
                  <a:ext cx="109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FF25EBF-095F-4DD1-B075-94A8225D1330}"/>
                    </a:ext>
                  </a:extLst>
                </p14:cNvPr>
                <p14:cNvContentPartPr/>
                <p14:nvPr/>
              </p14:nvContentPartPr>
              <p14:xfrm>
                <a:off x="1208141" y="1029992"/>
                <a:ext cx="80640" cy="13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FF25EBF-095F-4DD1-B075-94A8225D133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03821" y="1025672"/>
                  <a:ext cx="89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34FE448-19FB-4C67-AA4E-C881BBF0EFD5}"/>
                    </a:ext>
                  </a:extLst>
                </p14:cNvPr>
                <p14:cNvContentPartPr/>
                <p14:nvPr/>
              </p14:nvContentPartPr>
              <p14:xfrm>
                <a:off x="574181" y="1011272"/>
                <a:ext cx="163800" cy="54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34FE448-19FB-4C67-AA4E-C881BBF0EFD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9861" y="1006952"/>
                  <a:ext cx="172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F241BA-8C04-4927-A1AF-71F30C460B5B}"/>
                    </a:ext>
                  </a:extLst>
                </p14:cNvPr>
                <p14:cNvContentPartPr/>
                <p14:nvPr/>
              </p14:nvContentPartPr>
              <p14:xfrm>
                <a:off x="681101" y="950792"/>
                <a:ext cx="1080" cy="19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F241BA-8C04-4927-A1AF-71F30C460B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6781" y="946472"/>
                  <a:ext cx="9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666996-AD1C-463F-8092-BE6C5A2ECF58}"/>
                    </a:ext>
                  </a:extLst>
                </p14:cNvPr>
                <p14:cNvContentPartPr/>
                <p14:nvPr/>
              </p14:nvContentPartPr>
              <p14:xfrm>
                <a:off x="721421" y="948272"/>
                <a:ext cx="149400" cy="118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666996-AD1C-463F-8092-BE6C5A2ECF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7101" y="943952"/>
                  <a:ext cx="158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27776C5-D8F6-4396-973E-14B95CDC0C71}"/>
                    </a:ext>
                  </a:extLst>
                </p14:cNvPr>
                <p14:cNvContentPartPr/>
                <p14:nvPr/>
              </p14:nvContentPartPr>
              <p14:xfrm>
                <a:off x="1319381" y="1012352"/>
                <a:ext cx="118080" cy="52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27776C5-D8F6-4396-973E-14B95CDC0C7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15061" y="1008032"/>
                  <a:ext cx="126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42A48E2-420D-4657-9D7A-66714085CEC1}"/>
                    </a:ext>
                  </a:extLst>
                </p14:cNvPr>
                <p14:cNvContentPartPr/>
                <p14:nvPr/>
              </p14:nvContentPartPr>
              <p14:xfrm>
                <a:off x="1585421" y="911912"/>
                <a:ext cx="16920" cy="128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42A48E2-420D-4657-9D7A-66714085CE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81101" y="907592"/>
                  <a:ext cx="25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72B0999-4739-4313-817A-7550E80BF2CA}"/>
                    </a:ext>
                  </a:extLst>
                </p14:cNvPr>
                <p14:cNvContentPartPr/>
                <p14:nvPr/>
              </p14:nvContentPartPr>
              <p14:xfrm>
                <a:off x="1531421" y="891392"/>
                <a:ext cx="150840" cy="10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72B0999-4739-4313-817A-7550E80BF2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27101" y="887072"/>
                  <a:ext cx="159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556C7C-AB28-4E73-A4BC-A860D726A202}"/>
                    </a:ext>
                  </a:extLst>
                </p14:cNvPr>
                <p14:cNvContentPartPr/>
                <p14:nvPr/>
              </p14:nvContentPartPr>
              <p14:xfrm>
                <a:off x="1501901" y="943232"/>
                <a:ext cx="146880" cy="26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556C7C-AB28-4E73-A4BC-A860D726A2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97581" y="938912"/>
                  <a:ext cx="155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949BBF-60F1-4677-9BFD-8250CA45E4AC}"/>
                    </a:ext>
                  </a:extLst>
                </p14:cNvPr>
                <p14:cNvContentPartPr/>
                <p14:nvPr/>
              </p14:nvContentPartPr>
              <p14:xfrm>
                <a:off x="1639061" y="937112"/>
                <a:ext cx="122400" cy="78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949BBF-60F1-4677-9BFD-8250CA45E4A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34741" y="932792"/>
                  <a:ext cx="131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C3351E-4B49-4EF7-9FEE-B4F5EF35448C}"/>
                    </a:ext>
                  </a:extLst>
                </p14:cNvPr>
                <p14:cNvContentPartPr/>
                <p14:nvPr/>
              </p14:nvContentPartPr>
              <p14:xfrm>
                <a:off x="1720421" y="895352"/>
                <a:ext cx="78840" cy="12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C3351E-4B49-4EF7-9FEE-B4F5EF3544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16101" y="891032"/>
                  <a:ext cx="87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75E1442-B3C4-48D8-8688-A45933B2F9D4}"/>
                    </a:ext>
                  </a:extLst>
                </p14:cNvPr>
                <p14:cNvContentPartPr/>
                <p14:nvPr/>
              </p14:nvContentPartPr>
              <p14:xfrm>
                <a:off x="1752461" y="911192"/>
                <a:ext cx="79200" cy="115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75E1442-B3C4-48D8-8688-A45933B2F9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48141" y="906872"/>
                  <a:ext cx="87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A2C216-9E33-4052-B1B2-F9ACD4BA5607}"/>
                    </a:ext>
                  </a:extLst>
                </p14:cNvPr>
                <p14:cNvContentPartPr/>
                <p14:nvPr/>
              </p14:nvContentPartPr>
              <p14:xfrm>
                <a:off x="1838141" y="870872"/>
                <a:ext cx="85320" cy="138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A2C216-9E33-4052-B1B2-F9ACD4BA560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33821" y="866552"/>
                  <a:ext cx="93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2D96C70-8D00-43D3-B6D3-31BC377442C3}"/>
                    </a:ext>
                  </a:extLst>
                </p14:cNvPr>
                <p14:cNvContentPartPr/>
                <p14:nvPr/>
              </p14:nvContentPartPr>
              <p14:xfrm>
                <a:off x="1977101" y="951152"/>
                <a:ext cx="115200" cy="56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2D96C70-8D00-43D3-B6D3-31BC377442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72781" y="946832"/>
                  <a:ext cx="123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5C39FC0-00B1-4064-8458-F807C6DAE7E1}"/>
                    </a:ext>
                  </a:extLst>
                </p14:cNvPr>
                <p14:cNvContentPartPr/>
                <p14:nvPr/>
              </p14:nvContentPartPr>
              <p14:xfrm>
                <a:off x="2132981" y="879152"/>
                <a:ext cx="336240" cy="147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5C39FC0-00B1-4064-8458-F807C6DAE7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28661" y="874832"/>
                  <a:ext cx="344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EB4E095-99E8-4C08-8550-6BDA59B3CD70}"/>
                    </a:ext>
                  </a:extLst>
                </p14:cNvPr>
                <p14:cNvContentPartPr/>
                <p14:nvPr/>
              </p14:nvContentPartPr>
              <p14:xfrm>
                <a:off x="2472461" y="954032"/>
                <a:ext cx="195120" cy="50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EB4E095-99E8-4C08-8550-6BDA59B3CD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68141" y="949712"/>
                  <a:ext cx="203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32CF4B03-61D0-46DF-9000-DD607B9CE1AA}"/>
                    </a:ext>
                  </a:extLst>
                </p14:cNvPr>
                <p14:cNvContentPartPr/>
                <p14:nvPr/>
              </p14:nvContentPartPr>
              <p14:xfrm>
                <a:off x="574541" y="1222592"/>
                <a:ext cx="305280" cy="123120"/>
              </p14:xfrm>
            </p:contentPart>
          </mc:Choice>
          <mc:Fallback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32CF4B03-61D0-46DF-9000-DD607B9CE1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0221" y="1218272"/>
                  <a:ext cx="313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7A77B84B-C049-4098-8CA8-6AC20F1A5769}"/>
                    </a:ext>
                  </a:extLst>
                </p14:cNvPr>
                <p14:cNvContentPartPr/>
                <p14:nvPr/>
              </p14:nvContentPartPr>
              <p14:xfrm>
                <a:off x="834101" y="1198112"/>
                <a:ext cx="91080" cy="18360"/>
              </p14:xfrm>
            </p:contentPart>
          </mc:Choice>
          <mc:Fallback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7A77B84B-C049-4098-8CA8-6AC20F1A576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9781" y="1193792"/>
                  <a:ext cx="9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6917" name="Freihand 166916">
                  <a:extLst>
                    <a:ext uri="{FF2B5EF4-FFF2-40B4-BE49-F238E27FC236}">
                      <a16:creationId xmlns:a16="http://schemas.microsoft.com/office/drawing/2014/main" id="{9C2A4663-254E-4C23-8FB9-C5529053F10C}"/>
                    </a:ext>
                  </a:extLst>
                </p14:cNvPr>
                <p14:cNvContentPartPr/>
                <p14:nvPr/>
              </p14:nvContentPartPr>
              <p14:xfrm>
                <a:off x="978101" y="1227632"/>
                <a:ext cx="244080" cy="73080"/>
              </p14:xfrm>
            </p:contentPart>
          </mc:Choice>
          <mc:Fallback>
            <p:pic>
              <p:nvPicPr>
                <p:cNvPr id="166917" name="Freihand 166916">
                  <a:extLst>
                    <a:ext uri="{FF2B5EF4-FFF2-40B4-BE49-F238E27FC236}">
                      <a16:creationId xmlns:a16="http://schemas.microsoft.com/office/drawing/2014/main" id="{9C2A4663-254E-4C23-8FB9-C5529053F10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3781" y="1223312"/>
                  <a:ext cx="252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8538050B-07F3-4D4E-BDE3-6CEA8537BAC8}"/>
                    </a:ext>
                  </a:extLst>
                </p14:cNvPr>
                <p14:cNvContentPartPr/>
                <p14:nvPr/>
              </p14:nvContentPartPr>
              <p14:xfrm>
                <a:off x="1319381" y="1172192"/>
                <a:ext cx="249480" cy="94680"/>
              </p14:xfrm>
            </p:contentPart>
          </mc:Choice>
          <mc:Fallback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8538050B-07F3-4D4E-BDE3-6CEA8537BA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15061" y="1167872"/>
                  <a:ext cx="258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1505224E-2791-457C-AF93-4AD9B684C461}"/>
                    </a:ext>
                  </a:extLst>
                </p14:cNvPr>
                <p14:cNvContentPartPr/>
                <p14:nvPr/>
              </p14:nvContentPartPr>
              <p14:xfrm>
                <a:off x="1414421" y="1186952"/>
                <a:ext cx="172080" cy="73440"/>
              </p14:xfrm>
            </p:contentPart>
          </mc:Choice>
          <mc:Fallback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1505224E-2791-457C-AF93-4AD9B684C46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10101" y="1182632"/>
                  <a:ext cx="180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0D24834F-BD0F-47DC-84FC-CF8229947B8E}"/>
                    </a:ext>
                  </a:extLst>
                </p14:cNvPr>
                <p14:cNvContentPartPr/>
                <p14:nvPr/>
              </p14:nvContentPartPr>
              <p14:xfrm>
                <a:off x="1740581" y="1153832"/>
                <a:ext cx="99000" cy="91800"/>
              </p14:xfrm>
            </p:contentPart>
          </mc:Choice>
          <mc:Fallback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0D24834F-BD0F-47DC-84FC-CF8229947B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36261" y="1149512"/>
                  <a:ext cx="107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360B4C62-298C-4387-8CC9-BEF730F7DA4B}"/>
                    </a:ext>
                  </a:extLst>
                </p14:cNvPr>
                <p14:cNvContentPartPr/>
                <p14:nvPr/>
              </p14:nvContentPartPr>
              <p14:xfrm>
                <a:off x="1847861" y="1198472"/>
                <a:ext cx="124200" cy="34200"/>
              </p14:xfrm>
            </p:contentPart>
          </mc:Choice>
          <mc:Fallback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360B4C62-298C-4387-8CC9-BEF730F7DA4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43541" y="1194152"/>
                  <a:ext cx="132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6A46A531-ED4E-42A0-8284-A9F8CFBB6475}"/>
                    </a:ext>
                  </a:extLst>
                </p14:cNvPr>
                <p14:cNvContentPartPr/>
                <p14:nvPr/>
              </p14:nvContentPartPr>
              <p14:xfrm>
                <a:off x="1722221" y="1082192"/>
                <a:ext cx="145440" cy="161640"/>
              </p14:xfrm>
            </p:contentPart>
          </mc:Choice>
          <mc:Fallback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6A46A531-ED4E-42A0-8284-A9F8CFBB647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17901" y="1077872"/>
                  <a:ext cx="154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B10006D8-A629-4CBD-AD13-BC23F013C2C9}"/>
                    </a:ext>
                  </a:extLst>
                </p14:cNvPr>
                <p14:cNvContentPartPr/>
                <p14:nvPr/>
              </p14:nvContentPartPr>
              <p14:xfrm>
                <a:off x="1766861" y="1155992"/>
                <a:ext cx="58680" cy="79920"/>
              </p14:xfrm>
            </p:contentPart>
          </mc:Choice>
          <mc:Fallback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B10006D8-A629-4CBD-AD13-BC23F013C2C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62541" y="1151672"/>
                  <a:ext cx="67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1B51DDAA-F597-470D-BA74-EF797E4658AA}"/>
                    </a:ext>
                  </a:extLst>
                </p14:cNvPr>
                <p14:cNvContentPartPr/>
                <p14:nvPr/>
              </p14:nvContentPartPr>
              <p14:xfrm>
                <a:off x="2019581" y="1181552"/>
                <a:ext cx="98280" cy="93600"/>
              </p14:xfrm>
            </p:contentPart>
          </mc:Choice>
          <mc:Fallback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1B51DDAA-F597-470D-BA74-EF797E4658A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15261" y="1177232"/>
                  <a:ext cx="106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C2114BCB-51F2-4A33-B899-BFFC90E4FF4C}"/>
                    </a:ext>
                  </a:extLst>
                </p14:cNvPr>
                <p14:cNvContentPartPr/>
                <p14:nvPr/>
              </p14:nvContentPartPr>
              <p14:xfrm>
                <a:off x="2129021" y="1194872"/>
                <a:ext cx="397440" cy="56880"/>
              </p14:xfrm>
            </p:contentPart>
          </mc:Choice>
          <mc:Fallback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C2114BCB-51F2-4A33-B899-BFFC90E4FF4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24701" y="1190552"/>
                  <a:ext cx="406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63F5C6D6-3415-46BD-B5D7-A1CFCA53BABA}"/>
                    </a:ext>
                  </a:extLst>
                </p14:cNvPr>
                <p14:cNvContentPartPr/>
                <p14:nvPr/>
              </p14:nvContentPartPr>
              <p14:xfrm>
                <a:off x="1190501" y="1403672"/>
                <a:ext cx="131400" cy="85680"/>
              </p14:xfrm>
            </p:contentPart>
          </mc:Choice>
          <mc:Fallback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63F5C6D6-3415-46BD-B5D7-A1CFCA53BA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86181" y="1399352"/>
                  <a:ext cx="140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A9DF4944-58A1-4DCE-A5B0-1B0668056B31}"/>
                    </a:ext>
                  </a:extLst>
                </p14:cNvPr>
                <p14:cNvContentPartPr/>
                <p14:nvPr/>
              </p14:nvContentPartPr>
              <p14:xfrm>
                <a:off x="1339181" y="1347872"/>
                <a:ext cx="20880" cy="113760"/>
              </p14:xfrm>
            </p:contentPart>
          </mc:Choice>
          <mc:Fallback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A9DF4944-58A1-4DCE-A5B0-1B0668056B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34861" y="1343552"/>
                  <a:ext cx="29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65FDDF1C-ECE7-4D3A-AFF1-845E20731483}"/>
                    </a:ext>
                  </a:extLst>
                </p14:cNvPr>
                <p14:cNvContentPartPr/>
                <p14:nvPr/>
              </p14:nvContentPartPr>
              <p14:xfrm>
                <a:off x="1391381" y="1395032"/>
                <a:ext cx="104400" cy="82080"/>
              </p14:xfrm>
            </p:contentPart>
          </mc:Choice>
          <mc:Fallback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65FDDF1C-ECE7-4D3A-AFF1-845E2073148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87061" y="1390712"/>
                  <a:ext cx="113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D8C2411D-A073-459F-AA49-7D41669BFD65}"/>
                    </a:ext>
                  </a:extLst>
                </p14:cNvPr>
                <p14:cNvContentPartPr/>
                <p14:nvPr/>
              </p14:nvContentPartPr>
              <p14:xfrm>
                <a:off x="1581821" y="1389632"/>
                <a:ext cx="114480" cy="72720"/>
              </p14:xfrm>
            </p:contentPart>
          </mc:Choice>
          <mc:Fallback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D8C2411D-A073-459F-AA49-7D41669BFD6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77501" y="1385312"/>
                  <a:ext cx="123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C03DB477-2356-4E0B-9C45-CC5359462BE4}"/>
                    </a:ext>
                  </a:extLst>
                </p14:cNvPr>
                <p14:cNvContentPartPr/>
                <p14:nvPr/>
              </p14:nvContentPartPr>
              <p14:xfrm>
                <a:off x="1724381" y="1375952"/>
                <a:ext cx="155160" cy="60120"/>
              </p14:xfrm>
            </p:contentPart>
          </mc:Choice>
          <mc:Fallback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C03DB477-2356-4E0B-9C45-CC5359462BE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20061" y="1371632"/>
                  <a:ext cx="163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9955A82A-0860-42FC-92BC-7378A64AA642}"/>
                    </a:ext>
                  </a:extLst>
                </p14:cNvPr>
                <p14:cNvContentPartPr/>
                <p14:nvPr/>
              </p14:nvContentPartPr>
              <p14:xfrm>
                <a:off x="1869101" y="1332752"/>
                <a:ext cx="30600" cy="32760"/>
              </p14:xfrm>
            </p:contentPart>
          </mc:Choice>
          <mc:Fallback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9955A82A-0860-42FC-92BC-7378A64AA6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64781" y="1328432"/>
                  <a:ext cx="39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6935" name="Freihand 166934">
                  <a:extLst>
                    <a:ext uri="{FF2B5EF4-FFF2-40B4-BE49-F238E27FC236}">
                      <a16:creationId xmlns:a16="http://schemas.microsoft.com/office/drawing/2014/main" id="{EE16DF68-EEB3-48A6-AB7C-FBCC0DF1DDAF}"/>
                    </a:ext>
                  </a:extLst>
                </p14:cNvPr>
                <p14:cNvContentPartPr/>
                <p14:nvPr/>
              </p14:nvContentPartPr>
              <p14:xfrm>
                <a:off x="1898981" y="1317272"/>
                <a:ext cx="221760" cy="111600"/>
              </p14:xfrm>
            </p:contentPart>
          </mc:Choice>
          <mc:Fallback>
            <p:pic>
              <p:nvPicPr>
                <p:cNvPr id="166935" name="Freihand 166934">
                  <a:extLst>
                    <a:ext uri="{FF2B5EF4-FFF2-40B4-BE49-F238E27FC236}">
                      <a16:creationId xmlns:a16="http://schemas.microsoft.com/office/drawing/2014/main" id="{EE16DF68-EEB3-48A6-AB7C-FBCC0DF1DDA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94661" y="1312952"/>
                  <a:ext cx="230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488C28AF-A5F8-40E1-B6D1-A7D6389CBE6B}"/>
                    </a:ext>
                  </a:extLst>
                </p14:cNvPr>
                <p14:cNvContentPartPr/>
                <p14:nvPr/>
              </p14:nvContentPartPr>
              <p14:xfrm>
                <a:off x="2111741" y="1307912"/>
                <a:ext cx="179640" cy="110520"/>
              </p14:xfrm>
            </p:contentPart>
          </mc:Choice>
          <mc:Fallback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488C28AF-A5F8-40E1-B6D1-A7D6389CBE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07421" y="1303592"/>
                  <a:ext cx="18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6C6A71DD-D156-447E-939B-2FF7F77BF6E7}"/>
                    </a:ext>
                  </a:extLst>
                </p14:cNvPr>
                <p14:cNvContentPartPr/>
                <p14:nvPr/>
              </p14:nvContentPartPr>
              <p14:xfrm>
                <a:off x="2325221" y="1362632"/>
                <a:ext cx="284760" cy="84240"/>
              </p14:xfrm>
            </p:contentPart>
          </mc:Choice>
          <mc:Fallback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6C6A71DD-D156-447E-939B-2FF7F77BF6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20901" y="1358312"/>
                  <a:ext cx="2934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66939" name="Freihand 166938">
                <a:extLst>
                  <a:ext uri="{FF2B5EF4-FFF2-40B4-BE49-F238E27FC236}">
                    <a16:creationId xmlns:a16="http://schemas.microsoft.com/office/drawing/2014/main" id="{A9D5CFBE-D869-4415-BC88-A24E1CFC119A}"/>
                  </a:ext>
                </a:extLst>
              </p14:cNvPr>
              <p14:cNvContentPartPr/>
              <p14:nvPr/>
            </p14:nvContentPartPr>
            <p14:xfrm>
              <a:off x="6190181" y="1064552"/>
              <a:ext cx="187920" cy="398160"/>
            </p14:xfrm>
          </p:contentPart>
        </mc:Choice>
        <mc:Fallback>
          <p:pic>
            <p:nvPicPr>
              <p:cNvPr id="166939" name="Freihand 166938">
                <a:extLst>
                  <a:ext uri="{FF2B5EF4-FFF2-40B4-BE49-F238E27FC236}">
                    <a16:creationId xmlns:a16="http://schemas.microsoft.com/office/drawing/2014/main" id="{A9D5CFBE-D869-4415-BC88-A24E1CFC119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185861" y="1060232"/>
                <a:ext cx="1965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66940" name="Freihand 166939">
                <a:extLst>
                  <a:ext uri="{FF2B5EF4-FFF2-40B4-BE49-F238E27FC236}">
                    <a16:creationId xmlns:a16="http://schemas.microsoft.com/office/drawing/2014/main" id="{D05E3819-466B-4DCC-B7E3-C099BEAED4F6}"/>
                  </a:ext>
                </a:extLst>
              </p14:cNvPr>
              <p14:cNvContentPartPr/>
              <p14:nvPr/>
            </p14:nvContentPartPr>
            <p14:xfrm>
              <a:off x="6358301" y="1063112"/>
              <a:ext cx="342000" cy="413280"/>
            </p14:xfrm>
          </p:contentPart>
        </mc:Choice>
        <mc:Fallback>
          <p:pic>
            <p:nvPicPr>
              <p:cNvPr id="166940" name="Freihand 166939">
                <a:extLst>
                  <a:ext uri="{FF2B5EF4-FFF2-40B4-BE49-F238E27FC236}">
                    <a16:creationId xmlns:a16="http://schemas.microsoft.com/office/drawing/2014/main" id="{D05E3819-466B-4DCC-B7E3-C099BEAED4F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353981" y="1058792"/>
                <a:ext cx="35064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965" name="Gruppieren 166964">
            <a:extLst>
              <a:ext uri="{FF2B5EF4-FFF2-40B4-BE49-F238E27FC236}">
                <a16:creationId xmlns:a16="http://schemas.microsoft.com/office/drawing/2014/main" id="{996D6000-850F-4963-A165-D653FA0EF5F2}"/>
              </a:ext>
            </a:extLst>
          </p:cNvPr>
          <p:cNvGrpSpPr/>
          <p:nvPr/>
        </p:nvGrpSpPr>
        <p:grpSpPr>
          <a:xfrm>
            <a:off x="2600261" y="2122952"/>
            <a:ext cx="2464200" cy="235800"/>
            <a:chOff x="2600261" y="2122952"/>
            <a:chExt cx="246420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688B9714-077F-4B5F-A4D0-2C82008EC4B0}"/>
                    </a:ext>
                  </a:extLst>
                </p14:cNvPr>
                <p14:cNvContentPartPr/>
                <p14:nvPr/>
              </p14:nvContentPartPr>
              <p14:xfrm>
                <a:off x="2600261" y="2135912"/>
                <a:ext cx="136080" cy="160200"/>
              </p14:xfrm>
            </p:contentPart>
          </mc:Choice>
          <mc:Fallback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688B9714-077F-4B5F-A4D0-2C82008EC4B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95941" y="2131592"/>
                  <a:ext cx="144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B1E052FF-C851-46B6-88E4-E5B9F3E343D0}"/>
                    </a:ext>
                  </a:extLst>
                </p14:cNvPr>
                <p14:cNvContentPartPr/>
                <p14:nvPr/>
              </p14:nvContentPartPr>
              <p14:xfrm>
                <a:off x="2653901" y="2212952"/>
                <a:ext cx="75600" cy="43560"/>
              </p14:xfrm>
            </p:contentPart>
          </mc:Choice>
          <mc:Fallback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B1E052FF-C851-46B6-88E4-E5B9F3E343D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49581" y="2208632"/>
                  <a:ext cx="84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E8729F4B-79BF-4A8B-AB29-2AD0B41EAA00}"/>
                    </a:ext>
                  </a:extLst>
                </p14:cNvPr>
                <p14:cNvContentPartPr/>
                <p14:nvPr/>
              </p14:nvContentPartPr>
              <p14:xfrm>
                <a:off x="2748221" y="2188472"/>
                <a:ext cx="96840" cy="88920"/>
              </p14:xfrm>
            </p:contentPart>
          </mc:Choice>
          <mc:Fallback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E8729F4B-79BF-4A8B-AB29-2AD0B41EAA0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43901" y="2184152"/>
                  <a:ext cx="105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6947" name="Freihand 166946">
                  <a:extLst>
                    <a:ext uri="{FF2B5EF4-FFF2-40B4-BE49-F238E27FC236}">
                      <a16:creationId xmlns:a16="http://schemas.microsoft.com/office/drawing/2014/main" id="{8E0D2B34-26CC-492C-A383-ACD4E053DCAA}"/>
                    </a:ext>
                  </a:extLst>
                </p14:cNvPr>
                <p14:cNvContentPartPr/>
                <p14:nvPr/>
              </p14:nvContentPartPr>
              <p14:xfrm>
                <a:off x="2855141" y="2200712"/>
                <a:ext cx="230760" cy="158040"/>
              </p14:xfrm>
            </p:contentPart>
          </mc:Choice>
          <mc:Fallback>
            <p:pic>
              <p:nvPicPr>
                <p:cNvPr id="166947" name="Freihand 166946">
                  <a:extLst>
                    <a:ext uri="{FF2B5EF4-FFF2-40B4-BE49-F238E27FC236}">
                      <a16:creationId xmlns:a16="http://schemas.microsoft.com/office/drawing/2014/main" id="{8E0D2B34-26CC-492C-A383-ACD4E053DCA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50821" y="2196392"/>
                  <a:ext cx="239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F8D446DC-7B9E-49FD-BCC5-0F928B9D1043}"/>
                    </a:ext>
                  </a:extLst>
                </p14:cNvPr>
                <p14:cNvContentPartPr/>
                <p14:nvPr/>
              </p14:nvContentPartPr>
              <p14:xfrm>
                <a:off x="3077981" y="2215472"/>
                <a:ext cx="72000" cy="77040"/>
              </p14:xfrm>
            </p:contentPart>
          </mc:Choice>
          <mc:Fallback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F8D446DC-7B9E-49FD-BCC5-0F928B9D10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73661" y="2211152"/>
                  <a:ext cx="80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6949" name="Freihand 166948">
                  <a:extLst>
                    <a:ext uri="{FF2B5EF4-FFF2-40B4-BE49-F238E27FC236}">
                      <a16:creationId xmlns:a16="http://schemas.microsoft.com/office/drawing/2014/main" id="{FC9B125B-E7BD-4F1B-BD35-1530EA0E259C}"/>
                    </a:ext>
                  </a:extLst>
                </p14:cNvPr>
                <p14:cNvContentPartPr/>
                <p14:nvPr/>
              </p14:nvContentPartPr>
              <p14:xfrm>
                <a:off x="3183461" y="2163992"/>
                <a:ext cx="20160" cy="108720"/>
              </p14:xfrm>
            </p:contentPart>
          </mc:Choice>
          <mc:Fallback>
            <p:pic>
              <p:nvPicPr>
                <p:cNvPr id="166949" name="Freihand 166948">
                  <a:extLst>
                    <a:ext uri="{FF2B5EF4-FFF2-40B4-BE49-F238E27FC236}">
                      <a16:creationId xmlns:a16="http://schemas.microsoft.com/office/drawing/2014/main" id="{FC9B125B-E7BD-4F1B-BD35-1530EA0E259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79141" y="2159672"/>
                  <a:ext cx="28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2A4E97EE-ADD1-48CE-A794-4DCE0B842478}"/>
                    </a:ext>
                  </a:extLst>
                </p14:cNvPr>
                <p14:cNvContentPartPr/>
                <p14:nvPr/>
              </p14:nvContentPartPr>
              <p14:xfrm>
                <a:off x="3212261" y="2209352"/>
                <a:ext cx="218520" cy="70920"/>
              </p14:xfrm>
            </p:contentPart>
          </mc:Choice>
          <mc:Fallback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2A4E97EE-ADD1-48CE-A794-4DCE0B8424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207941" y="2205032"/>
                  <a:ext cx="227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11C0F02B-8D1B-4127-8588-4509DFAB5B9A}"/>
                    </a:ext>
                  </a:extLst>
                </p14:cNvPr>
                <p14:cNvContentPartPr/>
                <p14:nvPr/>
              </p14:nvContentPartPr>
              <p14:xfrm>
                <a:off x="3441581" y="2202152"/>
                <a:ext cx="22320" cy="80640"/>
              </p14:xfrm>
            </p:contentPart>
          </mc:Choice>
          <mc:Fallback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11C0F02B-8D1B-4127-8588-4509DFAB5B9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37261" y="2197832"/>
                  <a:ext cx="30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6952" name="Freihand 166951">
                  <a:extLst>
                    <a:ext uri="{FF2B5EF4-FFF2-40B4-BE49-F238E27FC236}">
                      <a16:creationId xmlns:a16="http://schemas.microsoft.com/office/drawing/2014/main" id="{88EA057F-0464-4C04-8550-5FDC60DED865}"/>
                    </a:ext>
                  </a:extLst>
                </p14:cNvPr>
                <p14:cNvContentPartPr/>
                <p14:nvPr/>
              </p14:nvContentPartPr>
              <p14:xfrm>
                <a:off x="3472541" y="2171552"/>
                <a:ext cx="26640" cy="32760"/>
              </p14:xfrm>
            </p:contentPart>
          </mc:Choice>
          <mc:Fallback>
            <p:pic>
              <p:nvPicPr>
                <p:cNvPr id="166952" name="Freihand 166951">
                  <a:extLst>
                    <a:ext uri="{FF2B5EF4-FFF2-40B4-BE49-F238E27FC236}">
                      <a16:creationId xmlns:a16="http://schemas.microsoft.com/office/drawing/2014/main" id="{88EA057F-0464-4C04-8550-5FDC60DED86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68221" y="2167232"/>
                  <a:ext cx="35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7BFC28FE-AEBA-4295-83B3-CFA8D73EB52C}"/>
                    </a:ext>
                  </a:extLst>
                </p14:cNvPr>
                <p14:cNvContentPartPr/>
                <p14:nvPr/>
              </p14:nvContentPartPr>
              <p14:xfrm>
                <a:off x="3488741" y="2203592"/>
                <a:ext cx="64800" cy="73800"/>
              </p14:xfrm>
            </p:contentPart>
          </mc:Choice>
          <mc:Fallback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7BFC28FE-AEBA-4295-83B3-CFA8D73EB52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4421" y="2199272"/>
                  <a:ext cx="73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84FBA484-1056-4E60-B324-590D9A4F49A0}"/>
                    </a:ext>
                  </a:extLst>
                </p14:cNvPr>
                <p14:cNvContentPartPr/>
                <p14:nvPr/>
              </p14:nvContentPartPr>
              <p14:xfrm>
                <a:off x="3558221" y="2172632"/>
                <a:ext cx="160920" cy="86040"/>
              </p14:xfrm>
            </p:contentPart>
          </mc:Choice>
          <mc:Fallback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84FBA484-1056-4E60-B324-590D9A4F49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53901" y="2168312"/>
                  <a:ext cx="169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6955" name="Freihand 166954">
                  <a:extLst>
                    <a:ext uri="{FF2B5EF4-FFF2-40B4-BE49-F238E27FC236}">
                      <a16:creationId xmlns:a16="http://schemas.microsoft.com/office/drawing/2014/main" id="{F2B4F175-F9A7-45EF-9FEF-B9F027D9EB63}"/>
                    </a:ext>
                  </a:extLst>
                </p14:cNvPr>
                <p14:cNvContentPartPr/>
                <p14:nvPr/>
              </p14:nvContentPartPr>
              <p14:xfrm>
                <a:off x="3821381" y="2147072"/>
                <a:ext cx="144720" cy="115200"/>
              </p14:xfrm>
            </p:contentPart>
          </mc:Choice>
          <mc:Fallback>
            <p:pic>
              <p:nvPicPr>
                <p:cNvPr id="166955" name="Freihand 166954">
                  <a:extLst>
                    <a:ext uri="{FF2B5EF4-FFF2-40B4-BE49-F238E27FC236}">
                      <a16:creationId xmlns:a16="http://schemas.microsoft.com/office/drawing/2014/main" id="{F2B4F175-F9A7-45EF-9FEF-B9F027D9EB6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17061" y="2142752"/>
                  <a:ext cx="153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0BA5B890-0F4F-4E7E-ABA3-C7B978C3D34E}"/>
                    </a:ext>
                  </a:extLst>
                </p14:cNvPr>
                <p14:cNvContentPartPr/>
                <p14:nvPr/>
              </p14:nvContentPartPr>
              <p14:xfrm>
                <a:off x="3889061" y="2200712"/>
                <a:ext cx="69840" cy="33120"/>
              </p14:xfrm>
            </p:contentPart>
          </mc:Choice>
          <mc:Fallback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0BA5B890-0F4F-4E7E-ABA3-C7B978C3D3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84741" y="2196392"/>
                  <a:ext cx="78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32097F64-E9BB-4CC2-9D50-30FCFE43E5BA}"/>
                    </a:ext>
                  </a:extLst>
                </p14:cNvPr>
                <p14:cNvContentPartPr/>
                <p14:nvPr/>
              </p14:nvContentPartPr>
              <p14:xfrm>
                <a:off x="3982661" y="2209352"/>
                <a:ext cx="93240" cy="34200"/>
              </p14:xfrm>
            </p:contentPart>
          </mc:Choice>
          <mc:Fallback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32097F64-E9BB-4CC2-9D50-30FCFE43E5B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78341" y="2205032"/>
                  <a:ext cx="101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6958" name="Freihand 166957">
                  <a:extLst>
                    <a:ext uri="{FF2B5EF4-FFF2-40B4-BE49-F238E27FC236}">
                      <a16:creationId xmlns:a16="http://schemas.microsoft.com/office/drawing/2014/main" id="{B000610C-1F30-4A7D-8980-3891E59E43C8}"/>
                    </a:ext>
                  </a:extLst>
                </p14:cNvPr>
                <p14:cNvContentPartPr/>
                <p14:nvPr/>
              </p14:nvContentPartPr>
              <p14:xfrm>
                <a:off x="4082741" y="2181992"/>
                <a:ext cx="82080" cy="75960"/>
              </p14:xfrm>
            </p:contentPart>
          </mc:Choice>
          <mc:Fallback>
            <p:pic>
              <p:nvPicPr>
                <p:cNvPr id="166958" name="Freihand 166957">
                  <a:extLst>
                    <a:ext uri="{FF2B5EF4-FFF2-40B4-BE49-F238E27FC236}">
                      <a16:creationId xmlns:a16="http://schemas.microsoft.com/office/drawing/2014/main" id="{B000610C-1F30-4A7D-8980-3891E59E43C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78421" y="2177672"/>
                  <a:ext cx="90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240EE7F9-01C7-4B0A-9F07-176874F4112C}"/>
                    </a:ext>
                  </a:extLst>
                </p14:cNvPr>
                <p14:cNvContentPartPr/>
                <p14:nvPr/>
              </p14:nvContentPartPr>
              <p14:xfrm>
                <a:off x="4166621" y="2187752"/>
                <a:ext cx="220320" cy="62280"/>
              </p14:xfrm>
            </p:contentPart>
          </mc:Choice>
          <mc:Fallback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240EE7F9-01C7-4B0A-9F07-176874F411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62301" y="2183432"/>
                  <a:ext cx="228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6960" name="Freihand 166959">
                  <a:extLst>
                    <a:ext uri="{FF2B5EF4-FFF2-40B4-BE49-F238E27FC236}">
                      <a16:creationId xmlns:a16="http://schemas.microsoft.com/office/drawing/2014/main" id="{85573149-04EA-4A37-BF1B-4BDD863E99F5}"/>
                    </a:ext>
                  </a:extLst>
                </p14:cNvPr>
                <p14:cNvContentPartPr/>
                <p14:nvPr/>
              </p14:nvContentPartPr>
              <p14:xfrm>
                <a:off x="4408901" y="2137352"/>
                <a:ext cx="198360" cy="197280"/>
              </p14:xfrm>
            </p:contentPart>
          </mc:Choice>
          <mc:Fallback>
            <p:pic>
              <p:nvPicPr>
                <p:cNvPr id="166960" name="Freihand 166959">
                  <a:extLst>
                    <a:ext uri="{FF2B5EF4-FFF2-40B4-BE49-F238E27FC236}">
                      <a16:creationId xmlns:a16="http://schemas.microsoft.com/office/drawing/2014/main" id="{85573149-04EA-4A37-BF1B-4BDD863E99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04581" y="2133032"/>
                  <a:ext cx="207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6961" name="Freihand 166960">
                  <a:extLst>
                    <a:ext uri="{FF2B5EF4-FFF2-40B4-BE49-F238E27FC236}">
                      <a16:creationId xmlns:a16="http://schemas.microsoft.com/office/drawing/2014/main" id="{B3A246CF-3034-44D3-9169-9D28A09018C0}"/>
                    </a:ext>
                  </a:extLst>
                </p14:cNvPr>
                <p14:cNvContentPartPr/>
                <p14:nvPr/>
              </p14:nvContentPartPr>
              <p14:xfrm>
                <a:off x="4610861" y="2192432"/>
                <a:ext cx="81360" cy="144720"/>
              </p14:xfrm>
            </p:contentPart>
          </mc:Choice>
          <mc:Fallback>
            <p:pic>
              <p:nvPicPr>
                <p:cNvPr id="166961" name="Freihand 166960">
                  <a:extLst>
                    <a:ext uri="{FF2B5EF4-FFF2-40B4-BE49-F238E27FC236}">
                      <a16:creationId xmlns:a16="http://schemas.microsoft.com/office/drawing/2014/main" id="{B3A246CF-3034-44D3-9169-9D28A09018C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06541" y="2188112"/>
                  <a:ext cx="90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6962" name="Freihand 166961">
                  <a:extLst>
                    <a:ext uri="{FF2B5EF4-FFF2-40B4-BE49-F238E27FC236}">
                      <a16:creationId xmlns:a16="http://schemas.microsoft.com/office/drawing/2014/main" id="{E39E7F8B-CFE3-40B0-ACE4-F1B1A4D9C139}"/>
                    </a:ext>
                  </a:extLst>
                </p14:cNvPr>
                <p14:cNvContentPartPr/>
                <p14:nvPr/>
              </p14:nvContentPartPr>
              <p14:xfrm>
                <a:off x="4692221" y="2197112"/>
                <a:ext cx="75600" cy="60840"/>
              </p14:xfrm>
            </p:contentPart>
          </mc:Choice>
          <mc:Fallback>
            <p:pic>
              <p:nvPicPr>
                <p:cNvPr id="166962" name="Freihand 166961">
                  <a:extLst>
                    <a:ext uri="{FF2B5EF4-FFF2-40B4-BE49-F238E27FC236}">
                      <a16:creationId xmlns:a16="http://schemas.microsoft.com/office/drawing/2014/main" id="{E39E7F8B-CFE3-40B0-ACE4-F1B1A4D9C13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87901" y="2192792"/>
                  <a:ext cx="84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6963" name="Freihand 166962">
                  <a:extLst>
                    <a:ext uri="{FF2B5EF4-FFF2-40B4-BE49-F238E27FC236}">
                      <a16:creationId xmlns:a16="http://schemas.microsoft.com/office/drawing/2014/main" id="{A89BA0AD-5294-4F11-B0C6-13A49FBC5B52}"/>
                    </a:ext>
                  </a:extLst>
                </p14:cNvPr>
                <p14:cNvContentPartPr/>
                <p14:nvPr/>
              </p14:nvContentPartPr>
              <p14:xfrm>
                <a:off x="4769981" y="2122952"/>
                <a:ext cx="170640" cy="133920"/>
              </p14:xfrm>
            </p:contentPart>
          </mc:Choice>
          <mc:Fallback>
            <p:pic>
              <p:nvPicPr>
                <p:cNvPr id="166963" name="Freihand 166962">
                  <a:extLst>
                    <a:ext uri="{FF2B5EF4-FFF2-40B4-BE49-F238E27FC236}">
                      <a16:creationId xmlns:a16="http://schemas.microsoft.com/office/drawing/2014/main" id="{A89BA0AD-5294-4F11-B0C6-13A49FBC5B5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65661" y="2118632"/>
                  <a:ext cx="179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6964" name="Freihand 166963">
                  <a:extLst>
                    <a:ext uri="{FF2B5EF4-FFF2-40B4-BE49-F238E27FC236}">
                      <a16:creationId xmlns:a16="http://schemas.microsoft.com/office/drawing/2014/main" id="{B9AAB992-3358-4BB2-A501-C7E1C03B472D}"/>
                    </a:ext>
                  </a:extLst>
                </p14:cNvPr>
                <p14:cNvContentPartPr/>
                <p14:nvPr/>
              </p14:nvContentPartPr>
              <p14:xfrm>
                <a:off x="4970141" y="2173352"/>
                <a:ext cx="94320" cy="66240"/>
              </p14:xfrm>
            </p:contentPart>
          </mc:Choice>
          <mc:Fallback>
            <p:pic>
              <p:nvPicPr>
                <p:cNvPr id="166964" name="Freihand 166963">
                  <a:extLst>
                    <a:ext uri="{FF2B5EF4-FFF2-40B4-BE49-F238E27FC236}">
                      <a16:creationId xmlns:a16="http://schemas.microsoft.com/office/drawing/2014/main" id="{B9AAB992-3358-4BB2-A501-C7E1C03B47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65821" y="2169032"/>
                  <a:ext cx="1029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003" name="Gruppieren 167002">
            <a:extLst>
              <a:ext uri="{FF2B5EF4-FFF2-40B4-BE49-F238E27FC236}">
                <a16:creationId xmlns:a16="http://schemas.microsoft.com/office/drawing/2014/main" id="{EE392FCD-ED7E-43F8-9673-CF23A0DD85FC}"/>
              </a:ext>
            </a:extLst>
          </p:cNvPr>
          <p:cNvGrpSpPr/>
          <p:nvPr/>
        </p:nvGrpSpPr>
        <p:grpSpPr>
          <a:xfrm>
            <a:off x="5159861" y="2108192"/>
            <a:ext cx="5028840" cy="291240"/>
            <a:chOff x="5159861" y="2108192"/>
            <a:chExt cx="502884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6966" name="Freihand 166965">
                  <a:extLst>
                    <a:ext uri="{FF2B5EF4-FFF2-40B4-BE49-F238E27FC236}">
                      <a16:creationId xmlns:a16="http://schemas.microsoft.com/office/drawing/2014/main" id="{4E9B3B90-36AF-4733-A7C5-0BA5554E7061}"/>
                    </a:ext>
                  </a:extLst>
                </p14:cNvPr>
                <p14:cNvContentPartPr/>
                <p14:nvPr/>
              </p14:nvContentPartPr>
              <p14:xfrm>
                <a:off x="5305301" y="2114312"/>
                <a:ext cx="90360" cy="118440"/>
              </p14:xfrm>
            </p:contentPart>
          </mc:Choice>
          <mc:Fallback>
            <p:pic>
              <p:nvPicPr>
                <p:cNvPr id="166966" name="Freihand 166965">
                  <a:extLst>
                    <a:ext uri="{FF2B5EF4-FFF2-40B4-BE49-F238E27FC236}">
                      <a16:creationId xmlns:a16="http://schemas.microsoft.com/office/drawing/2014/main" id="{4E9B3B90-36AF-4733-A7C5-0BA5554E706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00981" y="2109992"/>
                  <a:ext cx="99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6967" name="Freihand 166966">
                  <a:extLst>
                    <a:ext uri="{FF2B5EF4-FFF2-40B4-BE49-F238E27FC236}">
                      <a16:creationId xmlns:a16="http://schemas.microsoft.com/office/drawing/2014/main" id="{7FB86F77-EB6F-4876-80CD-58E50C7310CB}"/>
                    </a:ext>
                  </a:extLst>
                </p14:cNvPr>
                <p14:cNvContentPartPr/>
                <p14:nvPr/>
              </p14:nvContentPartPr>
              <p14:xfrm>
                <a:off x="5343101" y="2171552"/>
                <a:ext cx="62640" cy="60480"/>
              </p14:xfrm>
            </p:contentPart>
          </mc:Choice>
          <mc:Fallback>
            <p:pic>
              <p:nvPicPr>
                <p:cNvPr id="166967" name="Freihand 166966">
                  <a:extLst>
                    <a:ext uri="{FF2B5EF4-FFF2-40B4-BE49-F238E27FC236}">
                      <a16:creationId xmlns:a16="http://schemas.microsoft.com/office/drawing/2014/main" id="{7FB86F77-EB6F-4876-80CD-58E50C7310C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38781" y="2167232"/>
                  <a:ext cx="71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6968" name="Freihand 166967">
                  <a:extLst>
                    <a:ext uri="{FF2B5EF4-FFF2-40B4-BE49-F238E27FC236}">
                      <a16:creationId xmlns:a16="http://schemas.microsoft.com/office/drawing/2014/main" id="{2E9C3C72-2427-493F-84E2-041155D70736}"/>
                    </a:ext>
                  </a:extLst>
                </p14:cNvPr>
                <p14:cNvContentPartPr/>
                <p14:nvPr/>
              </p14:nvContentPartPr>
              <p14:xfrm>
                <a:off x="5404661" y="2187752"/>
                <a:ext cx="86040" cy="45000"/>
              </p14:xfrm>
            </p:contentPart>
          </mc:Choice>
          <mc:Fallback>
            <p:pic>
              <p:nvPicPr>
                <p:cNvPr id="166968" name="Freihand 166967">
                  <a:extLst>
                    <a:ext uri="{FF2B5EF4-FFF2-40B4-BE49-F238E27FC236}">
                      <a16:creationId xmlns:a16="http://schemas.microsoft.com/office/drawing/2014/main" id="{2E9C3C72-2427-493F-84E2-041155D7073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00341" y="2183432"/>
                  <a:ext cx="94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6969" name="Freihand 166968">
                  <a:extLst>
                    <a:ext uri="{FF2B5EF4-FFF2-40B4-BE49-F238E27FC236}">
                      <a16:creationId xmlns:a16="http://schemas.microsoft.com/office/drawing/2014/main" id="{8DE964AB-9FEE-43F9-82D4-0A2A3C354933}"/>
                    </a:ext>
                  </a:extLst>
                </p14:cNvPr>
                <p14:cNvContentPartPr/>
                <p14:nvPr/>
              </p14:nvContentPartPr>
              <p14:xfrm>
                <a:off x="5159861" y="2169392"/>
                <a:ext cx="67320" cy="73440"/>
              </p14:xfrm>
            </p:contentPart>
          </mc:Choice>
          <mc:Fallback>
            <p:pic>
              <p:nvPicPr>
                <p:cNvPr id="166969" name="Freihand 166968">
                  <a:extLst>
                    <a:ext uri="{FF2B5EF4-FFF2-40B4-BE49-F238E27FC236}">
                      <a16:creationId xmlns:a16="http://schemas.microsoft.com/office/drawing/2014/main" id="{8DE964AB-9FEE-43F9-82D4-0A2A3C3549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55541" y="2165072"/>
                  <a:ext cx="7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6970" name="Freihand 166969">
                  <a:extLst>
                    <a:ext uri="{FF2B5EF4-FFF2-40B4-BE49-F238E27FC236}">
                      <a16:creationId xmlns:a16="http://schemas.microsoft.com/office/drawing/2014/main" id="{26441978-819B-46DA-8120-1B0E7A50C9F0}"/>
                    </a:ext>
                  </a:extLst>
                </p14:cNvPr>
                <p14:cNvContentPartPr/>
                <p14:nvPr/>
              </p14:nvContentPartPr>
              <p14:xfrm>
                <a:off x="5551901" y="2218352"/>
                <a:ext cx="20880" cy="15840"/>
              </p14:xfrm>
            </p:contentPart>
          </mc:Choice>
          <mc:Fallback>
            <p:pic>
              <p:nvPicPr>
                <p:cNvPr id="166970" name="Freihand 166969">
                  <a:extLst>
                    <a:ext uri="{FF2B5EF4-FFF2-40B4-BE49-F238E27FC236}">
                      <a16:creationId xmlns:a16="http://schemas.microsoft.com/office/drawing/2014/main" id="{26441978-819B-46DA-8120-1B0E7A50C9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47581" y="2214032"/>
                  <a:ext cx="29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6971" name="Freihand 166970">
                  <a:extLst>
                    <a:ext uri="{FF2B5EF4-FFF2-40B4-BE49-F238E27FC236}">
                      <a16:creationId xmlns:a16="http://schemas.microsoft.com/office/drawing/2014/main" id="{BEE6AC50-9EA2-47DD-BDB5-7541247DBEF2}"/>
                    </a:ext>
                  </a:extLst>
                </p14:cNvPr>
                <p14:cNvContentPartPr/>
                <p14:nvPr/>
              </p14:nvContentPartPr>
              <p14:xfrm>
                <a:off x="5524901" y="2183072"/>
                <a:ext cx="94680" cy="70200"/>
              </p14:xfrm>
            </p:contentPart>
          </mc:Choice>
          <mc:Fallback>
            <p:pic>
              <p:nvPicPr>
                <p:cNvPr id="166971" name="Freihand 166970">
                  <a:extLst>
                    <a:ext uri="{FF2B5EF4-FFF2-40B4-BE49-F238E27FC236}">
                      <a16:creationId xmlns:a16="http://schemas.microsoft.com/office/drawing/2014/main" id="{BEE6AC50-9EA2-47DD-BDB5-7541247DBEF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20581" y="2178752"/>
                  <a:ext cx="103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6972" name="Freihand 166971">
                  <a:extLst>
                    <a:ext uri="{FF2B5EF4-FFF2-40B4-BE49-F238E27FC236}">
                      <a16:creationId xmlns:a16="http://schemas.microsoft.com/office/drawing/2014/main" id="{EFBFD88C-21FC-4988-9B08-83B066E4BA10}"/>
                    </a:ext>
                  </a:extLst>
                </p14:cNvPr>
                <p14:cNvContentPartPr/>
                <p14:nvPr/>
              </p14:nvContentPartPr>
              <p14:xfrm>
                <a:off x="5636861" y="2180912"/>
                <a:ext cx="72360" cy="82800"/>
              </p14:xfrm>
            </p:contentPart>
          </mc:Choice>
          <mc:Fallback>
            <p:pic>
              <p:nvPicPr>
                <p:cNvPr id="166972" name="Freihand 166971">
                  <a:extLst>
                    <a:ext uri="{FF2B5EF4-FFF2-40B4-BE49-F238E27FC236}">
                      <a16:creationId xmlns:a16="http://schemas.microsoft.com/office/drawing/2014/main" id="{EFBFD88C-21FC-4988-9B08-83B066E4BA1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32541" y="2176592"/>
                  <a:ext cx="81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689FFF91-D301-45B1-A189-584DFCAEE7C1}"/>
                    </a:ext>
                  </a:extLst>
                </p14:cNvPr>
                <p14:cNvContentPartPr/>
                <p14:nvPr/>
              </p14:nvContentPartPr>
              <p14:xfrm>
                <a:off x="5711741" y="2188472"/>
                <a:ext cx="299520" cy="54720"/>
              </p14:xfrm>
            </p:contentPart>
          </mc:Choice>
          <mc:Fallback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689FFF91-D301-45B1-A189-584DFCAEE7C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07421" y="2184152"/>
                  <a:ext cx="308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76FCC06B-3008-4D04-849E-593F3D296CCB}"/>
                    </a:ext>
                  </a:extLst>
                </p14:cNvPr>
                <p14:cNvContentPartPr/>
                <p14:nvPr/>
              </p14:nvContentPartPr>
              <p14:xfrm>
                <a:off x="6176141" y="2198192"/>
                <a:ext cx="17640" cy="46800"/>
              </p14:xfrm>
            </p:contentPart>
          </mc:Choice>
          <mc:Fallback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76FCC06B-3008-4D04-849E-593F3D296CC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71821" y="2193872"/>
                  <a:ext cx="26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6D2D5B17-2C02-4410-BB3B-6E5C58CF597B}"/>
                    </a:ext>
                  </a:extLst>
                </p14:cNvPr>
                <p14:cNvContentPartPr/>
                <p14:nvPr/>
              </p14:nvContentPartPr>
              <p14:xfrm>
                <a:off x="6200261" y="2156072"/>
                <a:ext cx="34920" cy="12960"/>
              </p14:xfrm>
            </p:contentPart>
          </mc:Choice>
          <mc:Fallback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6D2D5B17-2C02-4410-BB3B-6E5C58CF597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95941" y="2151752"/>
                  <a:ext cx="4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6976" name="Freihand 166975">
                  <a:extLst>
                    <a:ext uri="{FF2B5EF4-FFF2-40B4-BE49-F238E27FC236}">
                      <a16:creationId xmlns:a16="http://schemas.microsoft.com/office/drawing/2014/main" id="{F844DB9D-F28F-43DA-92F5-4C51253BFD9C}"/>
                    </a:ext>
                  </a:extLst>
                </p14:cNvPr>
                <p14:cNvContentPartPr/>
                <p14:nvPr/>
              </p14:nvContentPartPr>
              <p14:xfrm>
                <a:off x="6242381" y="2172632"/>
                <a:ext cx="71640" cy="77040"/>
              </p14:xfrm>
            </p:contentPart>
          </mc:Choice>
          <mc:Fallback>
            <p:pic>
              <p:nvPicPr>
                <p:cNvPr id="166976" name="Freihand 166975">
                  <a:extLst>
                    <a:ext uri="{FF2B5EF4-FFF2-40B4-BE49-F238E27FC236}">
                      <a16:creationId xmlns:a16="http://schemas.microsoft.com/office/drawing/2014/main" id="{F844DB9D-F28F-43DA-92F5-4C51253BFD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38061" y="2168312"/>
                  <a:ext cx="80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6977" name="Freihand 166976">
                  <a:extLst>
                    <a:ext uri="{FF2B5EF4-FFF2-40B4-BE49-F238E27FC236}">
                      <a16:creationId xmlns:a16="http://schemas.microsoft.com/office/drawing/2014/main" id="{A110A90B-A0B0-43A4-8AF3-181459945FA9}"/>
                    </a:ext>
                  </a:extLst>
                </p14:cNvPr>
                <p14:cNvContentPartPr/>
                <p14:nvPr/>
              </p14:nvContentPartPr>
              <p14:xfrm>
                <a:off x="6305741" y="2110352"/>
                <a:ext cx="122400" cy="124560"/>
              </p14:xfrm>
            </p:contentPart>
          </mc:Choice>
          <mc:Fallback>
            <p:pic>
              <p:nvPicPr>
                <p:cNvPr id="166977" name="Freihand 166976">
                  <a:extLst>
                    <a:ext uri="{FF2B5EF4-FFF2-40B4-BE49-F238E27FC236}">
                      <a16:creationId xmlns:a16="http://schemas.microsoft.com/office/drawing/2014/main" id="{A110A90B-A0B0-43A4-8AF3-181459945FA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01421" y="2106032"/>
                  <a:ext cx="131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5C34B4BE-0896-4408-9C0C-34C8981EB435}"/>
                    </a:ext>
                  </a:extLst>
                </p14:cNvPr>
                <p14:cNvContentPartPr/>
                <p14:nvPr/>
              </p14:nvContentPartPr>
              <p14:xfrm>
                <a:off x="6596261" y="2174792"/>
                <a:ext cx="125280" cy="146520"/>
              </p14:xfrm>
            </p:contentPart>
          </mc:Choice>
          <mc:Fallback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5C34B4BE-0896-4408-9C0C-34C8981EB4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91941" y="2170472"/>
                  <a:ext cx="133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D4577090-AB59-4A0B-BBC9-319F773BCE6E}"/>
                    </a:ext>
                  </a:extLst>
                </p14:cNvPr>
                <p14:cNvContentPartPr/>
                <p14:nvPr/>
              </p14:nvContentPartPr>
              <p14:xfrm>
                <a:off x="6721181" y="2184512"/>
                <a:ext cx="56520" cy="55080"/>
              </p14:xfrm>
            </p:contentPart>
          </mc:Choice>
          <mc:Fallback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D4577090-AB59-4A0B-BBC9-319F773BCE6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16861" y="2180192"/>
                  <a:ext cx="65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B078B85C-2F64-4A04-9FEF-9D0F4AA3A3ED}"/>
                    </a:ext>
                  </a:extLst>
                </p14:cNvPr>
                <p14:cNvContentPartPr/>
                <p14:nvPr/>
              </p14:nvContentPartPr>
              <p14:xfrm>
                <a:off x="6791381" y="2181632"/>
                <a:ext cx="65880" cy="72720"/>
              </p14:xfrm>
            </p:contentPart>
          </mc:Choice>
          <mc:Fallback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B078B85C-2F64-4A04-9FEF-9D0F4AA3A3E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87061" y="2177312"/>
                  <a:ext cx="74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764C9623-B025-40E2-9A74-BD19349AF4BE}"/>
                    </a:ext>
                  </a:extLst>
                </p14:cNvPr>
                <p14:cNvContentPartPr/>
                <p14:nvPr/>
              </p14:nvContentPartPr>
              <p14:xfrm>
                <a:off x="6864821" y="2180912"/>
                <a:ext cx="13680" cy="55440"/>
              </p14:xfrm>
            </p:contentPart>
          </mc:Choice>
          <mc:Fallback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764C9623-B025-40E2-9A74-BD19349AF4B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60501" y="2176592"/>
                  <a:ext cx="22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EDFCAE38-4867-40C6-B0E4-F12E58693C5F}"/>
                    </a:ext>
                  </a:extLst>
                </p14:cNvPr>
                <p14:cNvContentPartPr/>
                <p14:nvPr/>
              </p14:nvContentPartPr>
              <p14:xfrm>
                <a:off x="6927821" y="2126552"/>
                <a:ext cx="185760" cy="118080"/>
              </p14:xfrm>
            </p:contentPart>
          </mc:Choice>
          <mc:Fallback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EDFCAE38-4867-40C6-B0E4-F12E58693C5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23501" y="2122232"/>
                  <a:ext cx="194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6983" name="Freihand 166982">
                  <a:extLst>
                    <a:ext uri="{FF2B5EF4-FFF2-40B4-BE49-F238E27FC236}">
                      <a16:creationId xmlns:a16="http://schemas.microsoft.com/office/drawing/2014/main" id="{DDF5940D-95D7-44D2-ABCF-C6E1097BCA35}"/>
                    </a:ext>
                  </a:extLst>
                </p14:cNvPr>
                <p14:cNvContentPartPr/>
                <p14:nvPr/>
              </p14:nvContentPartPr>
              <p14:xfrm>
                <a:off x="6870941" y="2108192"/>
                <a:ext cx="48600" cy="12600"/>
              </p14:xfrm>
            </p:contentPart>
          </mc:Choice>
          <mc:Fallback>
            <p:pic>
              <p:nvPicPr>
                <p:cNvPr id="166983" name="Freihand 166982">
                  <a:extLst>
                    <a:ext uri="{FF2B5EF4-FFF2-40B4-BE49-F238E27FC236}">
                      <a16:creationId xmlns:a16="http://schemas.microsoft.com/office/drawing/2014/main" id="{DDF5940D-95D7-44D2-ABCF-C6E1097BCA3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66621" y="2103872"/>
                  <a:ext cx="57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6984" name="Freihand 166983">
                  <a:extLst>
                    <a:ext uri="{FF2B5EF4-FFF2-40B4-BE49-F238E27FC236}">
                      <a16:creationId xmlns:a16="http://schemas.microsoft.com/office/drawing/2014/main" id="{B28A336C-9A6B-4729-ABFD-357EEC9BEE7F}"/>
                    </a:ext>
                  </a:extLst>
                </p14:cNvPr>
                <p14:cNvContentPartPr/>
                <p14:nvPr/>
              </p14:nvContentPartPr>
              <p14:xfrm>
                <a:off x="7205381" y="2158952"/>
                <a:ext cx="96480" cy="82080"/>
              </p14:xfrm>
            </p:contentPart>
          </mc:Choice>
          <mc:Fallback>
            <p:pic>
              <p:nvPicPr>
                <p:cNvPr id="166984" name="Freihand 166983">
                  <a:extLst>
                    <a:ext uri="{FF2B5EF4-FFF2-40B4-BE49-F238E27FC236}">
                      <a16:creationId xmlns:a16="http://schemas.microsoft.com/office/drawing/2014/main" id="{B28A336C-9A6B-4729-ABFD-357EEC9BEE7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01061" y="2154632"/>
                  <a:ext cx="105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6985" name="Freihand 166984">
                  <a:extLst>
                    <a:ext uri="{FF2B5EF4-FFF2-40B4-BE49-F238E27FC236}">
                      <a16:creationId xmlns:a16="http://schemas.microsoft.com/office/drawing/2014/main" id="{6C611502-7B31-4A0C-925D-FE5D2D5E0C90}"/>
                    </a:ext>
                  </a:extLst>
                </p14:cNvPr>
                <p14:cNvContentPartPr/>
                <p14:nvPr/>
              </p14:nvContentPartPr>
              <p14:xfrm>
                <a:off x="7340741" y="2178032"/>
                <a:ext cx="213840" cy="53640"/>
              </p14:xfrm>
            </p:contentPart>
          </mc:Choice>
          <mc:Fallback>
            <p:pic>
              <p:nvPicPr>
                <p:cNvPr id="166985" name="Freihand 166984">
                  <a:extLst>
                    <a:ext uri="{FF2B5EF4-FFF2-40B4-BE49-F238E27FC236}">
                      <a16:creationId xmlns:a16="http://schemas.microsoft.com/office/drawing/2014/main" id="{6C611502-7B31-4A0C-925D-FE5D2D5E0C9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36421" y="2173712"/>
                  <a:ext cx="22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986" name="Freihand 166985">
                  <a:extLst>
                    <a:ext uri="{FF2B5EF4-FFF2-40B4-BE49-F238E27FC236}">
                      <a16:creationId xmlns:a16="http://schemas.microsoft.com/office/drawing/2014/main" id="{44F36484-57FC-46CE-8AB9-FDB19E9A2339}"/>
                    </a:ext>
                  </a:extLst>
                </p14:cNvPr>
                <p14:cNvContentPartPr/>
                <p14:nvPr/>
              </p14:nvContentPartPr>
              <p14:xfrm>
                <a:off x="7746821" y="2200712"/>
                <a:ext cx="22320" cy="86040"/>
              </p14:xfrm>
            </p:contentPart>
          </mc:Choice>
          <mc:Fallback>
            <p:pic>
              <p:nvPicPr>
                <p:cNvPr id="166986" name="Freihand 166985">
                  <a:extLst>
                    <a:ext uri="{FF2B5EF4-FFF2-40B4-BE49-F238E27FC236}">
                      <a16:creationId xmlns:a16="http://schemas.microsoft.com/office/drawing/2014/main" id="{44F36484-57FC-46CE-8AB9-FDB19E9A23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42501" y="2196392"/>
                  <a:ext cx="30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943E69B7-0AC0-4977-9231-B74395B03120}"/>
                    </a:ext>
                  </a:extLst>
                </p14:cNvPr>
                <p14:cNvContentPartPr/>
                <p14:nvPr/>
              </p14:nvContentPartPr>
              <p14:xfrm>
                <a:off x="7759781" y="2185232"/>
                <a:ext cx="89640" cy="6840"/>
              </p14:xfrm>
            </p:contentPart>
          </mc:Choice>
          <mc:Fallback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943E69B7-0AC0-4977-9231-B74395B0312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755461" y="2180912"/>
                  <a:ext cx="98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67C3E80A-25FD-47C4-B147-26B462C164C9}"/>
                    </a:ext>
                  </a:extLst>
                </p14:cNvPr>
                <p14:cNvContentPartPr/>
                <p14:nvPr/>
              </p14:nvContentPartPr>
              <p14:xfrm>
                <a:off x="7742501" y="2199992"/>
                <a:ext cx="117360" cy="70200"/>
              </p14:xfrm>
            </p:contentPart>
          </mc:Choice>
          <mc:Fallback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67C3E80A-25FD-47C4-B147-26B462C164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38181" y="2195672"/>
                  <a:ext cx="126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6989" name="Freihand 166988">
                  <a:extLst>
                    <a:ext uri="{FF2B5EF4-FFF2-40B4-BE49-F238E27FC236}">
                      <a16:creationId xmlns:a16="http://schemas.microsoft.com/office/drawing/2014/main" id="{566229E5-188C-4CE5-A27D-289AED70BE1C}"/>
                    </a:ext>
                  </a:extLst>
                </p14:cNvPr>
                <p14:cNvContentPartPr/>
                <p14:nvPr/>
              </p14:nvContentPartPr>
              <p14:xfrm>
                <a:off x="7864901" y="2181272"/>
                <a:ext cx="144720" cy="90720"/>
              </p14:xfrm>
            </p:contentPart>
          </mc:Choice>
          <mc:Fallback>
            <p:pic>
              <p:nvPicPr>
                <p:cNvPr id="166989" name="Freihand 166988">
                  <a:extLst>
                    <a:ext uri="{FF2B5EF4-FFF2-40B4-BE49-F238E27FC236}">
                      <a16:creationId xmlns:a16="http://schemas.microsoft.com/office/drawing/2014/main" id="{566229E5-188C-4CE5-A27D-289AED70BE1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60581" y="2176952"/>
                  <a:ext cx="153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6990" name="Freihand 166989">
                  <a:extLst>
                    <a:ext uri="{FF2B5EF4-FFF2-40B4-BE49-F238E27FC236}">
                      <a16:creationId xmlns:a16="http://schemas.microsoft.com/office/drawing/2014/main" id="{D387DB41-4F9F-4D48-88CD-03C40AADFF4C}"/>
                    </a:ext>
                  </a:extLst>
                </p14:cNvPr>
                <p14:cNvContentPartPr/>
                <p14:nvPr/>
              </p14:nvContentPartPr>
              <p14:xfrm>
                <a:off x="8066141" y="2173352"/>
                <a:ext cx="131760" cy="108000"/>
              </p14:xfrm>
            </p:contentPart>
          </mc:Choice>
          <mc:Fallback>
            <p:pic>
              <p:nvPicPr>
                <p:cNvPr id="166990" name="Freihand 166989">
                  <a:extLst>
                    <a:ext uri="{FF2B5EF4-FFF2-40B4-BE49-F238E27FC236}">
                      <a16:creationId xmlns:a16="http://schemas.microsoft.com/office/drawing/2014/main" id="{D387DB41-4F9F-4D48-88CD-03C40AADFF4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61821" y="2169032"/>
                  <a:ext cx="140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991" name="Freihand 166990">
                  <a:extLst>
                    <a:ext uri="{FF2B5EF4-FFF2-40B4-BE49-F238E27FC236}">
                      <a16:creationId xmlns:a16="http://schemas.microsoft.com/office/drawing/2014/main" id="{CD69D3CD-59D8-4847-97D5-70002156A170}"/>
                    </a:ext>
                  </a:extLst>
                </p14:cNvPr>
                <p14:cNvContentPartPr/>
                <p14:nvPr/>
              </p14:nvContentPartPr>
              <p14:xfrm>
                <a:off x="8115101" y="2245712"/>
                <a:ext cx="67320" cy="24480"/>
              </p14:xfrm>
            </p:contentPart>
          </mc:Choice>
          <mc:Fallback>
            <p:pic>
              <p:nvPicPr>
                <p:cNvPr id="166991" name="Freihand 166990">
                  <a:extLst>
                    <a:ext uri="{FF2B5EF4-FFF2-40B4-BE49-F238E27FC236}">
                      <a16:creationId xmlns:a16="http://schemas.microsoft.com/office/drawing/2014/main" id="{CD69D3CD-59D8-4847-97D5-70002156A17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10781" y="2241392"/>
                  <a:ext cx="75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992" name="Freihand 166991">
                  <a:extLst>
                    <a:ext uri="{FF2B5EF4-FFF2-40B4-BE49-F238E27FC236}">
                      <a16:creationId xmlns:a16="http://schemas.microsoft.com/office/drawing/2014/main" id="{61579EA8-2651-4794-BAEA-A4B4B90E1452}"/>
                    </a:ext>
                  </a:extLst>
                </p14:cNvPr>
                <p14:cNvContentPartPr/>
                <p14:nvPr/>
              </p14:nvContentPartPr>
              <p14:xfrm>
                <a:off x="8202581" y="2222672"/>
                <a:ext cx="270000" cy="36720"/>
              </p14:xfrm>
            </p:contentPart>
          </mc:Choice>
          <mc:Fallback>
            <p:pic>
              <p:nvPicPr>
                <p:cNvPr id="166992" name="Freihand 166991">
                  <a:extLst>
                    <a:ext uri="{FF2B5EF4-FFF2-40B4-BE49-F238E27FC236}">
                      <a16:creationId xmlns:a16="http://schemas.microsoft.com/office/drawing/2014/main" id="{61579EA8-2651-4794-BAEA-A4B4B90E145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98261" y="2218352"/>
                  <a:ext cx="278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993" name="Freihand 166992">
                  <a:extLst>
                    <a:ext uri="{FF2B5EF4-FFF2-40B4-BE49-F238E27FC236}">
                      <a16:creationId xmlns:a16="http://schemas.microsoft.com/office/drawing/2014/main" id="{FFBCB637-25F6-4E1C-BE20-8310506B014A}"/>
                    </a:ext>
                  </a:extLst>
                </p14:cNvPr>
                <p14:cNvContentPartPr/>
                <p14:nvPr/>
              </p14:nvContentPartPr>
              <p14:xfrm>
                <a:off x="8503901" y="2229512"/>
                <a:ext cx="205560" cy="41040"/>
              </p14:xfrm>
            </p:contentPart>
          </mc:Choice>
          <mc:Fallback>
            <p:pic>
              <p:nvPicPr>
                <p:cNvPr id="166993" name="Freihand 166992">
                  <a:extLst>
                    <a:ext uri="{FF2B5EF4-FFF2-40B4-BE49-F238E27FC236}">
                      <a16:creationId xmlns:a16="http://schemas.microsoft.com/office/drawing/2014/main" id="{FFBCB637-25F6-4E1C-BE20-8310506B014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99581" y="2225192"/>
                  <a:ext cx="21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994" name="Freihand 166993">
                  <a:extLst>
                    <a:ext uri="{FF2B5EF4-FFF2-40B4-BE49-F238E27FC236}">
                      <a16:creationId xmlns:a16="http://schemas.microsoft.com/office/drawing/2014/main" id="{3CD9F060-8684-4260-BC20-717345D963AA}"/>
                    </a:ext>
                  </a:extLst>
                </p14:cNvPr>
                <p14:cNvContentPartPr/>
                <p14:nvPr/>
              </p14:nvContentPartPr>
              <p14:xfrm>
                <a:off x="8765621" y="2228792"/>
                <a:ext cx="239400" cy="54000"/>
              </p14:xfrm>
            </p:contentPart>
          </mc:Choice>
          <mc:Fallback>
            <p:pic>
              <p:nvPicPr>
                <p:cNvPr id="166994" name="Freihand 166993">
                  <a:extLst>
                    <a:ext uri="{FF2B5EF4-FFF2-40B4-BE49-F238E27FC236}">
                      <a16:creationId xmlns:a16="http://schemas.microsoft.com/office/drawing/2014/main" id="{3CD9F060-8684-4260-BC20-717345D963A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761301" y="2224472"/>
                  <a:ext cx="248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6995" name="Freihand 166994">
                  <a:extLst>
                    <a:ext uri="{FF2B5EF4-FFF2-40B4-BE49-F238E27FC236}">
                      <a16:creationId xmlns:a16="http://schemas.microsoft.com/office/drawing/2014/main" id="{AFB2118A-D51A-4E04-9494-59E0DA3FC1C6}"/>
                    </a:ext>
                  </a:extLst>
                </p14:cNvPr>
                <p14:cNvContentPartPr/>
                <p14:nvPr/>
              </p14:nvContentPartPr>
              <p14:xfrm>
                <a:off x="9121661" y="2239232"/>
                <a:ext cx="118080" cy="49680"/>
              </p14:xfrm>
            </p:contentPart>
          </mc:Choice>
          <mc:Fallback>
            <p:pic>
              <p:nvPicPr>
                <p:cNvPr id="166995" name="Freihand 166994">
                  <a:extLst>
                    <a:ext uri="{FF2B5EF4-FFF2-40B4-BE49-F238E27FC236}">
                      <a16:creationId xmlns:a16="http://schemas.microsoft.com/office/drawing/2014/main" id="{AFB2118A-D51A-4E04-9494-59E0DA3FC1C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17341" y="2234912"/>
                  <a:ext cx="126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996" name="Freihand 166995">
                  <a:extLst>
                    <a:ext uri="{FF2B5EF4-FFF2-40B4-BE49-F238E27FC236}">
                      <a16:creationId xmlns:a16="http://schemas.microsoft.com/office/drawing/2014/main" id="{7F92C4BF-A137-4C2C-B1CD-F31082E858B5}"/>
                    </a:ext>
                  </a:extLst>
                </p14:cNvPr>
                <p14:cNvContentPartPr/>
                <p14:nvPr/>
              </p14:nvContentPartPr>
              <p14:xfrm>
                <a:off x="9168101" y="2234552"/>
                <a:ext cx="79560" cy="164880"/>
              </p14:xfrm>
            </p:contentPart>
          </mc:Choice>
          <mc:Fallback>
            <p:pic>
              <p:nvPicPr>
                <p:cNvPr id="166996" name="Freihand 166995">
                  <a:extLst>
                    <a:ext uri="{FF2B5EF4-FFF2-40B4-BE49-F238E27FC236}">
                      <a16:creationId xmlns:a16="http://schemas.microsoft.com/office/drawing/2014/main" id="{7F92C4BF-A137-4C2C-B1CD-F31082E858B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63781" y="2230232"/>
                  <a:ext cx="88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997" name="Freihand 166996">
                  <a:extLst>
                    <a:ext uri="{FF2B5EF4-FFF2-40B4-BE49-F238E27FC236}">
                      <a16:creationId xmlns:a16="http://schemas.microsoft.com/office/drawing/2014/main" id="{25A78935-E55A-4803-80CF-0BE9847B525C}"/>
                    </a:ext>
                  </a:extLst>
                </p14:cNvPr>
                <p14:cNvContentPartPr/>
                <p14:nvPr/>
              </p14:nvContentPartPr>
              <p14:xfrm>
                <a:off x="9387701" y="2185952"/>
                <a:ext cx="227520" cy="119520"/>
              </p14:xfrm>
            </p:contentPart>
          </mc:Choice>
          <mc:Fallback>
            <p:pic>
              <p:nvPicPr>
                <p:cNvPr id="166997" name="Freihand 166996">
                  <a:extLst>
                    <a:ext uri="{FF2B5EF4-FFF2-40B4-BE49-F238E27FC236}">
                      <a16:creationId xmlns:a16="http://schemas.microsoft.com/office/drawing/2014/main" id="{25A78935-E55A-4803-80CF-0BE9847B525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83381" y="2181632"/>
                  <a:ext cx="236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998" name="Freihand 166997">
                  <a:extLst>
                    <a:ext uri="{FF2B5EF4-FFF2-40B4-BE49-F238E27FC236}">
                      <a16:creationId xmlns:a16="http://schemas.microsoft.com/office/drawing/2014/main" id="{6AE9CEAD-E417-4355-BB03-217D90E59D39}"/>
                    </a:ext>
                  </a:extLst>
                </p14:cNvPr>
                <p14:cNvContentPartPr/>
                <p14:nvPr/>
              </p14:nvContentPartPr>
              <p14:xfrm>
                <a:off x="9647981" y="2180552"/>
                <a:ext cx="87840" cy="105120"/>
              </p14:xfrm>
            </p:contentPart>
          </mc:Choice>
          <mc:Fallback>
            <p:pic>
              <p:nvPicPr>
                <p:cNvPr id="166998" name="Freihand 166997">
                  <a:extLst>
                    <a:ext uri="{FF2B5EF4-FFF2-40B4-BE49-F238E27FC236}">
                      <a16:creationId xmlns:a16="http://schemas.microsoft.com/office/drawing/2014/main" id="{6AE9CEAD-E417-4355-BB03-217D90E59D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3661" y="2176232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999" name="Freihand 166998">
                  <a:extLst>
                    <a:ext uri="{FF2B5EF4-FFF2-40B4-BE49-F238E27FC236}">
                      <a16:creationId xmlns:a16="http://schemas.microsoft.com/office/drawing/2014/main" id="{D0FB71A5-9538-40FE-909C-1C094A4F874A}"/>
                    </a:ext>
                  </a:extLst>
                </p14:cNvPr>
                <p14:cNvContentPartPr/>
                <p14:nvPr/>
              </p14:nvContentPartPr>
              <p14:xfrm>
                <a:off x="9759941" y="2228792"/>
                <a:ext cx="331560" cy="152280"/>
              </p14:xfrm>
            </p:contentPart>
          </mc:Choice>
          <mc:Fallback>
            <p:pic>
              <p:nvPicPr>
                <p:cNvPr id="166999" name="Freihand 166998">
                  <a:extLst>
                    <a:ext uri="{FF2B5EF4-FFF2-40B4-BE49-F238E27FC236}">
                      <a16:creationId xmlns:a16="http://schemas.microsoft.com/office/drawing/2014/main" id="{D0FB71A5-9538-40FE-909C-1C094A4F874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55621" y="2224472"/>
                  <a:ext cx="340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000" name="Freihand 166999">
                  <a:extLst>
                    <a:ext uri="{FF2B5EF4-FFF2-40B4-BE49-F238E27FC236}">
                      <a16:creationId xmlns:a16="http://schemas.microsoft.com/office/drawing/2014/main" id="{0B92667B-9FBF-4731-84FB-170A22113ED3}"/>
                    </a:ext>
                  </a:extLst>
                </p14:cNvPr>
                <p14:cNvContentPartPr/>
                <p14:nvPr/>
              </p14:nvContentPartPr>
              <p14:xfrm>
                <a:off x="10092941" y="2183792"/>
                <a:ext cx="31320" cy="37440"/>
              </p14:xfrm>
            </p:contentPart>
          </mc:Choice>
          <mc:Fallback>
            <p:pic>
              <p:nvPicPr>
                <p:cNvPr id="167000" name="Freihand 166999">
                  <a:extLst>
                    <a:ext uri="{FF2B5EF4-FFF2-40B4-BE49-F238E27FC236}">
                      <a16:creationId xmlns:a16="http://schemas.microsoft.com/office/drawing/2014/main" id="{0B92667B-9FBF-4731-84FB-170A22113ED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88621" y="2179472"/>
                  <a:ext cx="3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001" name="Freihand 167000">
                  <a:extLst>
                    <a:ext uri="{FF2B5EF4-FFF2-40B4-BE49-F238E27FC236}">
                      <a16:creationId xmlns:a16="http://schemas.microsoft.com/office/drawing/2014/main" id="{D80533D9-C526-4E55-94E0-A52ECA12896C}"/>
                    </a:ext>
                  </a:extLst>
                </p14:cNvPr>
                <p14:cNvContentPartPr/>
                <p14:nvPr/>
              </p14:nvContentPartPr>
              <p14:xfrm>
                <a:off x="10065941" y="2222312"/>
                <a:ext cx="122760" cy="176760"/>
              </p14:xfrm>
            </p:contentPart>
          </mc:Choice>
          <mc:Fallback>
            <p:pic>
              <p:nvPicPr>
                <p:cNvPr id="167001" name="Freihand 167000">
                  <a:extLst>
                    <a:ext uri="{FF2B5EF4-FFF2-40B4-BE49-F238E27FC236}">
                      <a16:creationId xmlns:a16="http://schemas.microsoft.com/office/drawing/2014/main" id="{D80533D9-C526-4E55-94E0-A52ECA12896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61621" y="2217992"/>
                  <a:ext cx="131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002" name="Freihand 167001">
                  <a:extLst>
                    <a:ext uri="{FF2B5EF4-FFF2-40B4-BE49-F238E27FC236}">
                      <a16:creationId xmlns:a16="http://schemas.microsoft.com/office/drawing/2014/main" id="{62F6B61F-FD7B-40DD-A68C-BAA1ACB38454}"/>
                    </a:ext>
                  </a:extLst>
                </p14:cNvPr>
                <p14:cNvContentPartPr/>
                <p14:nvPr/>
              </p14:nvContentPartPr>
              <p14:xfrm>
                <a:off x="9797741" y="2147072"/>
                <a:ext cx="190080" cy="10080"/>
              </p14:xfrm>
            </p:contentPart>
          </mc:Choice>
          <mc:Fallback>
            <p:pic>
              <p:nvPicPr>
                <p:cNvPr id="167002" name="Freihand 167001">
                  <a:extLst>
                    <a:ext uri="{FF2B5EF4-FFF2-40B4-BE49-F238E27FC236}">
                      <a16:creationId xmlns:a16="http://schemas.microsoft.com/office/drawing/2014/main" id="{62F6B61F-FD7B-40DD-A68C-BAA1ACB3845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93421" y="2142752"/>
                  <a:ext cx="19872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89EECFAA-5144-413A-BB8B-07289A677ECA}"/>
                  </a:ext>
                </a:extLst>
              </p14:cNvPr>
              <p14:cNvContentPartPr/>
              <p14:nvPr/>
            </p14:nvContentPartPr>
            <p14:xfrm>
              <a:off x="907181" y="2634152"/>
              <a:ext cx="309240" cy="106200"/>
            </p14:xfrm>
          </p:contentPart>
        </mc:Choice>
        <mc:Fallback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89EECFAA-5144-413A-BB8B-07289A677ECA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02861" y="2629832"/>
                <a:ext cx="3178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67005" name="Freihand 167004">
                <a:extLst>
                  <a:ext uri="{FF2B5EF4-FFF2-40B4-BE49-F238E27FC236}">
                    <a16:creationId xmlns:a16="http://schemas.microsoft.com/office/drawing/2014/main" id="{EC5E3151-8FF8-46D7-AACA-2434615A93BD}"/>
                  </a:ext>
                </a:extLst>
              </p14:cNvPr>
              <p14:cNvContentPartPr/>
              <p14:nvPr/>
            </p14:nvContentPartPr>
            <p14:xfrm>
              <a:off x="4807061" y="2688152"/>
              <a:ext cx="609840" cy="49320"/>
            </p14:xfrm>
          </p:contentPart>
        </mc:Choice>
        <mc:Fallback>
          <p:pic>
            <p:nvPicPr>
              <p:cNvPr id="167005" name="Freihand 167004">
                <a:extLst>
                  <a:ext uri="{FF2B5EF4-FFF2-40B4-BE49-F238E27FC236}">
                    <a16:creationId xmlns:a16="http://schemas.microsoft.com/office/drawing/2014/main" id="{EC5E3151-8FF8-46D7-AACA-2434615A93BD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802741" y="2683832"/>
                <a:ext cx="618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688C7D06-E373-4D49-9492-B46F0760553A}"/>
                  </a:ext>
                </a:extLst>
              </p14:cNvPr>
              <p14:cNvContentPartPr/>
              <p14:nvPr/>
            </p14:nvContentPartPr>
            <p14:xfrm>
              <a:off x="571301" y="2660072"/>
              <a:ext cx="230400" cy="49320"/>
            </p14:xfrm>
          </p:contentPart>
        </mc:Choice>
        <mc:Fallback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688C7D06-E373-4D49-9492-B46F0760553A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66981" y="2655752"/>
                <a:ext cx="239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67007" name="Freihand 167006">
                <a:extLst>
                  <a:ext uri="{FF2B5EF4-FFF2-40B4-BE49-F238E27FC236}">
                    <a16:creationId xmlns:a16="http://schemas.microsoft.com/office/drawing/2014/main" id="{A55ACF64-1C68-4D06-984A-62C964E1214A}"/>
                  </a:ext>
                </a:extLst>
              </p14:cNvPr>
              <p14:cNvContentPartPr/>
              <p14:nvPr/>
            </p14:nvContentPartPr>
            <p14:xfrm>
              <a:off x="2403341" y="2670512"/>
              <a:ext cx="613800" cy="89280"/>
            </p14:xfrm>
          </p:contentPart>
        </mc:Choice>
        <mc:Fallback>
          <p:pic>
            <p:nvPicPr>
              <p:cNvPr id="167007" name="Freihand 167006">
                <a:extLst>
                  <a:ext uri="{FF2B5EF4-FFF2-40B4-BE49-F238E27FC236}">
                    <a16:creationId xmlns:a16="http://schemas.microsoft.com/office/drawing/2014/main" id="{A55ACF64-1C68-4D06-984A-62C964E1214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399021" y="2666192"/>
                <a:ext cx="622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B62BE925-8948-4D00-9431-295A5928C53D}"/>
                  </a:ext>
                </a:extLst>
              </p14:cNvPr>
              <p14:cNvContentPartPr/>
              <p14:nvPr/>
            </p14:nvContentPartPr>
            <p14:xfrm>
              <a:off x="957221" y="2665832"/>
              <a:ext cx="182520" cy="59400"/>
            </p14:xfrm>
          </p:contentPart>
        </mc:Choice>
        <mc:Fallback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B62BE925-8948-4D00-9431-295A5928C53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52901" y="2661512"/>
                <a:ext cx="1911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67238" name="Freihand 167237">
                <a:extLst>
                  <a:ext uri="{FF2B5EF4-FFF2-40B4-BE49-F238E27FC236}">
                    <a16:creationId xmlns:a16="http://schemas.microsoft.com/office/drawing/2014/main" id="{A35E109F-311F-4869-995B-1D68A6FA695D}"/>
                  </a:ext>
                </a:extLst>
              </p14:cNvPr>
              <p14:cNvContentPartPr/>
              <p14:nvPr/>
            </p14:nvContentPartPr>
            <p14:xfrm>
              <a:off x="586061" y="2592032"/>
              <a:ext cx="236880" cy="120600"/>
            </p14:xfrm>
          </p:contentPart>
        </mc:Choice>
        <mc:Fallback>
          <p:pic>
            <p:nvPicPr>
              <p:cNvPr id="167238" name="Freihand 167237">
                <a:extLst>
                  <a:ext uri="{FF2B5EF4-FFF2-40B4-BE49-F238E27FC236}">
                    <a16:creationId xmlns:a16="http://schemas.microsoft.com/office/drawing/2014/main" id="{A35E109F-311F-4869-995B-1D68A6FA695D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81741" y="2587712"/>
                <a:ext cx="24552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40" name="Gruppieren 167239">
            <a:extLst>
              <a:ext uri="{FF2B5EF4-FFF2-40B4-BE49-F238E27FC236}">
                <a16:creationId xmlns:a16="http://schemas.microsoft.com/office/drawing/2014/main" id="{CBFF99BC-F937-4FF2-AE16-A7B8A7E6D799}"/>
              </a:ext>
            </a:extLst>
          </p:cNvPr>
          <p:cNvGrpSpPr/>
          <p:nvPr/>
        </p:nvGrpSpPr>
        <p:grpSpPr>
          <a:xfrm>
            <a:off x="-9019" y="2493752"/>
            <a:ext cx="12018600" cy="2000880"/>
            <a:chOff x="-9019" y="2493752"/>
            <a:chExt cx="12018600" cy="20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7009" name="Freihand 167008">
                  <a:extLst>
                    <a:ext uri="{FF2B5EF4-FFF2-40B4-BE49-F238E27FC236}">
                      <a16:creationId xmlns:a16="http://schemas.microsoft.com/office/drawing/2014/main" id="{4172A597-85B2-4564-934D-086D17430F21}"/>
                    </a:ext>
                  </a:extLst>
                </p14:cNvPr>
                <p14:cNvContentPartPr/>
                <p14:nvPr/>
              </p14:nvContentPartPr>
              <p14:xfrm>
                <a:off x="641501" y="2802272"/>
                <a:ext cx="142200" cy="286560"/>
              </p14:xfrm>
            </p:contentPart>
          </mc:Choice>
          <mc:Fallback>
            <p:pic>
              <p:nvPicPr>
                <p:cNvPr id="167009" name="Freihand 167008">
                  <a:extLst>
                    <a:ext uri="{FF2B5EF4-FFF2-40B4-BE49-F238E27FC236}">
                      <a16:creationId xmlns:a16="http://schemas.microsoft.com/office/drawing/2014/main" id="{4172A597-85B2-4564-934D-086D17430F2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37181" y="2797952"/>
                  <a:ext cx="150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010" name="Freihand 167009">
                  <a:extLst>
                    <a:ext uri="{FF2B5EF4-FFF2-40B4-BE49-F238E27FC236}">
                      <a16:creationId xmlns:a16="http://schemas.microsoft.com/office/drawing/2014/main" id="{4A1DD4E0-591B-43C2-AD30-9D8819519292}"/>
                    </a:ext>
                  </a:extLst>
                </p14:cNvPr>
                <p14:cNvContentPartPr/>
                <p14:nvPr/>
              </p14:nvContentPartPr>
              <p14:xfrm>
                <a:off x="680021" y="3023672"/>
                <a:ext cx="360" cy="360"/>
              </p14:xfrm>
            </p:contentPart>
          </mc:Choice>
          <mc:Fallback>
            <p:pic>
              <p:nvPicPr>
                <p:cNvPr id="167010" name="Freihand 167009">
                  <a:extLst>
                    <a:ext uri="{FF2B5EF4-FFF2-40B4-BE49-F238E27FC236}">
                      <a16:creationId xmlns:a16="http://schemas.microsoft.com/office/drawing/2014/main" id="{4A1DD4E0-591B-43C2-AD30-9D88195192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5701" y="30193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7011" name="Freihand 167010">
                  <a:extLst>
                    <a:ext uri="{FF2B5EF4-FFF2-40B4-BE49-F238E27FC236}">
                      <a16:creationId xmlns:a16="http://schemas.microsoft.com/office/drawing/2014/main" id="{BB942CE6-6427-4B70-8A31-2AE926DE883C}"/>
                    </a:ext>
                  </a:extLst>
                </p14:cNvPr>
                <p14:cNvContentPartPr/>
                <p14:nvPr/>
              </p14:nvContentPartPr>
              <p14:xfrm>
                <a:off x="624581" y="3038432"/>
                <a:ext cx="258120" cy="28080"/>
              </p14:xfrm>
            </p:contentPart>
          </mc:Choice>
          <mc:Fallback>
            <p:pic>
              <p:nvPicPr>
                <p:cNvPr id="167011" name="Freihand 167010">
                  <a:extLst>
                    <a:ext uri="{FF2B5EF4-FFF2-40B4-BE49-F238E27FC236}">
                      <a16:creationId xmlns:a16="http://schemas.microsoft.com/office/drawing/2014/main" id="{BB942CE6-6427-4B70-8A31-2AE926DE883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0261" y="3034112"/>
                  <a:ext cx="266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7012" name="Freihand 167011">
                  <a:extLst>
                    <a:ext uri="{FF2B5EF4-FFF2-40B4-BE49-F238E27FC236}">
                      <a16:creationId xmlns:a16="http://schemas.microsoft.com/office/drawing/2014/main" id="{8A9A3BBA-9232-4C8D-A291-808BF4B23D65}"/>
                    </a:ext>
                  </a:extLst>
                </p14:cNvPr>
                <p14:cNvContentPartPr/>
                <p14:nvPr/>
              </p14:nvContentPartPr>
              <p14:xfrm>
                <a:off x="777581" y="2980112"/>
                <a:ext cx="215280" cy="142200"/>
              </p14:xfrm>
            </p:contentPart>
          </mc:Choice>
          <mc:Fallback>
            <p:pic>
              <p:nvPicPr>
                <p:cNvPr id="167012" name="Freihand 167011">
                  <a:extLst>
                    <a:ext uri="{FF2B5EF4-FFF2-40B4-BE49-F238E27FC236}">
                      <a16:creationId xmlns:a16="http://schemas.microsoft.com/office/drawing/2014/main" id="{8A9A3BBA-9232-4C8D-A291-808BF4B23D6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3261" y="2975792"/>
                  <a:ext cx="223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7048" name="Freihand 167047">
                  <a:extLst>
                    <a:ext uri="{FF2B5EF4-FFF2-40B4-BE49-F238E27FC236}">
                      <a16:creationId xmlns:a16="http://schemas.microsoft.com/office/drawing/2014/main" id="{D8AF066F-B642-44F6-8DFB-5EB3BA4996CC}"/>
                    </a:ext>
                  </a:extLst>
                </p14:cNvPr>
                <p14:cNvContentPartPr/>
                <p14:nvPr/>
              </p14:nvContentPartPr>
              <p14:xfrm>
                <a:off x="7334621" y="2759792"/>
                <a:ext cx="181080" cy="136440"/>
              </p14:xfrm>
            </p:contentPart>
          </mc:Choice>
          <mc:Fallback>
            <p:pic>
              <p:nvPicPr>
                <p:cNvPr id="167048" name="Freihand 167047">
                  <a:extLst>
                    <a:ext uri="{FF2B5EF4-FFF2-40B4-BE49-F238E27FC236}">
                      <a16:creationId xmlns:a16="http://schemas.microsoft.com/office/drawing/2014/main" id="{D8AF066F-B642-44F6-8DFB-5EB3BA4996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30301" y="2755472"/>
                  <a:ext cx="189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7049" name="Freihand 167048">
                  <a:extLst>
                    <a:ext uri="{FF2B5EF4-FFF2-40B4-BE49-F238E27FC236}">
                      <a16:creationId xmlns:a16="http://schemas.microsoft.com/office/drawing/2014/main" id="{0388AFB0-027A-4335-BBB3-69569794D8CB}"/>
                    </a:ext>
                  </a:extLst>
                </p14:cNvPr>
                <p14:cNvContentPartPr/>
                <p14:nvPr/>
              </p14:nvContentPartPr>
              <p14:xfrm>
                <a:off x="7526861" y="2765192"/>
                <a:ext cx="336240" cy="205200"/>
              </p14:xfrm>
            </p:contentPart>
          </mc:Choice>
          <mc:Fallback>
            <p:pic>
              <p:nvPicPr>
                <p:cNvPr id="167049" name="Freihand 167048">
                  <a:extLst>
                    <a:ext uri="{FF2B5EF4-FFF2-40B4-BE49-F238E27FC236}">
                      <a16:creationId xmlns:a16="http://schemas.microsoft.com/office/drawing/2014/main" id="{0388AFB0-027A-4335-BBB3-69569794D8C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22541" y="2760872"/>
                  <a:ext cx="344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7053" name="Freihand 167052">
                  <a:extLst>
                    <a:ext uri="{FF2B5EF4-FFF2-40B4-BE49-F238E27FC236}">
                      <a16:creationId xmlns:a16="http://schemas.microsoft.com/office/drawing/2014/main" id="{FE3E9DF3-A7B5-4257-9DDD-AC2576532D82}"/>
                    </a:ext>
                  </a:extLst>
                </p14:cNvPr>
                <p14:cNvContentPartPr/>
                <p14:nvPr/>
              </p14:nvContentPartPr>
              <p14:xfrm>
                <a:off x="8066141" y="2865992"/>
                <a:ext cx="12600" cy="360"/>
              </p14:xfrm>
            </p:contentPart>
          </mc:Choice>
          <mc:Fallback>
            <p:pic>
              <p:nvPicPr>
                <p:cNvPr id="167053" name="Freihand 167052">
                  <a:extLst>
                    <a:ext uri="{FF2B5EF4-FFF2-40B4-BE49-F238E27FC236}">
                      <a16:creationId xmlns:a16="http://schemas.microsoft.com/office/drawing/2014/main" id="{FE3E9DF3-A7B5-4257-9DDD-AC2576532D8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61821" y="2861672"/>
                  <a:ext cx="212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7054" name="Freihand 167053">
                  <a:extLst>
                    <a:ext uri="{FF2B5EF4-FFF2-40B4-BE49-F238E27FC236}">
                      <a16:creationId xmlns:a16="http://schemas.microsoft.com/office/drawing/2014/main" id="{DB1018D5-5468-4D81-A80A-FEE8684C550C}"/>
                    </a:ext>
                  </a:extLst>
                </p14:cNvPr>
                <p14:cNvContentPartPr/>
                <p14:nvPr/>
              </p14:nvContentPartPr>
              <p14:xfrm>
                <a:off x="8039141" y="2878592"/>
                <a:ext cx="8640" cy="7560"/>
              </p14:xfrm>
            </p:contentPart>
          </mc:Choice>
          <mc:Fallback>
            <p:pic>
              <p:nvPicPr>
                <p:cNvPr id="167054" name="Freihand 167053">
                  <a:extLst>
                    <a:ext uri="{FF2B5EF4-FFF2-40B4-BE49-F238E27FC236}">
                      <a16:creationId xmlns:a16="http://schemas.microsoft.com/office/drawing/2014/main" id="{DB1018D5-5468-4D81-A80A-FEE8684C55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34821" y="2874272"/>
                  <a:ext cx="17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7055" name="Freihand 167054">
                  <a:extLst>
                    <a:ext uri="{FF2B5EF4-FFF2-40B4-BE49-F238E27FC236}">
                      <a16:creationId xmlns:a16="http://schemas.microsoft.com/office/drawing/2014/main" id="{A6AE0FF8-5140-441D-AF76-5FE996F073AB}"/>
                    </a:ext>
                  </a:extLst>
                </p14:cNvPr>
                <p14:cNvContentPartPr/>
                <p14:nvPr/>
              </p14:nvContentPartPr>
              <p14:xfrm>
                <a:off x="8005301" y="2796512"/>
                <a:ext cx="7920" cy="12960"/>
              </p14:xfrm>
            </p:contentPart>
          </mc:Choice>
          <mc:Fallback>
            <p:pic>
              <p:nvPicPr>
                <p:cNvPr id="167055" name="Freihand 167054">
                  <a:extLst>
                    <a:ext uri="{FF2B5EF4-FFF2-40B4-BE49-F238E27FC236}">
                      <a16:creationId xmlns:a16="http://schemas.microsoft.com/office/drawing/2014/main" id="{A6AE0FF8-5140-441D-AF76-5FE996F073A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00981" y="2792192"/>
                  <a:ext cx="16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7056" name="Freihand 167055">
                  <a:extLst>
                    <a:ext uri="{FF2B5EF4-FFF2-40B4-BE49-F238E27FC236}">
                      <a16:creationId xmlns:a16="http://schemas.microsoft.com/office/drawing/2014/main" id="{77508A41-FD17-45B2-9B70-FE253011B3C7}"/>
                    </a:ext>
                  </a:extLst>
                </p14:cNvPr>
                <p14:cNvContentPartPr/>
                <p14:nvPr/>
              </p14:nvContentPartPr>
              <p14:xfrm>
                <a:off x="8016821" y="2781032"/>
                <a:ext cx="194760" cy="270360"/>
              </p14:xfrm>
            </p:contentPart>
          </mc:Choice>
          <mc:Fallback>
            <p:pic>
              <p:nvPicPr>
                <p:cNvPr id="167056" name="Freihand 167055">
                  <a:extLst>
                    <a:ext uri="{FF2B5EF4-FFF2-40B4-BE49-F238E27FC236}">
                      <a16:creationId xmlns:a16="http://schemas.microsoft.com/office/drawing/2014/main" id="{77508A41-FD17-45B2-9B70-FE253011B3C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12501" y="2776712"/>
                  <a:ext cx="203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7057" name="Freihand 167056">
                  <a:extLst>
                    <a:ext uri="{FF2B5EF4-FFF2-40B4-BE49-F238E27FC236}">
                      <a16:creationId xmlns:a16="http://schemas.microsoft.com/office/drawing/2014/main" id="{457175DA-666F-4383-ADAE-53110D77DDBC}"/>
                    </a:ext>
                  </a:extLst>
                </p14:cNvPr>
                <p14:cNvContentPartPr/>
                <p14:nvPr/>
              </p14:nvContentPartPr>
              <p14:xfrm>
                <a:off x="8203661" y="2703272"/>
                <a:ext cx="9360" cy="17280"/>
              </p14:xfrm>
            </p:contentPart>
          </mc:Choice>
          <mc:Fallback>
            <p:pic>
              <p:nvPicPr>
                <p:cNvPr id="167057" name="Freihand 167056">
                  <a:extLst>
                    <a:ext uri="{FF2B5EF4-FFF2-40B4-BE49-F238E27FC236}">
                      <a16:creationId xmlns:a16="http://schemas.microsoft.com/office/drawing/2014/main" id="{457175DA-666F-4383-ADAE-53110D77DD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99341" y="2698952"/>
                  <a:ext cx="18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7058" name="Freihand 167057">
                  <a:extLst>
                    <a:ext uri="{FF2B5EF4-FFF2-40B4-BE49-F238E27FC236}">
                      <a16:creationId xmlns:a16="http://schemas.microsoft.com/office/drawing/2014/main" id="{CBBB7604-1106-4F9F-B9FC-A2A93A595EEB}"/>
                    </a:ext>
                  </a:extLst>
                </p14:cNvPr>
                <p14:cNvContentPartPr/>
                <p14:nvPr/>
              </p14:nvContentPartPr>
              <p14:xfrm>
                <a:off x="8385821" y="2844752"/>
                <a:ext cx="360" cy="360"/>
              </p14:xfrm>
            </p:contentPart>
          </mc:Choice>
          <mc:Fallback>
            <p:pic>
              <p:nvPicPr>
                <p:cNvPr id="167058" name="Freihand 167057">
                  <a:extLst>
                    <a:ext uri="{FF2B5EF4-FFF2-40B4-BE49-F238E27FC236}">
                      <a16:creationId xmlns:a16="http://schemas.microsoft.com/office/drawing/2014/main" id="{CBBB7604-1106-4F9F-B9FC-A2A93A595E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81501" y="2840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7059" name="Freihand 167058">
                  <a:extLst>
                    <a:ext uri="{FF2B5EF4-FFF2-40B4-BE49-F238E27FC236}">
                      <a16:creationId xmlns:a16="http://schemas.microsoft.com/office/drawing/2014/main" id="{FE5DF07E-5BCD-494A-BBE7-37C4DF0B614F}"/>
                    </a:ext>
                  </a:extLst>
                </p14:cNvPr>
                <p14:cNvContentPartPr/>
                <p14:nvPr/>
              </p14:nvContentPartPr>
              <p14:xfrm>
                <a:off x="8412461" y="2761952"/>
                <a:ext cx="219240" cy="117360"/>
              </p14:xfrm>
            </p:contentPart>
          </mc:Choice>
          <mc:Fallback>
            <p:pic>
              <p:nvPicPr>
                <p:cNvPr id="167059" name="Freihand 167058">
                  <a:extLst>
                    <a:ext uri="{FF2B5EF4-FFF2-40B4-BE49-F238E27FC236}">
                      <a16:creationId xmlns:a16="http://schemas.microsoft.com/office/drawing/2014/main" id="{FE5DF07E-5BCD-494A-BBE7-37C4DF0B614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08141" y="2757632"/>
                  <a:ext cx="227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7060" name="Freihand 167059">
                  <a:extLst>
                    <a:ext uri="{FF2B5EF4-FFF2-40B4-BE49-F238E27FC236}">
                      <a16:creationId xmlns:a16="http://schemas.microsoft.com/office/drawing/2014/main" id="{EEBC2268-328A-4818-8D2A-A45D390968DD}"/>
                    </a:ext>
                  </a:extLst>
                </p14:cNvPr>
                <p14:cNvContentPartPr/>
                <p14:nvPr/>
              </p14:nvContentPartPr>
              <p14:xfrm>
                <a:off x="8620901" y="2693552"/>
                <a:ext cx="29160" cy="54720"/>
              </p14:xfrm>
            </p:contentPart>
          </mc:Choice>
          <mc:Fallback>
            <p:pic>
              <p:nvPicPr>
                <p:cNvPr id="167060" name="Freihand 167059">
                  <a:extLst>
                    <a:ext uri="{FF2B5EF4-FFF2-40B4-BE49-F238E27FC236}">
                      <a16:creationId xmlns:a16="http://schemas.microsoft.com/office/drawing/2014/main" id="{EEBC2268-328A-4818-8D2A-A45D390968D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616581" y="2689232"/>
                  <a:ext cx="37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7061" name="Freihand 167060">
                  <a:extLst>
                    <a:ext uri="{FF2B5EF4-FFF2-40B4-BE49-F238E27FC236}">
                      <a16:creationId xmlns:a16="http://schemas.microsoft.com/office/drawing/2014/main" id="{E5FA35E4-7DF2-40D7-A0DD-294DB8B96C08}"/>
                    </a:ext>
                  </a:extLst>
                </p14:cNvPr>
                <p14:cNvContentPartPr/>
                <p14:nvPr/>
              </p14:nvContentPartPr>
              <p14:xfrm>
                <a:off x="8687861" y="2658632"/>
                <a:ext cx="129600" cy="178200"/>
              </p14:xfrm>
            </p:contentPart>
          </mc:Choice>
          <mc:Fallback>
            <p:pic>
              <p:nvPicPr>
                <p:cNvPr id="167061" name="Freihand 167060">
                  <a:extLst>
                    <a:ext uri="{FF2B5EF4-FFF2-40B4-BE49-F238E27FC236}">
                      <a16:creationId xmlns:a16="http://schemas.microsoft.com/office/drawing/2014/main" id="{E5FA35E4-7DF2-40D7-A0DD-294DB8B96C0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83541" y="2654312"/>
                  <a:ext cx="138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7062" name="Freihand 167061">
                  <a:extLst>
                    <a:ext uri="{FF2B5EF4-FFF2-40B4-BE49-F238E27FC236}">
                      <a16:creationId xmlns:a16="http://schemas.microsoft.com/office/drawing/2014/main" id="{649CCFC8-0297-4785-B1B6-DF3AD7FB9792}"/>
                    </a:ext>
                  </a:extLst>
                </p14:cNvPr>
                <p14:cNvContentPartPr/>
                <p14:nvPr/>
              </p14:nvContentPartPr>
              <p14:xfrm>
                <a:off x="8870381" y="2736752"/>
                <a:ext cx="229320" cy="75600"/>
              </p14:xfrm>
            </p:contentPart>
          </mc:Choice>
          <mc:Fallback>
            <p:pic>
              <p:nvPicPr>
                <p:cNvPr id="167062" name="Freihand 167061">
                  <a:extLst>
                    <a:ext uri="{FF2B5EF4-FFF2-40B4-BE49-F238E27FC236}">
                      <a16:creationId xmlns:a16="http://schemas.microsoft.com/office/drawing/2014/main" id="{649CCFC8-0297-4785-B1B6-DF3AD7FB979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866061" y="2732432"/>
                  <a:ext cx="237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7064" name="Freihand 167063">
                  <a:extLst>
                    <a:ext uri="{FF2B5EF4-FFF2-40B4-BE49-F238E27FC236}">
                      <a16:creationId xmlns:a16="http://schemas.microsoft.com/office/drawing/2014/main" id="{4CCD3A0B-05C3-4710-8707-DBAA269037E9}"/>
                    </a:ext>
                  </a:extLst>
                </p14:cNvPr>
                <p14:cNvContentPartPr/>
                <p14:nvPr/>
              </p14:nvContentPartPr>
              <p14:xfrm>
                <a:off x="9221381" y="2704352"/>
                <a:ext cx="417600" cy="94320"/>
              </p14:xfrm>
            </p:contentPart>
          </mc:Choice>
          <mc:Fallback>
            <p:pic>
              <p:nvPicPr>
                <p:cNvPr id="167064" name="Freihand 167063">
                  <a:extLst>
                    <a:ext uri="{FF2B5EF4-FFF2-40B4-BE49-F238E27FC236}">
                      <a16:creationId xmlns:a16="http://schemas.microsoft.com/office/drawing/2014/main" id="{4CCD3A0B-05C3-4710-8707-DBAA269037E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17061" y="2700032"/>
                  <a:ext cx="426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94CBA842-CE0C-4E2D-98FF-96D3E7CD5DEC}"/>
                    </a:ext>
                  </a:extLst>
                </p14:cNvPr>
                <p14:cNvContentPartPr/>
                <p14:nvPr/>
              </p14:nvContentPartPr>
              <p14:xfrm>
                <a:off x="9594701" y="2639912"/>
                <a:ext cx="360" cy="360"/>
              </p14:xfrm>
            </p:contentPart>
          </mc:Choice>
          <mc:Fallback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94CBA842-CE0C-4E2D-98FF-96D3E7CD5D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90381" y="26355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7066" name="Freihand 167065">
                  <a:extLst>
                    <a:ext uri="{FF2B5EF4-FFF2-40B4-BE49-F238E27FC236}">
                      <a16:creationId xmlns:a16="http://schemas.microsoft.com/office/drawing/2014/main" id="{0851155A-995F-499D-8BF8-0344541A2226}"/>
                    </a:ext>
                  </a:extLst>
                </p14:cNvPr>
                <p14:cNvContentPartPr/>
                <p14:nvPr/>
              </p14:nvContentPartPr>
              <p14:xfrm>
                <a:off x="9737621" y="2703632"/>
                <a:ext cx="121680" cy="102960"/>
              </p14:xfrm>
            </p:contentPart>
          </mc:Choice>
          <mc:Fallback>
            <p:pic>
              <p:nvPicPr>
                <p:cNvPr id="167066" name="Freihand 167065">
                  <a:extLst>
                    <a:ext uri="{FF2B5EF4-FFF2-40B4-BE49-F238E27FC236}">
                      <a16:creationId xmlns:a16="http://schemas.microsoft.com/office/drawing/2014/main" id="{0851155A-995F-499D-8BF8-0344541A222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33301" y="2699312"/>
                  <a:ext cx="130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7067" name="Freihand 167066">
                  <a:extLst>
                    <a:ext uri="{FF2B5EF4-FFF2-40B4-BE49-F238E27FC236}">
                      <a16:creationId xmlns:a16="http://schemas.microsoft.com/office/drawing/2014/main" id="{14CC0DAA-4027-41A2-910B-DC4E4B6A83DE}"/>
                    </a:ext>
                  </a:extLst>
                </p14:cNvPr>
                <p14:cNvContentPartPr/>
                <p14:nvPr/>
              </p14:nvContentPartPr>
              <p14:xfrm>
                <a:off x="10028141" y="2642432"/>
                <a:ext cx="177120" cy="152280"/>
              </p14:xfrm>
            </p:contentPart>
          </mc:Choice>
          <mc:Fallback>
            <p:pic>
              <p:nvPicPr>
                <p:cNvPr id="167067" name="Freihand 167066">
                  <a:extLst>
                    <a:ext uri="{FF2B5EF4-FFF2-40B4-BE49-F238E27FC236}">
                      <a16:creationId xmlns:a16="http://schemas.microsoft.com/office/drawing/2014/main" id="{14CC0DAA-4027-41A2-910B-DC4E4B6A83D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23821" y="2638112"/>
                  <a:ext cx="185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E1276A6B-06EC-43CD-A2AD-F63E608185C1}"/>
                    </a:ext>
                  </a:extLst>
                </p14:cNvPr>
                <p14:cNvContentPartPr/>
                <p14:nvPr/>
              </p14:nvContentPartPr>
              <p14:xfrm>
                <a:off x="10258541" y="2687792"/>
                <a:ext cx="106560" cy="75960"/>
              </p14:xfrm>
            </p:contentPart>
          </mc:Choice>
          <mc:Fallback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E1276A6B-06EC-43CD-A2AD-F63E608185C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54221" y="2683472"/>
                  <a:ext cx="115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7069" name="Freihand 167068">
                  <a:extLst>
                    <a:ext uri="{FF2B5EF4-FFF2-40B4-BE49-F238E27FC236}">
                      <a16:creationId xmlns:a16="http://schemas.microsoft.com/office/drawing/2014/main" id="{1C9823FF-85A9-4AD8-9606-141FBA1CB1A1}"/>
                    </a:ext>
                  </a:extLst>
                </p14:cNvPr>
                <p14:cNvContentPartPr/>
                <p14:nvPr/>
              </p14:nvContentPartPr>
              <p14:xfrm>
                <a:off x="10395701" y="2667632"/>
                <a:ext cx="139680" cy="97920"/>
              </p14:xfrm>
            </p:contentPart>
          </mc:Choice>
          <mc:Fallback>
            <p:pic>
              <p:nvPicPr>
                <p:cNvPr id="167069" name="Freihand 167068">
                  <a:extLst>
                    <a:ext uri="{FF2B5EF4-FFF2-40B4-BE49-F238E27FC236}">
                      <a16:creationId xmlns:a16="http://schemas.microsoft.com/office/drawing/2014/main" id="{1C9823FF-85A9-4AD8-9606-141FBA1CB1A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91381" y="2663312"/>
                  <a:ext cx="148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67070" name="Freihand 167069">
                  <a:extLst>
                    <a:ext uri="{FF2B5EF4-FFF2-40B4-BE49-F238E27FC236}">
                      <a16:creationId xmlns:a16="http://schemas.microsoft.com/office/drawing/2014/main" id="{0FFBEB56-F131-404E-AFB1-5CB843F43222}"/>
                    </a:ext>
                  </a:extLst>
                </p14:cNvPr>
                <p14:cNvContentPartPr/>
                <p14:nvPr/>
              </p14:nvContentPartPr>
              <p14:xfrm>
                <a:off x="10584701" y="2646032"/>
                <a:ext cx="101520" cy="30240"/>
              </p14:xfrm>
            </p:contentPart>
          </mc:Choice>
          <mc:Fallback>
            <p:pic>
              <p:nvPicPr>
                <p:cNvPr id="167070" name="Freihand 167069">
                  <a:extLst>
                    <a:ext uri="{FF2B5EF4-FFF2-40B4-BE49-F238E27FC236}">
                      <a16:creationId xmlns:a16="http://schemas.microsoft.com/office/drawing/2014/main" id="{0FFBEB56-F131-404E-AFB1-5CB843F4322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80381" y="2641712"/>
                  <a:ext cx="110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7071" name="Freihand 167070">
                  <a:extLst>
                    <a:ext uri="{FF2B5EF4-FFF2-40B4-BE49-F238E27FC236}">
                      <a16:creationId xmlns:a16="http://schemas.microsoft.com/office/drawing/2014/main" id="{1CABBDFC-B504-43A0-9987-1A6B734E148E}"/>
                    </a:ext>
                  </a:extLst>
                </p14:cNvPr>
                <p14:cNvContentPartPr/>
                <p14:nvPr/>
              </p14:nvContentPartPr>
              <p14:xfrm>
                <a:off x="10572821" y="2638112"/>
                <a:ext cx="221760" cy="106920"/>
              </p14:xfrm>
            </p:contentPart>
          </mc:Choice>
          <mc:Fallback>
            <p:pic>
              <p:nvPicPr>
                <p:cNvPr id="167071" name="Freihand 167070">
                  <a:extLst>
                    <a:ext uri="{FF2B5EF4-FFF2-40B4-BE49-F238E27FC236}">
                      <a16:creationId xmlns:a16="http://schemas.microsoft.com/office/drawing/2014/main" id="{1CABBDFC-B504-43A0-9987-1A6B734E148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68501" y="2633792"/>
                  <a:ext cx="230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7072" name="Freihand 167071">
                  <a:extLst>
                    <a:ext uri="{FF2B5EF4-FFF2-40B4-BE49-F238E27FC236}">
                      <a16:creationId xmlns:a16="http://schemas.microsoft.com/office/drawing/2014/main" id="{6BC122F4-BE1E-4341-9F25-C397BE0306F9}"/>
                    </a:ext>
                  </a:extLst>
                </p14:cNvPr>
                <p14:cNvContentPartPr/>
                <p14:nvPr/>
              </p14:nvContentPartPr>
              <p14:xfrm>
                <a:off x="10752461" y="2532272"/>
                <a:ext cx="221760" cy="179640"/>
              </p14:xfrm>
            </p:contentPart>
          </mc:Choice>
          <mc:Fallback>
            <p:pic>
              <p:nvPicPr>
                <p:cNvPr id="167072" name="Freihand 167071">
                  <a:extLst>
                    <a:ext uri="{FF2B5EF4-FFF2-40B4-BE49-F238E27FC236}">
                      <a16:creationId xmlns:a16="http://schemas.microsoft.com/office/drawing/2014/main" id="{6BC122F4-BE1E-4341-9F25-C397BE0306F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48141" y="2527952"/>
                  <a:ext cx="230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54539A2F-AC08-4C67-B400-713FD5AA7E8C}"/>
                    </a:ext>
                  </a:extLst>
                </p14:cNvPr>
                <p14:cNvContentPartPr/>
                <p14:nvPr/>
              </p14:nvContentPartPr>
              <p14:xfrm>
                <a:off x="10979981" y="2609672"/>
                <a:ext cx="126360" cy="86040"/>
              </p14:xfrm>
            </p:contentPart>
          </mc:Choice>
          <mc:Fallback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54539A2F-AC08-4C67-B400-713FD5AA7E8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75661" y="2605352"/>
                  <a:ext cx="135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CE581F72-4569-4224-89F8-CE1D7157A616}"/>
                    </a:ext>
                  </a:extLst>
                </p14:cNvPr>
                <p14:cNvContentPartPr/>
                <p14:nvPr/>
              </p14:nvContentPartPr>
              <p14:xfrm>
                <a:off x="11131901" y="2505632"/>
                <a:ext cx="168120" cy="163080"/>
              </p14:xfrm>
            </p:contentPart>
          </mc:Choice>
          <mc:Fallback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CE581F72-4569-4224-89F8-CE1D7157A61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27581" y="2501312"/>
                  <a:ext cx="176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F6255BF9-C659-4E12-95EF-80F805C96733}"/>
                    </a:ext>
                  </a:extLst>
                </p14:cNvPr>
                <p14:cNvContentPartPr/>
                <p14:nvPr/>
              </p14:nvContentPartPr>
              <p14:xfrm>
                <a:off x="11303621" y="2646392"/>
                <a:ext cx="37080" cy="9000"/>
              </p14:xfrm>
            </p:contentPart>
          </mc:Choice>
          <mc:Fallback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F6255BF9-C659-4E12-95EF-80F805C9673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99301" y="2642072"/>
                  <a:ext cx="45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7077" name="Freihand 167076">
                  <a:extLst>
                    <a:ext uri="{FF2B5EF4-FFF2-40B4-BE49-F238E27FC236}">
                      <a16:creationId xmlns:a16="http://schemas.microsoft.com/office/drawing/2014/main" id="{2F2C26CF-5B6A-45D2-91EB-93EFD3F3F9D6}"/>
                    </a:ext>
                  </a:extLst>
                </p14:cNvPr>
                <p14:cNvContentPartPr/>
                <p14:nvPr/>
              </p14:nvContentPartPr>
              <p14:xfrm>
                <a:off x="11327021" y="2493752"/>
                <a:ext cx="388440" cy="162000"/>
              </p14:xfrm>
            </p:contentPart>
          </mc:Choice>
          <mc:Fallback>
            <p:pic>
              <p:nvPicPr>
                <p:cNvPr id="167077" name="Freihand 167076">
                  <a:extLst>
                    <a:ext uri="{FF2B5EF4-FFF2-40B4-BE49-F238E27FC236}">
                      <a16:creationId xmlns:a16="http://schemas.microsoft.com/office/drawing/2014/main" id="{2F2C26CF-5B6A-45D2-91EB-93EFD3F3F9D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322701" y="2489432"/>
                  <a:ext cx="397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7041" name="Freihand 167040">
                  <a:extLst>
                    <a:ext uri="{FF2B5EF4-FFF2-40B4-BE49-F238E27FC236}">
                      <a16:creationId xmlns:a16="http://schemas.microsoft.com/office/drawing/2014/main" id="{0CC57E3C-6EBD-4B08-90CC-95D8798FA4AE}"/>
                    </a:ext>
                  </a:extLst>
                </p14:cNvPr>
                <p14:cNvContentPartPr/>
                <p14:nvPr/>
              </p14:nvContentPartPr>
              <p14:xfrm>
                <a:off x="5937461" y="2832512"/>
                <a:ext cx="235080" cy="225000"/>
              </p14:xfrm>
            </p:contentPart>
          </mc:Choice>
          <mc:Fallback>
            <p:pic>
              <p:nvPicPr>
                <p:cNvPr id="167041" name="Freihand 167040">
                  <a:extLst>
                    <a:ext uri="{FF2B5EF4-FFF2-40B4-BE49-F238E27FC236}">
                      <a16:creationId xmlns:a16="http://schemas.microsoft.com/office/drawing/2014/main" id="{0CC57E3C-6EBD-4B08-90CC-95D8798FA4A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33141" y="2828192"/>
                  <a:ext cx="243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7042" name="Freihand 167041">
                  <a:extLst>
                    <a:ext uri="{FF2B5EF4-FFF2-40B4-BE49-F238E27FC236}">
                      <a16:creationId xmlns:a16="http://schemas.microsoft.com/office/drawing/2014/main" id="{C1C66C7D-04B6-4338-872E-A2225E068154}"/>
                    </a:ext>
                  </a:extLst>
                </p14:cNvPr>
                <p14:cNvContentPartPr/>
                <p14:nvPr/>
              </p14:nvContentPartPr>
              <p14:xfrm>
                <a:off x="6163541" y="2832872"/>
                <a:ext cx="96840" cy="80280"/>
              </p14:xfrm>
            </p:contentPart>
          </mc:Choice>
          <mc:Fallback>
            <p:pic>
              <p:nvPicPr>
                <p:cNvPr id="167042" name="Freihand 167041">
                  <a:extLst>
                    <a:ext uri="{FF2B5EF4-FFF2-40B4-BE49-F238E27FC236}">
                      <a16:creationId xmlns:a16="http://schemas.microsoft.com/office/drawing/2014/main" id="{C1C66C7D-04B6-4338-872E-A2225E06815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59221" y="2828552"/>
                  <a:ext cx="105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7043" name="Freihand 167042">
                  <a:extLst>
                    <a:ext uri="{FF2B5EF4-FFF2-40B4-BE49-F238E27FC236}">
                      <a16:creationId xmlns:a16="http://schemas.microsoft.com/office/drawing/2014/main" id="{520AF518-AE59-4A17-8700-741D69A37533}"/>
                    </a:ext>
                  </a:extLst>
                </p14:cNvPr>
                <p14:cNvContentPartPr/>
                <p14:nvPr/>
              </p14:nvContentPartPr>
              <p14:xfrm>
                <a:off x="6273701" y="2775272"/>
                <a:ext cx="171360" cy="148320"/>
              </p14:xfrm>
            </p:contentPart>
          </mc:Choice>
          <mc:Fallback>
            <p:pic>
              <p:nvPicPr>
                <p:cNvPr id="167043" name="Freihand 167042">
                  <a:extLst>
                    <a:ext uri="{FF2B5EF4-FFF2-40B4-BE49-F238E27FC236}">
                      <a16:creationId xmlns:a16="http://schemas.microsoft.com/office/drawing/2014/main" id="{520AF518-AE59-4A17-8700-741D69A3753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69381" y="2770952"/>
                  <a:ext cx="18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7044" name="Freihand 167043">
                  <a:extLst>
                    <a:ext uri="{FF2B5EF4-FFF2-40B4-BE49-F238E27FC236}">
                      <a16:creationId xmlns:a16="http://schemas.microsoft.com/office/drawing/2014/main" id="{81958211-B4D1-4900-888E-1776E7B96F5F}"/>
                    </a:ext>
                  </a:extLst>
                </p14:cNvPr>
                <p14:cNvContentPartPr/>
                <p14:nvPr/>
              </p14:nvContentPartPr>
              <p14:xfrm>
                <a:off x="6474581" y="2724152"/>
                <a:ext cx="283680" cy="192240"/>
              </p14:xfrm>
            </p:contentPart>
          </mc:Choice>
          <mc:Fallback>
            <p:pic>
              <p:nvPicPr>
                <p:cNvPr id="167044" name="Freihand 167043">
                  <a:extLst>
                    <a:ext uri="{FF2B5EF4-FFF2-40B4-BE49-F238E27FC236}">
                      <a16:creationId xmlns:a16="http://schemas.microsoft.com/office/drawing/2014/main" id="{81958211-B4D1-4900-888E-1776E7B96F5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70261" y="2719832"/>
                  <a:ext cx="292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7045" name="Freihand 167044">
                  <a:extLst>
                    <a:ext uri="{FF2B5EF4-FFF2-40B4-BE49-F238E27FC236}">
                      <a16:creationId xmlns:a16="http://schemas.microsoft.com/office/drawing/2014/main" id="{6A28CA4F-FACE-4F6E-84D7-15D0F1A26C67}"/>
                    </a:ext>
                  </a:extLst>
                </p14:cNvPr>
                <p14:cNvContentPartPr/>
                <p14:nvPr/>
              </p14:nvContentPartPr>
              <p14:xfrm>
                <a:off x="6735221" y="2774552"/>
                <a:ext cx="191160" cy="103680"/>
              </p14:xfrm>
            </p:contentPart>
          </mc:Choice>
          <mc:Fallback>
            <p:pic>
              <p:nvPicPr>
                <p:cNvPr id="167045" name="Freihand 167044">
                  <a:extLst>
                    <a:ext uri="{FF2B5EF4-FFF2-40B4-BE49-F238E27FC236}">
                      <a16:creationId xmlns:a16="http://schemas.microsoft.com/office/drawing/2014/main" id="{6A28CA4F-FACE-4F6E-84D7-15D0F1A26C6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30901" y="2770232"/>
                  <a:ext cx="199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67046" name="Freihand 167045">
                  <a:extLst>
                    <a:ext uri="{FF2B5EF4-FFF2-40B4-BE49-F238E27FC236}">
                      <a16:creationId xmlns:a16="http://schemas.microsoft.com/office/drawing/2014/main" id="{2CA3F9F5-486E-48F1-B74D-1E939BC8196B}"/>
                    </a:ext>
                  </a:extLst>
                </p14:cNvPr>
                <p14:cNvContentPartPr/>
                <p14:nvPr/>
              </p14:nvContentPartPr>
              <p14:xfrm>
                <a:off x="6857261" y="2755832"/>
                <a:ext cx="294120" cy="125280"/>
              </p14:xfrm>
            </p:contentPart>
          </mc:Choice>
          <mc:Fallback>
            <p:pic>
              <p:nvPicPr>
                <p:cNvPr id="167046" name="Freihand 167045">
                  <a:extLst>
                    <a:ext uri="{FF2B5EF4-FFF2-40B4-BE49-F238E27FC236}">
                      <a16:creationId xmlns:a16="http://schemas.microsoft.com/office/drawing/2014/main" id="{2CA3F9F5-486E-48F1-B74D-1E939BC8196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52941" y="2751512"/>
                  <a:ext cx="302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67047" name="Freihand 167046">
                  <a:extLst>
                    <a:ext uri="{FF2B5EF4-FFF2-40B4-BE49-F238E27FC236}">
                      <a16:creationId xmlns:a16="http://schemas.microsoft.com/office/drawing/2014/main" id="{5549A57D-DBB1-4A9B-9FF1-E989117575CC}"/>
                    </a:ext>
                  </a:extLst>
                </p14:cNvPr>
                <p14:cNvContentPartPr/>
                <p14:nvPr/>
              </p14:nvContentPartPr>
              <p14:xfrm>
                <a:off x="7133741" y="2856992"/>
                <a:ext cx="12600" cy="87840"/>
              </p14:xfrm>
            </p:contentPart>
          </mc:Choice>
          <mc:Fallback>
            <p:pic>
              <p:nvPicPr>
                <p:cNvPr id="167047" name="Freihand 167046">
                  <a:extLst>
                    <a:ext uri="{FF2B5EF4-FFF2-40B4-BE49-F238E27FC236}">
                      <a16:creationId xmlns:a16="http://schemas.microsoft.com/office/drawing/2014/main" id="{5549A57D-DBB1-4A9B-9FF1-E989117575C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29421" y="2852672"/>
                  <a:ext cx="21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67014" name="Freihand 167013">
                  <a:extLst>
                    <a:ext uri="{FF2B5EF4-FFF2-40B4-BE49-F238E27FC236}">
                      <a16:creationId xmlns:a16="http://schemas.microsoft.com/office/drawing/2014/main" id="{42C49EE6-9A09-4576-80D0-A96AFEEC3DE8}"/>
                    </a:ext>
                  </a:extLst>
                </p14:cNvPr>
                <p14:cNvContentPartPr/>
                <p14:nvPr/>
              </p14:nvContentPartPr>
              <p14:xfrm>
                <a:off x="1191941" y="2951672"/>
                <a:ext cx="266040" cy="124200"/>
              </p14:xfrm>
            </p:contentPart>
          </mc:Choice>
          <mc:Fallback>
            <p:pic>
              <p:nvPicPr>
                <p:cNvPr id="167014" name="Freihand 167013">
                  <a:extLst>
                    <a:ext uri="{FF2B5EF4-FFF2-40B4-BE49-F238E27FC236}">
                      <a16:creationId xmlns:a16="http://schemas.microsoft.com/office/drawing/2014/main" id="{42C49EE6-9A09-4576-80D0-A96AFEEC3DE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7621" y="2947352"/>
                  <a:ext cx="274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67015" name="Freihand 167014">
                  <a:extLst>
                    <a:ext uri="{FF2B5EF4-FFF2-40B4-BE49-F238E27FC236}">
                      <a16:creationId xmlns:a16="http://schemas.microsoft.com/office/drawing/2014/main" id="{F426D15D-28A1-4569-9599-1A2FF26AE5B9}"/>
                    </a:ext>
                  </a:extLst>
                </p14:cNvPr>
                <p14:cNvContentPartPr/>
                <p14:nvPr/>
              </p14:nvContentPartPr>
              <p14:xfrm>
                <a:off x="1401821" y="2896952"/>
                <a:ext cx="360" cy="360"/>
              </p14:xfrm>
            </p:contentPart>
          </mc:Choice>
          <mc:Fallback>
            <p:pic>
              <p:nvPicPr>
                <p:cNvPr id="167015" name="Freihand 167014">
                  <a:extLst>
                    <a:ext uri="{FF2B5EF4-FFF2-40B4-BE49-F238E27FC236}">
                      <a16:creationId xmlns:a16="http://schemas.microsoft.com/office/drawing/2014/main" id="{F426D15D-28A1-4569-9599-1A2FF26AE5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97501" y="28926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7016" name="Freihand 167015">
                  <a:extLst>
                    <a:ext uri="{FF2B5EF4-FFF2-40B4-BE49-F238E27FC236}">
                      <a16:creationId xmlns:a16="http://schemas.microsoft.com/office/drawing/2014/main" id="{12A4E6E9-933E-45AF-ADBD-CAB15AC99A1E}"/>
                    </a:ext>
                  </a:extLst>
                </p14:cNvPr>
                <p14:cNvContentPartPr/>
                <p14:nvPr/>
              </p14:nvContentPartPr>
              <p14:xfrm>
                <a:off x="1279421" y="2849432"/>
                <a:ext cx="34560" cy="171000"/>
              </p14:xfrm>
            </p:contentPart>
          </mc:Choice>
          <mc:Fallback>
            <p:pic>
              <p:nvPicPr>
                <p:cNvPr id="167016" name="Freihand 167015">
                  <a:extLst>
                    <a:ext uri="{FF2B5EF4-FFF2-40B4-BE49-F238E27FC236}">
                      <a16:creationId xmlns:a16="http://schemas.microsoft.com/office/drawing/2014/main" id="{12A4E6E9-933E-45AF-ADBD-CAB15AC99A1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75101" y="2845112"/>
                  <a:ext cx="43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7017" name="Freihand 167016">
                  <a:extLst>
                    <a:ext uri="{FF2B5EF4-FFF2-40B4-BE49-F238E27FC236}">
                      <a16:creationId xmlns:a16="http://schemas.microsoft.com/office/drawing/2014/main" id="{D6176670-AE61-44D8-9FA4-18A8AE7A0731}"/>
                    </a:ext>
                  </a:extLst>
                </p14:cNvPr>
                <p14:cNvContentPartPr/>
                <p14:nvPr/>
              </p14:nvContentPartPr>
              <p14:xfrm>
                <a:off x="1463381" y="2982272"/>
                <a:ext cx="109800" cy="111600"/>
              </p14:xfrm>
            </p:contentPart>
          </mc:Choice>
          <mc:Fallback>
            <p:pic>
              <p:nvPicPr>
                <p:cNvPr id="167017" name="Freihand 167016">
                  <a:extLst>
                    <a:ext uri="{FF2B5EF4-FFF2-40B4-BE49-F238E27FC236}">
                      <a16:creationId xmlns:a16="http://schemas.microsoft.com/office/drawing/2014/main" id="{D6176670-AE61-44D8-9FA4-18A8AE7A073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59061" y="2977952"/>
                  <a:ext cx="118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7018" name="Freihand 167017">
                  <a:extLst>
                    <a:ext uri="{FF2B5EF4-FFF2-40B4-BE49-F238E27FC236}">
                      <a16:creationId xmlns:a16="http://schemas.microsoft.com/office/drawing/2014/main" id="{1F0CE981-F192-43F3-B6C7-FBAE50E4D091}"/>
                    </a:ext>
                  </a:extLst>
                </p14:cNvPr>
                <p14:cNvContentPartPr/>
                <p14:nvPr/>
              </p14:nvContentPartPr>
              <p14:xfrm>
                <a:off x="1613861" y="2983712"/>
                <a:ext cx="145080" cy="74880"/>
              </p14:xfrm>
            </p:contentPart>
          </mc:Choice>
          <mc:Fallback>
            <p:pic>
              <p:nvPicPr>
                <p:cNvPr id="167018" name="Freihand 167017">
                  <a:extLst>
                    <a:ext uri="{FF2B5EF4-FFF2-40B4-BE49-F238E27FC236}">
                      <a16:creationId xmlns:a16="http://schemas.microsoft.com/office/drawing/2014/main" id="{1F0CE981-F192-43F3-B6C7-FBAE50E4D09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09541" y="2979392"/>
                  <a:ext cx="153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7019" name="Freihand 167018">
                  <a:extLst>
                    <a:ext uri="{FF2B5EF4-FFF2-40B4-BE49-F238E27FC236}">
                      <a16:creationId xmlns:a16="http://schemas.microsoft.com/office/drawing/2014/main" id="{DCA2F456-A98C-4432-82B9-01D69835DADF}"/>
                    </a:ext>
                  </a:extLst>
                </p14:cNvPr>
                <p14:cNvContentPartPr/>
                <p14:nvPr/>
              </p14:nvContentPartPr>
              <p14:xfrm>
                <a:off x="2033621" y="2946992"/>
                <a:ext cx="11880" cy="115200"/>
              </p14:xfrm>
            </p:contentPart>
          </mc:Choice>
          <mc:Fallback>
            <p:pic>
              <p:nvPicPr>
                <p:cNvPr id="167019" name="Freihand 167018">
                  <a:extLst>
                    <a:ext uri="{FF2B5EF4-FFF2-40B4-BE49-F238E27FC236}">
                      <a16:creationId xmlns:a16="http://schemas.microsoft.com/office/drawing/2014/main" id="{DCA2F456-A98C-4432-82B9-01D69835DAD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29301" y="2942672"/>
                  <a:ext cx="20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7020" name="Freihand 167019">
                  <a:extLst>
                    <a:ext uri="{FF2B5EF4-FFF2-40B4-BE49-F238E27FC236}">
                      <a16:creationId xmlns:a16="http://schemas.microsoft.com/office/drawing/2014/main" id="{CB6795B3-31BA-427D-A7A3-870DC1B3C492}"/>
                    </a:ext>
                  </a:extLst>
                </p14:cNvPr>
                <p14:cNvContentPartPr/>
                <p14:nvPr/>
              </p14:nvContentPartPr>
              <p14:xfrm>
                <a:off x="1938941" y="2926112"/>
                <a:ext cx="168120" cy="9000"/>
              </p14:xfrm>
            </p:contentPart>
          </mc:Choice>
          <mc:Fallback>
            <p:pic>
              <p:nvPicPr>
                <p:cNvPr id="167020" name="Freihand 167019">
                  <a:extLst>
                    <a:ext uri="{FF2B5EF4-FFF2-40B4-BE49-F238E27FC236}">
                      <a16:creationId xmlns:a16="http://schemas.microsoft.com/office/drawing/2014/main" id="{CB6795B3-31BA-427D-A7A3-870DC1B3C49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934621" y="2921792"/>
                  <a:ext cx="176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7021" name="Freihand 167020">
                  <a:extLst>
                    <a:ext uri="{FF2B5EF4-FFF2-40B4-BE49-F238E27FC236}">
                      <a16:creationId xmlns:a16="http://schemas.microsoft.com/office/drawing/2014/main" id="{71D7E9AC-F592-4623-893E-7211D34EF968}"/>
                    </a:ext>
                  </a:extLst>
                </p14:cNvPr>
                <p14:cNvContentPartPr/>
                <p14:nvPr/>
              </p14:nvContentPartPr>
              <p14:xfrm>
                <a:off x="2117141" y="2977952"/>
                <a:ext cx="349920" cy="73800"/>
              </p14:xfrm>
            </p:contentPart>
          </mc:Choice>
          <mc:Fallback>
            <p:pic>
              <p:nvPicPr>
                <p:cNvPr id="167021" name="Freihand 167020">
                  <a:extLst>
                    <a:ext uri="{FF2B5EF4-FFF2-40B4-BE49-F238E27FC236}">
                      <a16:creationId xmlns:a16="http://schemas.microsoft.com/office/drawing/2014/main" id="{71D7E9AC-F592-4623-893E-7211D34EF96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12821" y="2973632"/>
                  <a:ext cx="358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47E20D72-AB9D-436F-8812-D1486E5B284B}"/>
                    </a:ext>
                  </a:extLst>
                </p14:cNvPr>
                <p14:cNvContentPartPr/>
                <p14:nvPr/>
              </p14:nvContentPartPr>
              <p14:xfrm>
                <a:off x="2655701" y="2999912"/>
                <a:ext cx="14400" cy="66600"/>
              </p14:xfrm>
            </p:contentPart>
          </mc:Choice>
          <mc:Fallback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47E20D72-AB9D-436F-8812-D1486E5B284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651381" y="2995592"/>
                  <a:ext cx="23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F84541EA-D499-4016-BD24-F02D9CE3DA7A}"/>
                    </a:ext>
                  </a:extLst>
                </p14:cNvPr>
                <p14:cNvContentPartPr/>
                <p14:nvPr/>
              </p14:nvContentPartPr>
              <p14:xfrm>
                <a:off x="2658941" y="2943392"/>
                <a:ext cx="47880" cy="15480"/>
              </p14:xfrm>
            </p:contentPart>
          </mc:Choice>
          <mc:Fallback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F84541EA-D499-4016-BD24-F02D9CE3DA7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54621" y="2939072"/>
                  <a:ext cx="56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7024" name="Freihand 167023">
                  <a:extLst>
                    <a:ext uri="{FF2B5EF4-FFF2-40B4-BE49-F238E27FC236}">
                      <a16:creationId xmlns:a16="http://schemas.microsoft.com/office/drawing/2014/main" id="{A3804715-6BE6-4035-8D04-7F97DFD63895}"/>
                    </a:ext>
                  </a:extLst>
                </p14:cNvPr>
                <p14:cNvContentPartPr/>
                <p14:nvPr/>
              </p14:nvContentPartPr>
              <p14:xfrm>
                <a:off x="2701781" y="2963552"/>
                <a:ext cx="91080" cy="103320"/>
              </p14:xfrm>
            </p:contentPart>
          </mc:Choice>
          <mc:Fallback>
            <p:pic>
              <p:nvPicPr>
                <p:cNvPr id="167024" name="Freihand 167023">
                  <a:extLst>
                    <a:ext uri="{FF2B5EF4-FFF2-40B4-BE49-F238E27FC236}">
                      <a16:creationId xmlns:a16="http://schemas.microsoft.com/office/drawing/2014/main" id="{A3804715-6BE6-4035-8D04-7F97DFD6389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697461" y="2959232"/>
                  <a:ext cx="99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7025" name="Freihand 167024">
                  <a:extLst>
                    <a:ext uri="{FF2B5EF4-FFF2-40B4-BE49-F238E27FC236}">
                      <a16:creationId xmlns:a16="http://schemas.microsoft.com/office/drawing/2014/main" id="{2B2DDA2C-877E-402F-BF49-99F5A45ECC71}"/>
                    </a:ext>
                  </a:extLst>
                </p14:cNvPr>
                <p14:cNvContentPartPr/>
                <p14:nvPr/>
              </p14:nvContentPartPr>
              <p14:xfrm>
                <a:off x="2776301" y="2900912"/>
                <a:ext cx="124560" cy="155880"/>
              </p14:xfrm>
            </p:contentPart>
          </mc:Choice>
          <mc:Fallback>
            <p:pic>
              <p:nvPicPr>
                <p:cNvPr id="167025" name="Freihand 167024">
                  <a:extLst>
                    <a:ext uri="{FF2B5EF4-FFF2-40B4-BE49-F238E27FC236}">
                      <a16:creationId xmlns:a16="http://schemas.microsoft.com/office/drawing/2014/main" id="{2B2DDA2C-877E-402F-BF49-99F5A45ECC7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771981" y="2896592"/>
                  <a:ext cx="133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7026" name="Freihand 167025">
                  <a:extLst>
                    <a:ext uri="{FF2B5EF4-FFF2-40B4-BE49-F238E27FC236}">
                      <a16:creationId xmlns:a16="http://schemas.microsoft.com/office/drawing/2014/main" id="{A02138CD-EA7F-4DDA-82BD-80BE0FCFE3EC}"/>
                    </a:ext>
                  </a:extLst>
                </p14:cNvPr>
                <p14:cNvContentPartPr/>
                <p14:nvPr/>
              </p14:nvContentPartPr>
              <p14:xfrm>
                <a:off x="3043781" y="2868872"/>
                <a:ext cx="163080" cy="124920"/>
              </p14:xfrm>
            </p:contentPart>
          </mc:Choice>
          <mc:Fallback>
            <p:pic>
              <p:nvPicPr>
                <p:cNvPr id="167026" name="Freihand 167025">
                  <a:extLst>
                    <a:ext uri="{FF2B5EF4-FFF2-40B4-BE49-F238E27FC236}">
                      <a16:creationId xmlns:a16="http://schemas.microsoft.com/office/drawing/2014/main" id="{A02138CD-EA7F-4DDA-82BD-80BE0FCFE3E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039461" y="2864552"/>
                  <a:ext cx="171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7027" name="Freihand 167026">
                  <a:extLst>
                    <a:ext uri="{FF2B5EF4-FFF2-40B4-BE49-F238E27FC236}">
                      <a16:creationId xmlns:a16="http://schemas.microsoft.com/office/drawing/2014/main" id="{37D03787-795E-4C43-BC43-5E01CE83CA24}"/>
                    </a:ext>
                  </a:extLst>
                </p14:cNvPr>
                <p14:cNvContentPartPr/>
                <p14:nvPr/>
              </p14:nvContentPartPr>
              <p14:xfrm>
                <a:off x="3198941" y="2921432"/>
                <a:ext cx="291960" cy="84960"/>
              </p14:xfrm>
            </p:contentPart>
          </mc:Choice>
          <mc:Fallback>
            <p:pic>
              <p:nvPicPr>
                <p:cNvPr id="167027" name="Freihand 167026">
                  <a:extLst>
                    <a:ext uri="{FF2B5EF4-FFF2-40B4-BE49-F238E27FC236}">
                      <a16:creationId xmlns:a16="http://schemas.microsoft.com/office/drawing/2014/main" id="{37D03787-795E-4C43-BC43-5E01CE83CA2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194621" y="2917112"/>
                  <a:ext cx="300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7028" name="Freihand 167027">
                  <a:extLst>
                    <a:ext uri="{FF2B5EF4-FFF2-40B4-BE49-F238E27FC236}">
                      <a16:creationId xmlns:a16="http://schemas.microsoft.com/office/drawing/2014/main" id="{396F72F4-DA53-44A7-A281-741C4EED0326}"/>
                    </a:ext>
                  </a:extLst>
                </p14:cNvPr>
                <p14:cNvContentPartPr/>
                <p14:nvPr/>
              </p14:nvContentPartPr>
              <p14:xfrm>
                <a:off x="3806261" y="2953112"/>
                <a:ext cx="19800" cy="10080"/>
              </p14:xfrm>
            </p:contentPart>
          </mc:Choice>
          <mc:Fallback>
            <p:pic>
              <p:nvPicPr>
                <p:cNvPr id="167028" name="Freihand 167027">
                  <a:extLst>
                    <a:ext uri="{FF2B5EF4-FFF2-40B4-BE49-F238E27FC236}">
                      <a16:creationId xmlns:a16="http://schemas.microsoft.com/office/drawing/2014/main" id="{396F72F4-DA53-44A7-A281-741C4EED032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01941" y="2948792"/>
                  <a:ext cx="28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7029" name="Freihand 167028">
                  <a:extLst>
                    <a:ext uri="{FF2B5EF4-FFF2-40B4-BE49-F238E27FC236}">
                      <a16:creationId xmlns:a16="http://schemas.microsoft.com/office/drawing/2014/main" id="{2D263D28-4F76-469C-90B9-DE22B355F85B}"/>
                    </a:ext>
                  </a:extLst>
                </p14:cNvPr>
                <p14:cNvContentPartPr/>
                <p14:nvPr/>
              </p14:nvContentPartPr>
              <p14:xfrm>
                <a:off x="3730301" y="2865632"/>
                <a:ext cx="185400" cy="136440"/>
              </p14:xfrm>
            </p:contentPart>
          </mc:Choice>
          <mc:Fallback>
            <p:pic>
              <p:nvPicPr>
                <p:cNvPr id="167029" name="Freihand 167028">
                  <a:extLst>
                    <a:ext uri="{FF2B5EF4-FFF2-40B4-BE49-F238E27FC236}">
                      <a16:creationId xmlns:a16="http://schemas.microsoft.com/office/drawing/2014/main" id="{2D263D28-4F76-469C-90B9-DE22B355F85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725981" y="2861312"/>
                  <a:ext cx="194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7030" name="Freihand 167029">
                  <a:extLst>
                    <a:ext uri="{FF2B5EF4-FFF2-40B4-BE49-F238E27FC236}">
                      <a16:creationId xmlns:a16="http://schemas.microsoft.com/office/drawing/2014/main" id="{9F7405F1-D89B-4BBA-B7AC-C1CB45E8A54F}"/>
                    </a:ext>
                  </a:extLst>
                </p14:cNvPr>
                <p14:cNvContentPartPr/>
                <p14:nvPr/>
              </p14:nvContentPartPr>
              <p14:xfrm>
                <a:off x="3931541" y="2919992"/>
                <a:ext cx="85320" cy="53280"/>
              </p14:xfrm>
            </p:contentPart>
          </mc:Choice>
          <mc:Fallback>
            <p:pic>
              <p:nvPicPr>
                <p:cNvPr id="167030" name="Freihand 167029">
                  <a:extLst>
                    <a:ext uri="{FF2B5EF4-FFF2-40B4-BE49-F238E27FC236}">
                      <a16:creationId xmlns:a16="http://schemas.microsoft.com/office/drawing/2014/main" id="{9F7405F1-D89B-4BBA-B7AC-C1CB45E8A54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927221" y="2915672"/>
                  <a:ext cx="93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7031" name="Freihand 167030">
                  <a:extLst>
                    <a:ext uri="{FF2B5EF4-FFF2-40B4-BE49-F238E27FC236}">
                      <a16:creationId xmlns:a16="http://schemas.microsoft.com/office/drawing/2014/main" id="{46F3F95A-B5CE-41A3-9B67-3457F0A91AB0}"/>
                    </a:ext>
                  </a:extLst>
                </p14:cNvPr>
                <p14:cNvContentPartPr/>
                <p14:nvPr/>
              </p14:nvContentPartPr>
              <p14:xfrm>
                <a:off x="4027301" y="2907392"/>
                <a:ext cx="86760" cy="78840"/>
              </p14:xfrm>
            </p:contentPart>
          </mc:Choice>
          <mc:Fallback>
            <p:pic>
              <p:nvPicPr>
                <p:cNvPr id="167031" name="Freihand 167030">
                  <a:extLst>
                    <a:ext uri="{FF2B5EF4-FFF2-40B4-BE49-F238E27FC236}">
                      <a16:creationId xmlns:a16="http://schemas.microsoft.com/office/drawing/2014/main" id="{46F3F95A-B5CE-41A3-9B67-3457F0A91AB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022981" y="2903072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67032" name="Freihand 167031">
                  <a:extLst>
                    <a:ext uri="{FF2B5EF4-FFF2-40B4-BE49-F238E27FC236}">
                      <a16:creationId xmlns:a16="http://schemas.microsoft.com/office/drawing/2014/main" id="{7E1E3759-2784-4B8E-A39B-564CA2D74AD0}"/>
                    </a:ext>
                  </a:extLst>
                </p14:cNvPr>
                <p14:cNvContentPartPr/>
                <p14:nvPr/>
              </p14:nvContentPartPr>
              <p14:xfrm>
                <a:off x="4124861" y="2833232"/>
                <a:ext cx="169560" cy="142200"/>
              </p14:xfrm>
            </p:contentPart>
          </mc:Choice>
          <mc:Fallback>
            <p:pic>
              <p:nvPicPr>
                <p:cNvPr id="167032" name="Freihand 167031">
                  <a:extLst>
                    <a:ext uri="{FF2B5EF4-FFF2-40B4-BE49-F238E27FC236}">
                      <a16:creationId xmlns:a16="http://schemas.microsoft.com/office/drawing/2014/main" id="{7E1E3759-2784-4B8E-A39B-564CA2D74AD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120541" y="2828912"/>
                  <a:ext cx="178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7033" name="Freihand 167032">
                  <a:extLst>
                    <a:ext uri="{FF2B5EF4-FFF2-40B4-BE49-F238E27FC236}">
                      <a16:creationId xmlns:a16="http://schemas.microsoft.com/office/drawing/2014/main" id="{877388EF-93AE-44B3-A225-39C7363A78FE}"/>
                    </a:ext>
                  </a:extLst>
                </p14:cNvPr>
                <p14:cNvContentPartPr/>
                <p14:nvPr/>
              </p14:nvContentPartPr>
              <p14:xfrm>
                <a:off x="4178501" y="2900912"/>
                <a:ext cx="217440" cy="87480"/>
              </p14:xfrm>
            </p:contentPart>
          </mc:Choice>
          <mc:Fallback>
            <p:pic>
              <p:nvPicPr>
                <p:cNvPr id="167033" name="Freihand 167032">
                  <a:extLst>
                    <a:ext uri="{FF2B5EF4-FFF2-40B4-BE49-F238E27FC236}">
                      <a16:creationId xmlns:a16="http://schemas.microsoft.com/office/drawing/2014/main" id="{877388EF-93AE-44B3-A225-39C7363A78F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74181" y="2896592"/>
                  <a:ext cx="226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7034" name="Freihand 167033">
                  <a:extLst>
                    <a:ext uri="{FF2B5EF4-FFF2-40B4-BE49-F238E27FC236}">
                      <a16:creationId xmlns:a16="http://schemas.microsoft.com/office/drawing/2014/main" id="{91638068-FE03-43F9-88DD-2DECF5CD12E0}"/>
                    </a:ext>
                  </a:extLst>
                </p14:cNvPr>
                <p14:cNvContentPartPr/>
                <p14:nvPr/>
              </p14:nvContentPartPr>
              <p14:xfrm>
                <a:off x="4386581" y="2864552"/>
                <a:ext cx="5400" cy="24480"/>
              </p14:xfrm>
            </p:contentPart>
          </mc:Choice>
          <mc:Fallback>
            <p:pic>
              <p:nvPicPr>
                <p:cNvPr id="167034" name="Freihand 167033">
                  <a:extLst>
                    <a:ext uri="{FF2B5EF4-FFF2-40B4-BE49-F238E27FC236}">
                      <a16:creationId xmlns:a16="http://schemas.microsoft.com/office/drawing/2014/main" id="{91638068-FE03-43F9-88DD-2DECF5CD12E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382261" y="2860232"/>
                  <a:ext cx="14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7035" name="Freihand 167034">
                  <a:extLst>
                    <a:ext uri="{FF2B5EF4-FFF2-40B4-BE49-F238E27FC236}">
                      <a16:creationId xmlns:a16="http://schemas.microsoft.com/office/drawing/2014/main" id="{3EB90B2A-32C0-4FFB-82E4-71E2577A7EB6}"/>
                    </a:ext>
                  </a:extLst>
                </p14:cNvPr>
                <p14:cNvContentPartPr/>
                <p14:nvPr/>
              </p14:nvContentPartPr>
              <p14:xfrm>
                <a:off x="4371101" y="2833232"/>
                <a:ext cx="568800" cy="237240"/>
              </p14:xfrm>
            </p:contentPart>
          </mc:Choice>
          <mc:Fallback>
            <p:pic>
              <p:nvPicPr>
                <p:cNvPr id="167035" name="Freihand 167034">
                  <a:extLst>
                    <a:ext uri="{FF2B5EF4-FFF2-40B4-BE49-F238E27FC236}">
                      <a16:creationId xmlns:a16="http://schemas.microsoft.com/office/drawing/2014/main" id="{3EB90B2A-32C0-4FFB-82E4-71E2577A7EB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366781" y="2828912"/>
                  <a:ext cx="577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7036" name="Freihand 167035">
                  <a:extLst>
                    <a:ext uri="{FF2B5EF4-FFF2-40B4-BE49-F238E27FC236}">
                      <a16:creationId xmlns:a16="http://schemas.microsoft.com/office/drawing/2014/main" id="{1956F505-6057-43D0-9A16-1F9510F43998}"/>
                    </a:ext>
                  </a:extLst>
                </p14:cNvPr>
                <p14:cNvContentPartPr/>
                <p14:nvPr/>
              </p14:nvContentPartPr>
              <p14:xfrm>
                <a:off x="4855301" y="2841152"/>
                <a:ext cx="12600" cy="2160"/>
              </p14:xfrm>
            </p:contentPart>
          </mc:Choice>
          <mc:Fallback>
            <p:pic>
              <p:nvPicPr>
                <p:cNvPr id="167036" name="Freihand 167035">
                  <a:extLst>
                    <a:ext uri="{FF2B5EF4-FFF2-40B4-BE49-F238E27FC236}">
                      <a16:creationId xmlns:a16="http://schemas.microsoft.com/office/drawing/2014/main" id="{1956F505-6057-43D0-9A16-1F9510F4399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50981" y="2836832"/>
                  <a:ext cx="21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7037" name="Freihand 167036">
                  <a:extLst>
                    <a:ext uri="{FF2B5EF4-FFF2-40B4-BE49-F238E27FC236}">
                      <a16:creationId xmlns:a16="http://schemas.microsoft.com/office/drawing/2014/main" id="{65FC9447-D5C7-4870-B885-02D38937DBDC}"/>
                    </a:ext>
                  </a:extLst>
                </p14:cNvPr>
                <p14:cNvContentPartPr/>
                <p14:nvPr/>
              </p14:nvContentPartPr>
              <p14:xfrm>
                <a:off x="5143661" y="2858432"/>
                <a:ext cx="11160" cy="123120"/>
              </p14:xfrm>
            </p:contentPart>
          </mc:Choice>
          <mc:Fallback>
            <p:pic>
              <p:nvPicPr>
                <p:cNvPr id="167037" name="Freihand 167036">
                  <a:extLst>
                    <a:ext uri="{FF2B5EF4-FFF2-40B4-BE49-F238E27FC236}">
                      <a16:creationId xmlns:a16="http://schemas.microsoft.com/office/drawing/2014/main" id="{65FC9447-D5C7-4870-B885-02D38937DBD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139341" y="2854112"/>
                  <a:ext cx="19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7038" name="Freihand 167037">
                  <a:extLst>
                    <a:ext uri="{FF2B5EF4-FFF2-40B4-BE49-F238E27FC236}">
                      <a16:creationId xmlns:a16="http://schemas.microsoft.com/office/drawing/2014/main" id="{EBA5EF11-A154-49AD-ACB6-C950C6D4CA02}"/>
                    </a:ext>
                  </a:extLst>
                </p14:cNvPr>
                <p14:cNvContentPartPr/>
                <p14:nvPr/>
              </p14:nvContentPartPr>
              <p14:xfrm>
                <a:off x="5063741" y="2806952"/>
                <a:ext cx="208800" cy="174600"/>
              </p14:xfrm>
            </p:contentPart>
          </mc:Choice>
          <mc:Fallback>
            <p:pic>
              <p:nvPicPr>
                <p:cNvPr id="167038" name="Freihand 167037">
                  <a:extLst>
                    <a:ext uri="{FF2B5EF4-FFF2-40B4-BE49-F238E27FC236}">
                      <a16:creationId xmlns:a16="http://schemas.microsoft.com/office/drawing/2014/main" id="{EBA5EF11-A154-49AD-ACB6-C950C6D4CA0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059421" y="2802632"/>
                  <a:ext cx="217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7039" name="Freihand 167038">
                  <a:extLst>
                    <a:ext uri="{FF2B5EF4-FFF2-40B4-BE49-F238E27FC236}">
                      <a16:creationId xmlns:a16="http://schemas.microsoft.com/office/drawing/2014/main" id="{9764B09D-8D88-47F3-BA74-4ED739B7A1A2}"/>
                    </a:ext>
                  </a:extLst>
                </p14:cNvPr>
                <p14:cNvContentPartPr/>
                <p14:nvPr/>
              </p14:nvContentPartPr>
              <p14:xfrm>
                <a:off x="5276861" y="2887952"/>
                <a:ext cx="115920" cy="65160"/>
              </p14:xfrm>
            </p:contentPart>
          </mc:Choice>
          <mc:Fallback>
            <p:pic>
              <p:nvPicPr>
                <p:cNvPr id="167039" name="Freihand 167038">
                  <a:extLst>
                    <a:ext uri="{FF2B5EF4-FFF2-40B4-BE49-F238E27FC236}">
                      <a16:creationId xmlns:a16="http://schemas.microsoft.com/office/drawing/2014/main" id="{9764B09D-8D88-47F3-BA74-4ED739B7A1A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72541" y="2883632"/>
                  <a:ext cx="12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7040" name="Freihand 167039">
                  <a:extLst>
                    <a:ext uri="{FF2B5EF4-FFF2-40B4-BE49-F238E27FC236}">
                      <a16:creationId xmlns:a16="http://schemas.microsoft.com/office/drawing/2014/main" id="{6ED7B2B2-11A3-43C0-A5A6-24124D377A14}"/>
                    </a:ext>
                  </a:extLst>
                </p14:cNvPr>
                <p14:cNvContentPartPr/>
                <p14:nvPr/>
              </p14:nvContentPartPr>
              <p14:xfrm>
                <a:off x="5386301" y="2798312"/>
                <a:ext cx="371160" cy="277200"/>
              </p14:xfrm>
            </p:contentPart>
          </mc:Choice>
          <mc:Fallback>
            <p:pic>
              <p:nvPicPr>
                <p:cNvPr id="167040" name="Freihand 167039">
                  <a:extLst>
                    <a:ext uri="{FF2B5EF4-FFF2-40B4-BE49-F238E27FC236}">
                      <a16:creationId xmlns:a16="http://schemas.microsoft.com/office/drawing/2014/main" id="{6ED7B2B2-11A3-43C0-A5A6-24124D377A1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381981" y="2793992"/>
                  <a:ext cx="379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7079" name="Freihand 167078">
                  <a:extLst>
                    <a:ext uri="{FF2B5EF4-FFF2-40B4-BE49-F238E27FC236}">
                      <a16:creationId xmlns:a16="http://schemas.microsoft.com/office/drawing/2014/main" id="{007254D5-6BE9-493A-AE3B-AC6E87530199}"/>
                    </a:ext>
                  </a:extLst>
                </p14:cNvPr>
                <p14:cNvContentPartPr/>
                <p14:nvPr/>
              </p14:nvContentPartPr>
              <p14:xfrm>
                <a:off x="1217861" y="3295832"/>
                <a:ext cx="11160" cy="82440"/>
              </p14:xfrm>
            </p:contentPart>
          </mc:Choice>
          <mc:Fallback>
            <p:pic>
              <p:nvPicPr>
                <p:cNvPr id="167079" name="Freihand 167078">
                  <a:extLst>
                    <a:ext uri="{FF2B5EF4-FFF2-40B4-BE49-F238E27FC236}">
                      <a16:creationId xmlns:a16="http://schemas.microsoft.com/office/drawing/2014/main" id="{007254D5-6BE9-493A-AE3B-AC6E875301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213541" y="3291512"/>
                  <a:ext cx="19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7080" name="Freihand 167079">
                  <a:extLst>
                    <a:ext uri="{FF2B5EF4-FFF2-40B4-BE49-F238E27FC236}">
                      <a16:creationId xmlns:a16="http://schemas.microsoft.com/office/drawing/2014/main" id="{1CBA78EA-85B5-4A38-93EA-3CA77CBB033B}"/>
                    </a:ext>
                  </a:extLst>
                </p14:cNvPr>
                <p14:cNvContentPartPr/>
                <p14:nvPr/>
              </p14:nvContentPartPr>
              <p14:xfrm>
                <a:off x="1203821" y="3248672"/>
                <a:ext cx="61920" cy="26640"/>
              </p14:xfrm>
            </p:contentPart>
          </mc:Choice>
          <mc:Fallback>
            <p:pic>
              <p:nvPicPr>
                <p:cNvPr id="167080" name="Freihand 167079">
                  <a:extLst>
                    <a:ext uri="{FF2B5EF4-FFF2-40B4-BE49-F238E27FC236}">
                      <a16:creationId xmlns:a16="http://schemas.microsoft.com/office/drawing/2014/main" id="{1CBA78EA-85B5-4A38-93EA-3CA77CBB033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99501" y="3244352"/>
                  <a:ext cx="70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8C200171-EED2-4986-B9B1-9EF59FD9C3CE}"/>
                    </a:ext>
                  </a:extLst>
                </p14:cNvPr>
                <p14:cNvContentPartPr/>
                <p14:nvPr/>
              </p14:nvContentPartPr>
              <p14:xfrm>
                <a:off x="1245221" y="3285392"/>
                <a:ext cx="87120" cy="120600"/>
              </p14:xfrm>
            </p:contentPart>
          </mc:Choice>
          <mc:Fallback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8C200171-EED2-4986-B9B1-9EF59FD9C3C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40901" y="3281072"/>
                  <a:ext cx="95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7082" name="Freihand 167081">
                  <a:extLst>
                    <a:ext uri="{FF2B5EF4-FFF2-40B4-BE49-F238E27FC236}">
                      <a16:creationId xmlns:a16="http://schemas.microsoft.com/office/drawing/2014/main" id="{F40C8043-C662-4663-B018-19BDF240A594}"/>
                    </a:ext>
                  </a:extLst>
                </p14:cNvPr>
                <p14:cNvContentPartPr/>
                <p14:nvPr/>
              </p14:nvContentPartPr>
              <p14:xfrm>
                <a:off x="1339901" y="3192512"/>
                <a:ext cx="86040" cy="174600"/>
              </p14:xfrm>
            </p:contentPart>
          </mc:Choice>
          <mc:Fallback>
            <p:pic>
              <p:nvPicPr>
                <p:cNvPr id="167082" name="Freihand 167081">
                  <a:extLst>
                    <a:ext uri="{FF2B5EF4-FFF2-40B4-BE49-F238E27FC236}">
                      <a16:creationId xmlns:a16="http://schemas.microsoft.com/office/drawing/2014/main" id="{F40C8043-C662-4663-B018-19BDF240A59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335581" y="3188192"/>
                  <a:ext cx="94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909498F8-7DB7-4119-AEC8-E848BFC2FF25}"/>
                    </a:ext>
                  </a:extLst>
                </p14:cNvPr>
                <p14:cNvContentPartPr/>
                <p14:nvPr/>
              </p14:nvContentPartPr>
              <p14:xfrm>
                <a:off x="1547621" y="3304832"/>
                <a:ext cx="145080" cy="154440"/>
              </p14:xfrm>
            </p:contentPart>
          </mc:Choice>
          <mc:Fallback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909498F8-7DB7-4119-AEC8-E848BFC2FF2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543301" y="3300512"/>
                  <a:ext cx="153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7EFA98CD-3C55-4E2C-8609-87962246F130}"/>
                    </a:ext>
                  </a:extLst>
                </p14:cNvPr>
                <p14:cNvContentPartPr/>
                <p14:nvPr/>
              </p14:nvContentPartPr>
              <p14:xfrm>
                <a:off x="1782701" y="3269552"/>
                <a:ext cx="67320" cy="147240"/>
              </p14:xfrm>
            </p:contentPart>
          </mc:Choice>
          <mc:Fallback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7EFA98CD-3C55-4E2C-8609-87962246F13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78381" y="3265232"/>
                  <a:ext cx="75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7085" name="Freihand 167084">
                  <a:extLst>
                    <a:ext uri="{FF2B5EF4-FFF2-40B4-BE49-F238E27FC236}">
                      <a16:creationId xmlns:a16="http://schemas.microsoft.com/office/drawing/2014/main" id="{B32AA511-5B9D-47F9-B93A-0BE737567E44}"/>
                    </a:ext>
                  </a:extLst>
                </p14:cNvPr>
                <p14:cNvContentPartPr/>
                <p14:nvPr/>
              </p14:nvContentPartPr>
              <p14:xfrm>
                <a:off x="1714661" y="3148952"/>
                <a:ext cx="178560" cy="122760"/>
              </p14:xfrm>
            </p:contentPart>
          </mc:Choice>
          <mc:Fallback>
            <p:pic>
              <p:nvPicPr>
                <p:cNvPr id="167085" name="Freihand 167084">
                  <a:extLst>
                    <a:ext uri="{FF2B5EF4-FFF2-40B4-BE49-F238E27FC236}">
                      <a16:creationId xmlns:a16="http://schemas.microsoft.com/office/drawing/2014/main" id="{B32AA511-5B9D-47F9-B93A-0BE737567E4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10341" y="3144632"/>
                  <a:ext cx="187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8FDFEC8C-274E-4C4C-BD45-693231C2D5CD}"/>
                    </a:ext>
                  </a:extLst>
                </p14:cNvPr>
                <p14:cNvContentPartPr/>
                <p14:nvPr/>
              </p14:nvContentPartPr>
              <p14:xfrm>
                <a:off x="2197421" y="3218792"/>
                <a:ext cx="206640" cy="131760"/>
              </p14:xfrm>
            </p:contentPart>
          </mc:Choice>
          <mc:Fallback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8FDFEC8C-274E-4C4C-BD45-693231C2D5C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193101" y="3214472"/>
                  <a:ext cx="215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42D7A07B-FB81-4AB1-8F67-C591ABA1BD0C}"/>
                    </a:ext>
                  </a:extLst>
                </p14:cNvPr>
                <p14:cNvContentPartPr/>
                <p14:nvPr/>
              </p14:nvContentPartPr>
              <p14:xfrm>
                <a:off x="2397581" y="3243992"/>
                <a:ext cx="105840" cy="101880"/>
              </p14:xfrm>
            </p:contentPart>
          </mc:Choice>
          <mc:Fallback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42D7A07B-FB81-4AB1-8F67-C591ABA1BD0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393261" y="3239672"/>
                  <a:ext cx="114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7089" name="Freihand 167088">
                  <a:extLst>
                    <a:ext uri="{FF2B5EF4-FFF2-40B4-BE49-F238E27FC236}">
                      <a16:creationId xmlns:a16="http://schemas.microsoft.com/office/drawing/2014/main" id="{FD164F5A-6043-4BDD-AB12-2A6FFBF5DF12}"/>
                    </a:ext>
                  </a:extLst>
                </p14:cNvPr>
                <p14:cNvContentPartPr/>
                <p14:nvPr/>
              </p14:nvContentPartPr>
              <p14:xfrm>
                <a:off x="2515301" y="3200792"/>
                <a:ext cx="125640" cy="124560"/>
              </p14:xfrm>
            </p:contentPart>
          </mc:Choice>
          <mc:Fallback>
            <p:pic>
              <p:nvPicPr>
                <p:cNvPr id="167089" name="Freihand 167088">
                  <a:extLst>
                    <a:ext uri="{FF2B5EF4-FFF2-40B4-BE49-F238E27FC236}">
                      <a16:creationId xmlns:a16="http://schemas.microsoft.com/office/drawing/2014/main" id="{FD164F5A-6043-4BDD-AB12-2A6FFBF5DF1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10981" y="3196472"/>
                  <a:ext cx="134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317CC493-5BB9-4363-B898-5C2E3ED8C04C}"/>
                    </a:ext>
                  </a:extLst>
                </p14:cNvPr>
                <p14:cNvContentPartPr/>
                <p14:nvPr/>
              </p14:nvContentPartPr>
              <p14:xfrm>
                <a:off x="2620421" y="3256592"/>
                <a:ext cx="71280" cy="63360"/>
              </p14:xfrm>
            </p:contentPart>
          </mc:Choice>
          <mc:Fallback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317CC493-5BB9-4363-B898-5C2E3ED8C04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616101" y="3252272"/>
                  <a:ext cx="79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6D945089-6969-41AF-8102-DA2ED521C85A}"/>
                    </a:ext>
                  </a:extLst>
                </p14:cNvPr>
                <p14:cNvContentPartPr/>
                <p14:nvPr/>
              </p14:nvContentPartPr>
              <p14:xfrm>
                <a:off x="2822381" y="3216632"/>
                <a:ext cx="240120" cy="92880"/>
              </p14:xfrm>
            </p:contentPart>
          </mc:Choice>
          <mc:Fallback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6D945089-6969-41AF-8102-DA2ED521C85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818061" y="3212312"/>
                  <a:ext cx="248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229EE332-CCEC-449C-93A7-8B0BEE0E97EF}"/>
                    </a:ext>
                  </a:extLst>
                </p14:cNvPr>
                <p14:cNvContentPartPr/>
                <p14:nvPr/>
              </p14:nvContentPartPr>
              <p14:xfrm>
                <a:off x="2989781" y="3162272"/>
                <a:ext cx="360" cy="360"/>
              </p14:xfrm>
            </p:contentPart>
          </mc:Choice>
          <mc:Fallback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229EE332-CCEC-449C-93A7-8B0BEE0E97E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85461" y="31579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A622D3D2-3469-4078-8964-213E3166833E}"/>
                    </a:ext>
                  </a:extLst>
                </p14:cNvPr>
                <p14:cNvContentPartPr/>
                <p14:nvPr/>
              </p14:nvContentPartPr>
              <p14:xfrm>
                <a:off x="3066461" y="3153272"/>
                <a:ext cx="290880" cy="122040"/>
              </p14:xfrm>
            </p:contentPart>
          </mc:Choice>
          <mc:Fallback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A622D3D2-3469-4078-8964-213E3166833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062141" y="3148952"/>
                  <a:ext cx="299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60F3683D-5C94-4F7F-BC13-6105B6C90555}"/>
                    </a:ext>
                  </a:extLst>
                </p14:cNvPr>
                <p14:cNvContentPartPr/>
                <p14:nvPr/>
              </p14:nvContentPartPr>
              <p14:xfrm>
                <a:off x="3519701" y="3182432"/>
                <a:ext cx="16200" cy="114840"/>
              </p14:xfrm>
            </p:contentPart>
          </mc:Choice>
          <mc:Fallback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60F3683D-5C94-4F7F-BC13-6105B6C9055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15381" y="3178112"/>
                  <a:ext cx="24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5BB5BB39-7252-4F83-B497-A250B774ADBD}"/>
                    </a:ext>
                  </a:extLst>
                </p14:cNvPr>
                <p14:cNvContentPartPr/>
                <p14:nvPr/>
              </p14:nvContentPartPr>
              <p14:xfrm>
                <a:off x="3529061" y="3139232"/>
                <a:ext cx="25560" cy="14040"/>
              </p14:xfrm>
            </p:contentPart>
          </mc:Choice>
          <mc:Fallback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5BB5BB39-7252-4F83-B497-A250B774ADB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524741" y="3134912"/>
                  <a:ext cx="34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5EEEB202-63C4-4F19-8BF8-62CE038445DF}"/>
                    </a:ext>
                  </a:extLst>
                </p14:cNvPr>
                <p14:cNvContentPartPr/>
                <p14:nvPr/>
              </p14:nvContentPartPr>
              <p14:xfrm>
                <a:off x="3551741" y="3177752"/>
                <a:ext cx="91800" cy="92520"/>
              </p14:xfrm>
            </p:contentPart>
          </mc:Choice>
          <mc:Fallback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5EEEB202-63C4-4F19-8BF8-62CE038445D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47421" y="3173432"/>
                  <a:ext cx="100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7097" name="Freihand 167096">
                  <a:extLst>
                    <a:ext uri="{FF2B5EF4-FFF2-40B4-BE49-F238E27FC236}">
                      <a16:creationId xmlns:a16="http://schemas.microsoft.com/office/drawing/2014/main" id="{D0C9116E-2AB9-4627-B01B-9BCEE766654C}"/>
                    </a:ext>
                  </a:extLst>
                </p14:cNvPr>
                <p14:cNvContentPartPr/>
                <p14:nvPr/>
              </p14:nvContentPartPr>
              <p14:xfrm>
                <a:off x="3641381" y="3108272"/>
                <a:ext cx="93600" cy="161280"/>
              </p14:xfrm>
            </p:contentPart>
          </mc:Choice>
          <mc:Fallback>
            <p:pic>
              <p:nvPicPr>
                <p:cNvPr id="167097" name="Freihand 167096">
                  <a:extLst>
                    <a:ext uri="{FF2B5EF4-FFF2-40B4-BE49-F238E27FC236}">
                      <a16:creationId xmlns:a16="http://schemas.microsoft.com/office/drawing/2014/main" id="{D0C9116E-2AB9-4627-B01B-9BCEE766654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37061" y="3103952"/>
                  <a:ext cx="102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7098" name="Freihand 167097">
                  <a:extLst>
                    <a:ext uri="{FF2B5EF4-FFF2-40B4-BE49-F238E27FC236}">
                      <a16:creationId xmlns:a16="http://schemas.microsoft.com/office/drawing/2014/main" id="{A4EC4467-66EC-4DA2-8386-5B65136009E3}"/>
                    </a:ext>
                  </a:extLst>
                </p14:cNvPr>
                <p14:cNvContentPartPr/>
                <p14:nvPr/>
              </p14:nvContentPartPr>
              <p14:xfrm>
                <a:off x="3854861" y="3117992"/>
                <a:ext cx="348840" cy="124200"/>
              </p14:xfrm>
            </p:contentPart>
          </mc:Choice>
          <mc:Fallback>
            <p:pic>
              <p:nvPicPr>
                <p:cNvPr id="167098" name="Freihand 167097">
                  <a:extLst>
                    <a:ext uri="{FF2B5EF4-FFF2-40B4-BE49-F238E27FC236}">
                      <a16:creationId xmlns:a16="http://schemas.microsoft.com/office/drawing/2014/main" id="{A4EC4467-66EC-4DA2-8386-5B65136009E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50541" y="3113672"/>
                  <a:ext cx="35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67100" name="Freihand 167099">
                  <a:extLst>
                    <a:ext uri="{FF2B5EF4-FFF2-40B4-BE49-F238E27FC236}">
                      <a16:creationId xmlns:a16="http://schemas.microsoft.com/office/drawing/2014/main" id="{1045B2C8-58EA-469F-AB90-CF5C557546B4}"/>
                    </a:ext>
                  </a:extLst>
                </p14:cNvPr>
                <p14:cNvContentPartPr/>
                <p14:nvPr/>
              </p14:nvContentPartPr>
              <p14:xfrm>
                <a:off x="4372181" y="3092432"/>
                <a:ext cx="267480" cy="147960"/>
              </p14:xfrm>
            </p:contentPart>
          </mc:Choice>
          <mc:Fallback>
            <p:pic>
              <p:nvPicPr>
                <p:cNvPr id="167100" name="Freihand 167099">
                  <a:extLst>
                    <a:ext uri="{FF2B5EF4-FFF2-40B4-BE49-F238E27FC236}">
                      <a16:creationId xmlns:a16="http://schemas.microsoft.com/office/drawing/2014/main" id="{1045B2C8-58EA-469F-AB90-CF5C557546B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67861" y="3088112"/>
                  <a:ext cx="276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67101" name="Freihand 167100">
                  <a:extLst>
                    <a:ext uri="{FF2B5EF4-FFF2-40B4-BE49-F238E27FC236}">
                      <a16:creationId xmlns:a16="http://schemas.microsoft.com/office/drawing/2014/main" id="{5654C9B3-85BC-4E5E-B512-879CCA3A6E97}"/>
                    </a:ext>
                  </a:extLst>
                </p14:cNvPr>
                <p14:cNvContentPartPr/>
                <p14:nvPr/>
              </p14:nvContentPartPr>
              <p14:xfrm>
                <a:off x="4680701" y="3070832"/>
                <a:ext cx="199080" cy="144360"/>
              </p14:xfrm>
            </p:contentPart>
          </mc:Choice>
          <mc:Fallback>
            <p:pic>
              <p:nvPicPr>
                <p:cNvPr id="167101" name="Freihand 167100">
                  <a:extLst>
                    <a:ext uri="{FF2B5EF4-FFF2-40B4-BE49-F238E27FC236}">
                      <a16:creationId xmlns:a16="http://schemas.microsoft.com/office/drawing/2014/main" id="{5654C9B3-85BC-4E5E-B512-879CCA3A6E9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76381" y="3066512"/>
                  <a:ext cx="207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67102" name="Freihand 167101">
                  <a:extLst>
                    <a:ext uri="{FF2B5EF4-FFF2-40B4-BE49-F238E27FC236}">
                      <a16:creationId xmlns:a16="http://schemas.microsoft.com/office/drawing/2014/main" id="{C1D0BD2C-3298-41EB-8E62-03BC2E8916B3}"/>
                    </a:ext>
                  </a:extLst>
                </p14:cNvPr>
                <p14:cNvContentPartPr/>
                <p14:nvPr/>
              </p14:nvContentPartPr>
              <p14:xfrm>
                <a:off x="4832621" y="3061472"/>
                <a:ext cx="18360" cy="7200"/>
              </p14:xfrm>
            </p:contentPart>
          </mc:Choice>
          <mc:Fallback>
            <p:pic>
              <p:nvPicPr>
                <p:cNvPr id="167102" name="Freihand 167101">
                  <a:extLst>
                    <a:ext uri="{FF2B5EF4-FFF2-40B4-BE49-F238E27FC236}">
                      <a16:creationId xmlns:a16="http://schemas.microsoft.com/office/drawing/2014/main" id="{C1D0BD2C-3298-41EB-8E62-03BC2E8916B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828301" y="3057152"/>
                  <a:ext cx="2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67104" name="Freihand 167103">
                  <a:extLst>
                    <a:ext uri="{FF2B5EF4-FFF2-40B4-BE49-F238E27FC236}">
                      <a16:creationId xmlns:a16="http://schemas.microsoft.com/office/drawing/2014/main" id="{50F7DF86-01BB-4423-B6BD-E0AA1120FD71}"/>
                    </a:ext>
                  </a:extLst>
                </p14:cNvPr>
                <p14:cNvContentPartPr/>
                <p14:nvPr/>
              </p14:nvContentPartPr>
              <p14:xfrm>
                <a:off x="3321701" y="3182072"/>
                <a:ext cx="29160" cy="132120"/>
              </p14:xfrm>
            </p:contentPart>
          </mc:Choice>
          <mc:Fallback>
            <p:pic>
              <p:nvPicPr>
                <p:cNvPr id="167104" name="Freihand 167103">
                  <a:extLst>
                    <a:ext uri="{FF2B5EF4-FFF2-40B4-BE49-F238E27FC236}">
                      <a16:creationId xmlns:a16="http://schemas.microsoft.com/office/drawing/2014/main" id="{50F7DF86-01BB-4423-B6BD-E0AA1120FD7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17381" y="3177752"/>
                  <a:ext cx="37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67105" name="Freihand 167104">
                  <a:extLst>
                    <a:ext uri="{FF2B5EF4-FFF2-40B4-BE49-F238E27FC236}">
                      <a16:creationId xmlns:a16="http://schemas.microsoft.com/office/drawing/2014/main" id="{117D30FB-D04E-405C-8A81-3D6C233F1010}"/>
                    </a:ext>
                  </a:extLst>
                </p14:cNvPr>
                <p14:cNvContentPartPr/>
                <p14:nvPr/>
              </p14:nvContentPartPr>
              <p14:xfrm>
                <a:off x="3334301" y="3149672"/>
                <a:ext cx="8640" cy="11160"/>
              </p14:xfrm>
            </p:contentPart>
          </mc:Choice>
          <mc:Fallback>
            <p:pic>
              <p:nvPicPr>
                <p:cNvPr id="167105" name="Freihand 167104">
                  <a:extLst>
                    <a:ext uri="{FF2B5EF4-FFF2-40B4-BE49-F238E27FC236}">
                      <a16:creationId xmlns:a16="http://schemas.microsoft.com/office/drawing/2014/main" id="{117D30FB-D04E-405C-8A81-3D6C233F101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29981" y="3145352"/>
                  <a:ext cx="17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35F54833-7BFB-45B7-AB98-06D8943F784A}"/>
                    </a:ext>
                  </a:extLst>
                </p14:cNvPr>
                <p14:cNvContentPartPr/>
                <p14:nvPr/>
              </p14:nvContentPartPr>
              <p14:xfrm>
                <a:off x="3340061" y="3178832"/>
                <a:ext cx="130320" cy="186480"/>
              </p14:xfrm>
            </p:contentPart>
          </mc:Choice>
          <mc:Fallback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35F54833-7BFB-45B7-AB98-06D8943F784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335741" y="3174512"/>
                  <a:ext cx="138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67108" name="Freihand 167107">
                  <a:extLst>
                    <a:ext uri="{FF2B5EF4-FFF2-40B4-BE49-F238E27FC236}">
                      <a16:creationId xmlns:a16="http://schemas.microsoft.com/office/drawing/2014/main" id="{7D407082-4B29-4595-A2D0-2FC2FD773021}"/>
                    </a:ext>
                  </a:extLst>
                </p14:cNvPr>
                <p14:cNvContentPartPr/>
                <p14:nvPr/>
              </p14:nvContentPartPr>
              <p14:xfrm>
                <a:off x="4917941" y="3054272"/>
                <a:ext cx="49320" cy="161640"/>
              </p14:xfrm>
            </p:contentPart>
          </mc:Choice>
          <mc:Fallback>
            <p:pic>
              <p:nvPicPr>
                <p:cNvPr id="167108" name="Freihand 167107">
                  <a:extLst>
                    <a:ext uri="{FF2B5EF4-FFF2-40B4-BE49-F238E27FC236}">
                      <a16:creationId xmlns:a16="http://schemas.microsoft.com/office/drawing/2014/main" id="{7D407082-4B29-4595-A2D0-2FC2FD7730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913621" y="3049952"/>
                  <a:ext cx="57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67109" name="Freihand 167108">
                  <a:extLst>
                    <a:ext uri="{FF2B5EF4-FFF2-40B4-BE49-F238E27FC236}">
                      <a16:creationId xmlns:a16="http://schemas.microsoft.com/office/drawing/2014/main" id="{293A86F3-2F6E-4A64-ABFF-649E9946E8AE}"/>
                    </a:ext>
                  </a:extLst>
                </p14:cNvPr>
                <p14:cNvContentPartPr/>
                <p14:nvPr/>
              </p14:nvContentPartPr>
              <p14:xfrm>
                <a:off x="5074541" y="3105752"/>
                <a:ext cx="237960" cy="113400"/>
              </p14:xfrm>
            </p:contentPart>
          </mc:Choice>
          <mc:Fallback>
            <p:pic>
              <p:nvPicPr>
                <p:cNvPr id="167109" name="Freihand 167108">
                  <a:extLst>
                    <a:ext uri="{FF2B5EF4-FFF2-40B4-BE49-F238E27FC236}">
                      <a16:creationId xmlns:a16="http://schemas.microsoft.com/office/drawing/2014/main" id="{293A86F3-2F6E-4A64-ABFF-649E9946E8A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070221" y="3101432"/>
                  <a:ext cx="246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67110" name="Freihand 167109">
                  <a:extLst>
                    <a:ext uri="{FF2B5EF4-FFF2-40B4-BE49-F238E27FC236}">
                      <a16:creationId xmlns:a16="http://schemas.microsoft.com/office/drawing/2014/main" id="{0FE029D0-0002-46D8-B7C3-61C65E4CA9C4}"/>
                    </a:ext>
                  </a:extLst>
                </p14:cNvPr>
                <p14:cNvContentPartPr/>
                <p14:nvPr/>
              </p14:nvContentPartPr>
              <p14:xfrm>
                <a:off x="5315741" y="3131312"/>
                <a:ext cx="117360" cy="89640"/>
              </p14:xfrm>
            </p:contentPart>
          </mc:Choice>
          <mc:Fallback>
            <p:pic>
              <p:nvPicPr>
                <p:cNvPr id="167110" name="Freihand 167109">
                  <a:extLst>
                    <a:ext uri="{FF2B5EF4-FFF2-40B4-BE49-F238E27FC236}">
                      <a16:creationId xmlns:a16="http://schemas.microsoft.com/office/drawing/2014/main" id="{0FE029D0-0002-46D8-B7C3-61C65E4CA9C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311421" y="3126992"/>
                  <a:ext cx="126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67111" name="Freihand 167110">
                  <a:extLst>
                    <a:ext uri="{FF2B5EF4-FFF2-40B4-BE49-F238E27FC236}">
                      <a16:creationId xmlns:a16="http://schemas.microsoft.com/office/drawing/2014/main" id="{51E138C4-F179-4F13-8B96-7C6D5D76E547}"/>
                    </a:ext>
                  </a:extLst>
                </p14:cNvPr>
                <p14:cNvContentPartPr/>
                <p14:nvPr/>
              </p14:nvContentPartPr>
              <p14:xfrm>
                <a:off x="5655941" y="3096752"/>
                <a:ext cx="143640" cy="136440"/>
              </p14:xfrm>
            </p:contentPart>
          </mc:Choice>
          <mc:Fallback>
            <p:pic>
              <p:nvPicPr>
                <p:cNvPr id="167111" name="Freihand 167110">
                  <a:extLst>
                    <a:ext uri="{FF2B5EF4-FFF2-40B4-BE49-F238E27FC236}">
                      <a16:creationId xmlns:a16="http://schemas.microsoft.com/office/drawing/2014/main" id="{51E138C4-F179-4F13-8B96-7C6D5D76E5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651621" y="3092432"/>
                  <a:ext cx="152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67112" name="Freihand 167111">
                  <a:extLst>
                    <a:ext uri="{FF2B5EF4-FFF2-40B4-BE49-F238E27FC236}">
                      <a16:creationId xmlns:a16="http://schemas.microsoft.com/office/drawing/2014/main" id="{78250A61-F2CB-48F9-86A3-31FDE49B8082}"/>
                    </a:ext>
                  </a:extLst>
                </p14:cNvPr>
                <p14:cNvContentPartPr/>
                <p14:nvPr/>
              </p14:nvContentPartPr>
              <p14:xfrm>
                <a:off x="5728661" y="3161192"/>
                <a:ext cx="65880" cy="48600"/>
              </p14:xfrm>
            </p:contentPart>
          </mc:Choice>
          <mc:Fallback>
            <p:pic>
              <p:nvPicPr>
                <p:cNvPr id="167112" name="Freihand 167111">
                  <a:extLst>
                    <a:ext uri="{FF2B5EF4-FFF2-40B4-BE49-F238E27FC236}">
                      <a16:creationId xmlns:a16="http://schemas.microsoft.com/office/drawing/2014/main" id="{78250A61-F2CB-48F9-86A3-31FDE49B80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724341" y="3156872"/>
                  <a:ext cx="74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67113" name="Freihand 167112">
                  <a:extLst>
                    <a:ext uri="{FF2B5EF4-FFF2-40B4-BE49-F238E27FC236}">
                      <a16:creationId xmlns:a16="http://schemas.microsoft.com/office/drawing/2014/main" id="{FAF2FE4A-DAD5-4648-B845-0A96CA0EF0C3}"/>
                    </a:ext>
                  </a:extLst>
                </p14:cNvPr>
                <p14:cNvContentPartPr/>
                <p14:nvPr/>
              </p14:nvContentPartPr>
              <p14:xfrm>
                <a:off x="5780861" y="3155432"/>
                <a:ext cx="259920" cy="57960"/>
              </p14:xfrm>
            </p:contentPart>
          </mc:Choice>
          <mc:Fallback>
            <p:pic>
              <p:nvPicPr>
                <p:cNvPr id="167113" name="Freihand 167112">
                  <a:extLst>
                    <a:ext uri="{FF2B5EF4-FFF2-40B4-BE49-F238E27FC236}">
                      <a16:creationId xmlns:a16="http://schemas.microsoft.com/office/drawing/2014/main" id="{FAF2FE4A-DAD5-4648-B845-0A96CA0EF0C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76541" y="3151112"/>
                  <a:ext cx="268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67114" name="Freihand 167113">
                  <a:extLst>
                    <a:ext uri="{FF2B5EF4-FFF2-40B4-BE49-F238E27FC236}">
                      <a16:creationId xmlns:a16="http://schemas.microsoft.com/office/drawing/2014/main" id="{8BD2AF11-4CFA-49CF-B7E9-356367CDEF15}"/>
                    </a:ext>
                  </a:extLst>
                </p14:cNvPr>
                <p14:cNvContentPartPr/>
                <p14:nvPr/>
              </p14:nvContentPartPr>
              <p14:xfrm>
                <a:off x="6047261" y="3125912"/>
                <a:ext cx="108360" cy="101880"/>
              </p14:xfrm>
            </p:contentPart>
          </mc:Choice>
          <mc:Fallback>
            <p:pic>
              <p:nvPicPr>
                <p:cNvPr id="167114" name="Freihand 167113">
                  <a:extLst>
                    <a:ext uri="{FF2B5EF4-FFF2-40B4-BE49-F238E27FC236}">
                      <a16:creationId xmlns:a16="http://schemas.microsoft.com/office/drawing/2014/main" id="{8BD2AF11-4CFA-49CF-B7E9-356367CDEF1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042941" y="3121592"/>
                  <a:ext cx="117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67115" name="Freihand 167114">
                  <a:extLst>
                    <a:ext uri="{FF2B5EF4-FFF2-40B4-BE49-F238E27FC236}">
                      <a16:creationId xmlns:a16="http://schemas.microsoft.com/office/drawing/2014/main" id="{26FCD535-772F-45F5-ACC3-CF1A11C04CDF}"/>
                    </a:ext>
                  </a:extLst>
                </p14:cNvPr>
                <p14:cNvContentPartPr/>
                <p14:nvPr/>
              </p14:nvContentPartPr>
              <p14:xfrm>
                <a:off x="6163901" y="3146792"/>
                <a:ext cx="352440" cy="54000"/>
              </p14:xfrm>
            </p:contentPart>
          </mc:Choice>
          <mc:Fallback>
            <p:pic>
              <p:nvPicPr>
                <p:cNvPr id="167115" name="Freihand 167114">
                  <a:extLst>
                    <a:ext uri="{FF2B5EF4-FFF2-40B4-BE49-F238E27FC236}">
                      <a16:creationId xmlns:a16="http://schemas.microsoft.com/office/drawing/2014/main" id="{26FCD535-772F-45F5-ACC3-CF1A11C04CD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59581" y="3142472"/>
                  <a:ext cx="361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67116" name="Freihand 167115">
                  <a:extLst>
                    <a:ext uri="{FF2B5EF4-FFF2-40B4-BE49-F238E27FC236}">
                      <a16:creationId xmlns:a16="http://schemas.microsoft.com/office/drawing/2014/main" id="{A244BED2-EB18-42BA-A903-98C0DD988A21}"/>
                    </a:ext>
                  </a:extLst>
                </p14:cNvPr>
                <p14:cNvContentPartPr/>
                <p14:nvPr/>
              </p14:nvContentPartPr>
              <p14:xfrm>
                <a:off x="6541541" y="3116552"/>
                <a:ext cx="104040" cy="85680"/>
              </p14:xfrm>
            </p:contentPart>
          </mc:Choice>
          <mc:Fallback>
            <p:pic>
              <p:nvPicPr>
                <p:cNvPr id="167116" name="Freihand 167115">
                  <a:extLst>
                    <a:ext uri="{FF2B5EF4-FFF2-40B4-BE49-F238E27FC236}">
                      <a16:creationId xmlns:a16="http://schemas.microsoft.com/office/drawing/2014/main" id="{A244BED2-EB18-42BA-A903-98C0DD988A2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537221" y="3112232"/>
                  <a:ext cx="112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67118" name="Freihand 167117">
                  <a:extLst>
                    <a:ext uri="{FF2B5EF4-FFF2-40B4-BE49-F238E27FC236}">
                      <a16:creationId xmlns:a16="http://schemas.microsoft.com/office/drawing/2014/main" id="{4BEDF182-D518-427C-AD1B-E7B46CB8FDAD}"/>
                    </a:ext>
                  </a:extLst>
                </p14:cNvPr>
                <p14:cNvContentPartPr/>
                <p14:nvPr/>
              </p14:nvContentPartPr>
              <p14:xfrm>
                <a:off x="6848981" y="3126992"/>
                <a:ext cx="143640" cy="11160"/>
              </p14:xfrm>
            </p:contentPart>
          </mc:Choice>
          <mc:Fallback>
            <p:pic>
              <p:nvPicPr>
                <p:cNvPr id="167118" name="Freihand 167117">
                  <a:extLst>
                    <a:ext uri="{FF2B5EF4-FFF2-40B4-BE49-F238E27FC236}">
                      <a16:creationId xmlns:a16="http://schemas.microsoft.com/office/drawing/2014/main" id="{4BEDF182-D518-427C-AD1B-E7B46CB8FDA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844661" y="3122672"/>
                  <a:ext cx="152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67119" name="Freihand 167118">
                  <a:extLst>
                    <a:ext uri="{FF2B5EF4-FFF2-40B4-BE49-F238E27FC236}">
                      <a16:creationId xmlns:a16="http://schemas.microsoft.com/office/drawing/2014/main" id="{FE69A437-4D2E-4EED-9B9C-FA8C45519EC5}"/>
                    </a:ext>
                  </a:extLst>
                </p14:cNvPr>
                <p14:cNvContentPartPr/>
                <p14:nvPr/>
              </p14:nvContentPartPr>
              <p14:xfrm>
                <a:off x="6857261" y="3156512"/>
                <a:ext cx="156600" cy="18000"/>
              </p14:xfrm>
            </p:contentPart>
          </mc:Choice>
          <mc:Fallback>
            <p:pic>
              <p:nvPicPr>
                <p:cNvPr id="167119" name="Freihand 167118">
                  <a:extLst>
                    <a:ext uri="{FF2B5EF4-FFF2-40B4-BE49-F238E27FC236}">
                      <a16:creationId xmlns:a16="http://schemas.microsoft.com/office/drawing/2014/main" id="{FE69A437-4D2E-4EED-9B9C-FA8C45519EC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52941" y="3152192"/>
                  <a:ext cx="165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EAA63330-2A04-4A99-B138-48AA0AD71CD0}"/>
                    </a:ext>
                  </a:extLst>
                </p14:cNvPr>
                <p14:cNvContentPartPr/>
                <p14:nvPr/>
              </p14:nvContentPartPr>
              <p14:xfrm>
                <a:off x="7012781" y="3093872"/>
                <a:ext cx="77040" cy="110160"/>
              </p14:xfrm>
            </p:contentPart>
          </mc:Choice>
          <mc:Fallback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EAA63330-2A04-4A99-B138-48AA0AD71CD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008461" y="3089552"/>
                  <a:ext cx="85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67122" name="Freihand 167121">
                  <a:extLst>
                    <a:ext uri="{FF2B5EF4-FFF2-40B4-BE49-F238E27FC236}">
                      <a16:creationId xmlns:a16="http://schemas.microsoft.com/office/drawing/2014/main" id="{918D138D-28A5-49CC-9C66-672EE87DF219}"/>
                    </a:ext>
                  </a:extLst>
                </p14:cNvPr>
                <p14:cNvContentPartPr/>
                <p14:nvPr/>
              </p14:nvContentPartPr>
              <p14:xfrm>
                <a:off x="7311581" y="3070472"/>
                <a:ext cx="271440" cy="119160"/>
              </p14:xfrm>
            </p:contentPart>
          </mc:Choice>
          <mc:Fallback>
            <p:pic>
              <p:nvPicPr>
                <p:cNvPr id="167122" name="Freihand 167121">
                  <a:extLst>
                    <a:ext uri="{FF2B5EF4-FFF2-40B4-BE49-F238E27FC236}">
                      <a16:creationId xmlns:a16="http://schemas.microsoft.com/office/drawing/2014/main" id="{918D138D-28A5-49CC-9C66-672EE87DF21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07261" y="3066152"/>
                  <a:ext cx="280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67123" name="Freihand 167122">
                  <a:extLst>
                    <a:ext uri="{FF2B5EF4-FFF2-40B4-BE49-F238E27FC236}">
                      <a16:creationId xmlns:a16="http://schemas.microsoft.com/office/drawing/2014/main" id="{7F13C684-7FC0-4E86-8D44-68800594B4CD}"/>
                    </a:ext>
                  </a:extLst>
                </p14:cNvPr>
                <p14:cNvContentPartPr/>
                <p14:nvPr/>
              </p14:nvContentPartPr>
              <p14:xfrm>
                <a:off x="7701821" y="3075152"/>
                <a:ext cx="273600" cy="109080"/>
              </p14:xfrm>
            </p:contentPart>
          </mc:Choice>
          <mc:Fallback>
            <p:pic>
              <p:nvPicPr>
                <p:cNvPr id="167123" name="Freihand 167122">
                  <a:extLst>
                    <a:ext uri="{FF2B5EF4-FFF2-40B4-BE49-F238E27FC236}">
                      <a16:creationId xmlns:a16="http://schemas.microsoft.com/office/drawing/2014/main" id="{7F13C684-7FC0-4E86-8D44-68800594B4C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697501" y="3070832"/>
                  <a:ext cx="282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67124" name="Freihand 167123">
                  <a:extLst>
                    <a:ext uri="{FF2B5EF4-FFF2-40B4-BE49-F238E27FC236}">
                      <a16:creationId xmlns:a16="http://schemas.microsoft.com/office/drawing/2014/main" id="{BCA3796A-0A55-440D-B7A7-DDE10B7AFA8C}"/>
                    </a:ext>
                  </a:extLst>
                </p14:cNvPr>
                <p14:cNvContentPartPr/>
                <p14:nvPr/>
              </p14:nvContentPartPr>
              <p14:xfrm>
                <a:off x="7994501" y="3051392"/>
                <a:ext cx="188640" cy="101880"/>
              </p14:xfrm>
            </p:contentPart>
          </mc:Choice>
          <mc:Fallback>
            <p:pic>
              <p:nvPicPr>
                <p:cNvPr id="167124" name="Freihand 167123">
                  <a:extLst>
                    <a:ext uri="{FF2B5EF4-FFF2-40B4-BE49-F238E27FC236}">
                      <a16:creationId xmlns:a16="http://schemas.microsoft.com/office/drawing/2014/main" id="{BCA3796A-0A55-440D-B7A7-DDE10B7AFA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990181" y="3047072"/>
                  <a:ext cx="197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67125" name="Freihand 167124">
                  <a:extLst>
                    <a:ext uri="{FF2B5EF4-FFF2-40B4-BE49-F238E27FC236}">
                      <a16:creationId xmlns:a16="http://schemas.microsoft.com/office/drawing/2014/main" id="{7843A162-82B2-49D5-9937-3D197B171A39}"/>
                    </a:ext>
                  </a:extLst>
                </p14:cNvPr>
                <p14:cNvContentPartPr/>
                <p14:nvPr/>
              </p14:nvContentPartPr>
              <p14:xfrm>
                <a:off x="8175941" y="3089192"/>
                <a:ext cx="91080" cy="70560"/>
              </p14:xfrm>
            </p:contentPart>
          </mc:Choice>
          <mc:Fallback>
            <p:pic>
              <p:nvPicPr>
                <p:cNvPr id="167125" name="Freihand 167124">
                  <a:extLst>
                    <a:ext uri="{FF2B5EF4-FFF2-40B4-BE49-F238E27FC236}">
                      <a16:creationId xmlns:a16="http://schemas.microsoft.com/office/drawing/2014/main" id="{7843A162-82B2-49D5-9937-3D197B171A3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171621" y="3084872"/>
                  <a:ext cx="99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7126" name="Freihand 167125">
                  <a:extLst>
                    <a:ext uri="{FF2B5EF4-FFF2-40B4-BE49-F238E27FC236}">
                      <a16:creationId xmlns:a16="http://schemas.microsoft.com/office/drawing/2014/main" id="{307B023E-D1A4-4E15-AFD1-500BCB7EEA3F}"/>
                    </a:ext>
                  </a:extLst>
                </p14:cNvPr>
                <p14:cNvContentPartPr/>
                <p14:nvPr/>
              </p14:nvContentPartPr>
              <p14:xfrm>
                <a:off x="8274221" y="3011792"/>
                <a:ext cx="176760" cy="131040"/>
              </p14:xfrm>
            </p:contentPart>
          </mc:Choice>
          <mc:Fallback>
            <p:pic>
              <p:nvPicPr>
                <p:cNvPr id="167126" name="Freihand 167125">
                  <a:extLst>
                    <a:ext uri="{FF2B5EF4-FFF2-40B4-BE49-F238E27FC236}">
                      <a16:creationId xmlns:a16="http://schemas.microsoft.com/office/drawing/2014/main" id="{307B023E-D1A4-4E15-AFD1-500BCB7EEA3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69901" y="3007472"/>
                  <a:ext cx="18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67127" name="Freihand 167126">
                  <a:extLst>
                    <a:ext uri="{FF2B5EF4-FFF2-40B4-BE49-F238E27FC236}">
                      <a16:creationId xmlns:a16="http://schemas.microsoft.com/office/drawing/2014/main" id="{93ECA3DF-7FE7-4CE6-BEB9-7BD3AAD350B8}"/>
                    </a:ext>
                  </a:extLst>
                </p14:cNvPr>
                <p14:cNvContentPartPr/>
                <p14:nvPr/>
              </p14:nvContentPartPr>
              <p14:xfrm>
                <a:off x="8489861" y="3065792"/>
                <a:ext cx="132120" cy="68400"/>
              </p14:xfrm>
            </p:contentPart>
          </mc:Choice>
          <mc:Fallback>
            <p:pic>
              <p:nvPicPr>
                <p:cNvPr id="167127" name="Freihand 167126">
                  <a:extLst>
                    <a:ext uri="{FF2B5EF4-FFF2-40B4-BE49-F238E27FC236}">
                      <a16:creationId xmlns:a16="http://schemas.microsoft.com/office/drawing/2014/main" id="{93ECA3DF-7FE7-4CE6-BEB9-7BD3AAD350B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485541" y="3061472"/>
                  <a:ext cx="140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67128" name="Freihand 167127">
                  <a:extLst>
                    <a:ext uri="{FF2B5EF4-FFF2-40B4-BE49-F238E27FC236}">
                      <a16:creationId xmlns:a16="http://schemas.microsoft.com/office/drawing/2014/main" id="{7184AFF5-E31A-47B1-B0CC-0E3ACB8495C1}"/>
                    </a:ext>
                  </a:extLst>
                </p14:cNvPr>
                <p14:cNvContentPartPr/>
                <p14:nvPr/>
              </p14:nvContentPartPr>
              <p14:xfrm>
                <a:off x="8661941" y="2984792"/>
                <a:ext cx="300240" cy="142920"/>
              </p14:xfrm>
            </p:contentPart>
          </mc:Choice>
          <mc:Fallback>
            <p:pic>
              <p:nvPicPr>
                <p:cNvPr id="167128" name="Freihand 167127">
                  <a:extLst>
                    <a:ext uri="{FF2B5EF4-FFF2-40B4-BE49-F238E27FC236}">
                      <a16:creationId xmlns:a16="http://schemas.microsoft.com/office/drawing/2014/main" id="{7184AFF5-E31A-47B1-B0CC-0E3ACB8495C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57621" y="2980472"/>
                  <a:ext cx="30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67129" name="Freihand 167128">
                  <a:extLst>
                    <a:ext uri="{FF2B5EF4-FFF2-40B4-BE49-F238E27FC236}">
                      <a16:creationId xmlns:a16="http://schemas.microsoft.com/office/drawing/2014/main" id="{255CF0C5-9530-4845-8891-AF590EBDF544}"/>
                    </a:ext>
                  </a:extLst>
                </p14:cNvPr>
                <p14:cNvContentPartPr/>
                <p14:nvPr/>
              </p14:nvContentPartPr>
              <p14:xfrm>
                <a:off x="8971181" y="2991992"/>
                <a:ext cx="46080" cy="46080"/>
              </p14:xfrm>
            </p:contentPart>
          </mc:Choice>
          <mc:Fallback>
            <p:pic>
              <p:nvPicPr>
                <p:cNvPr id="167129" name="Freihand 167128">
                  <a:extLst>
                    <a:ext uri="{FF2B5EF4-FFF2-40B4-BE49-F238E27FC236}">
                      <a16:creationId xmlns:a16="http://schemas.microsoft.com/office/drawing/2014/main" id="{255CF0C5-9530-4845-8891-AF590EBDF54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966861" y="2987672"/>
                  <a:ext cx="54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7130" name="Freihand 167129">
                  <a:extLst>
                    <a:ext uri="{FF2B5EF4-FFF2-40B4-BE49-F238E27FC236}">
                      <a16:creationId xmlns:a16="http://schemas.microsoft.com/office/drawing/2014/main" id="{818096BC-010E-4EE9-9F40-DA7D76A96333}"/>
                    </a:ext>
                  </a:extLst>
                </p14:cNvPr>
                <p14:cNvContentPartPr/>
                <p14:nvPr/>
              </p14:nvContentPartPr>
              <p14:xfrm>
                <a:off x="8999621" y="3011792"/>
                <a:ext cx="277920" cy="109080"/>
              </p14:xfrm>
            </p:contentPart>
          </mc:Choice>
          <mc:Fallback>
            <p:pic>
              <p:nvPicPr>
                <p:cNvPr id="167130" name="Freihand 167129">
                  <a:extLst>
                    <a:ext uri="{FF2B5EF4-FFF2-40B4-BE49-F238E27FC236}">
                      <a16:creationId xmlns:a16="http://schemas.microsoft.com/office/drawing/2014/main" id="{818096BC-010E-4EE9-9F40-DA7D76A9633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995301" y="3007472"/>
                  <a:ext cx="28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7131" name="Freihand 167130">
                  <a:extLst>
                    <a:ext uri="{FF2B5EF4-FFF2-40B4-BE49-F238E27FC236}">
                      <a16:creationId xmlns:a16="http://schemas.microsoft.com/office/drawing/2014/main" id="{BEBA11CD-A15D-4977-A6FF-1C0987EF3926}"/>
                    </a:ext>
                  </a:extLst>
                </p14:cNvPr>
                <p14:cNvContentPartPr/>
                <p14:nvPr/>
              </p14:nvContentPartPr>
              <p14:xfrm>
                <a:off x="8620181" y="2916752"/>
                <a:ext cx="88920" cy="3600"/>
              </p14:xfrm>
            </p:contentPart>
          </mc:Choice>
          <mc:Fallback>
            <p:pic>
              <p:nvPicPr>
                <p:cNvPr id="167131" name="Freihand 167130">
                  <a:extLst>
                    <a:ext uri="{FF2B5EF4-FFF2-40B4-BE49-F238E27FC236}">
                      <a16:creationId xmlns:a16="http://schemas.microsoft.com/office/drawing/2014/main" id="{BEBA11CD-A15D-4977-A6FF-1C0987EF392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615861" y="2912432"/>
                  <a:ext cx="97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67133" name="Freihand 167132">
                  <a:extLst>
                    <a:ext uri="{FF2B5EF4-FFF2-40B4-BE49-F238E27FC236}">
                      <a16:creationId xmlns:a16="http://schemas.microsoft.com/office/drawing/2014/main" id="{A4B41F3F-F74B-4394-872F-B9EB81B5D214}"/>
                    </a:ext>
                  </a:extLst>
                </p14:cNvPr>
                <p14:cNvContentPartPr/>
                <p14:nvPr/>
              </p14:nvContentPartPr>
              <p14:xfrm>
                <a:off x="9437741" y="2970392"/>
                <a:ext cx="153360" cy="171360"/>
              </p14:xfrm>
            </p:contentPart>
          </mc:Choice>
          <mc:Fallback>
            <p:pic>
              <p:nvPicPr>
                <p:cNvPr id="167133" name="Freihand 167132">
                  <a:extLst>
                    <a:ext uri="{FF2B5EF4-FFF2-40B4-BE49-F238E27FC236}">
                      <a16:creationId xmlns:a16="http://schemas.microsoft.com/office/drawing/2014/main" id="{A4B41F3F-F74B-4394-872F-B9EB81B5D21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433421" y="2966072"/>
                  <a:ext cx="162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67134" name="Freihand 167133">
                  <a:extLst>
                    <a:ext uri="{FF2B5EF4-FFF2-40B4-BE49-F238E27FC236}">
                      <a16:creationId xmlns:a16="http://schemas.microsoft.com/office/drawing/2014/main" id="{D622FE5D-4928-430C-B23F-C7D8A68ACB18}"/>
                    </a:ext>
                  </a:extLst>
                </p14:cNvPr>
                <p14:cNvContentPartPr/>
                <p14:nvPr/>
              </p14:nvContentPartPr>
              <p14:xfrm>
                <a:off x="9515141" y="3061472"/>
                <a:ext cx="51840" cy="60480"/>
              </p14:xfrm>
            </p:contentPart>
          </mc:Choice>
          <mc:Fallback>
            <p:pic>
              <p:nvPicPr>
                <p:cNvPr id="167134" name="Freihand 167133">
                  <a:extLst>
                    <a:ext uri="{FF2B5EF4-FFF2-40B4-BE49-F238E27FC236}">
                      <a16:creationId xmlns:a16="http://schemas.microsoft.com/office/drawing/2014/main" id="{D622FE5D-4928-430C-B23F-C7D8A68ACB1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510821" y="3057152"/>
                  <a:ext cx="60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67135" name="Freihand 167134">
                  <a:extLst>
                    <a:ext uri="{FF2B5EF4-FFF2-40B4-BE49-F238E27FC236}">
                      <a16:creationId xmlns:a16="http://schemas.microsoft.com/office/drawing/2014/main" id="{A3262B9C-5B13-4289-B7B0-0D609D59498D}"/>
                    </a:ext>
                  </a:extLst>
                </p14:cNvPr>
                <p14:cNvContentPartPr/>
                <p14:nvPr/>
              </p14:nvContentPartPr>
              <p14:xfrm>
                <a:off x="9567701" y="3053552"/>
                <a:ext cx="185040" cy="66240"/>
              </p14:xfrm>
            </p:contentPart>
          </mc:Choice>
          <mc:Fallback>
            <p:pic>
              <p:nvPicPr>
                <p:cNvPr id="167135" name="Freihand 167134">
                  <a:extLst>
                    <a:ext uri="{FF2B5EF4-FFF2-40B4-BE49-F238E27FC236}">
                      <a16:creationId xmlns:a16="http://schemas.microsoft.com/office/drawing/2014/main" id="{A3262B9C-5B13-4289-B7B0-0D609D59498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563381" y="3049232"/>
                  <a:ext cx="193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67136" name="Freihand 167135">
                  <a:extLst>
                    <a:ext uri="{FF2B5EF4-FFF2-40B4-BE49-F238E27FC236}">
                      <a16:creationId xmlns:a16="http://schemas.microsoft.com/office/drawing/2014/main" id="{FEC12D35-C3D4-4E91-ACA1-07B6503343EC}"/>
                    </a:ext>
                  </a:extLst>
                </p14:cNvPr>
                <p14:cNvContentPartPr/>
                <p14:nvPr/>
              </p14:nvContentPartPr>
              <p14:xfrm>
                <a:off x="9790181" y="3038072"/>
                <a:ext cx="104760" cy="87840"/>
              </p14:xfrm>
            </p:contentPart>
          </mc:Choice>
          <mc:Fallback>
            <p:pic>
              <p:nvPicPr>
                <p:cNvPr id="167136" name="Freihand 167135">
                  <a:extLst>
                    <a:ext uri="{FF2B5EF4-FFF2-40B4-BE49-F238E27FC236}">
                      <a16:creationId xmlns:a16="http://schemas.microsoft.com/office/drawing/2014/main" id="{FEC12D35-C3D4-4E91-ACA1-07B6503343E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785861" y="3033752"/>
                  <a:ext cx="113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67137" name="Freihand 167136">
                  <a:extLst>
                    <a:ext uri="{FF2B5EF4-FFF2-40B4-BE49-F238E27FC236}">
                      <a16:creationId xmlns:a16="http://schemas.microsoft.com/office/drawing/2014/main" id="{17D0EAFA-E776-468D-B9FA-E4D0AE91B420}"/>
                    </a:ext>
                  </a:extLst>
                </p14:cNvPr>
                <p14:cNvContentPartPr/>
                <p14:nvPr/>
              </p14:nvContentPartPr>
              <p14:xfrm>
                <a:off x="9898181" y="3029072"/>
                <a:ext cx="483840" cy="82440"/>
              </p14:xfrm>
            </p:contentPart>
          </mc:Choice>
          <mc:Fallback>
            <p:pic>
              <p:nvPicPr>
                <p:cNvPr id="167137" name="Freihand 167136">
                  <a:extLst>
                    <a:ext uri="{FF2B5EF4-FFF2-40B4-BE49-F238E27FC236}">
                      <a16:creationId xmlns:a16="http://schemas.microsoft.com/office/drawing/2014/main" id="{17D0EAFA-E776-468D-B9FA-E4D0AE91B42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893861" y="3024752"/>
                  <a:ext cx="492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67139" name="Freihand 167138">
                  <a:extLst>
                    <a:ext uri="{FF2B5EF4-FFF2-40B4-BE49-F238E27FC236}">
                      <a16:creationId xmlns:a16="http://schemas.microsoft.com/office/drawing/2014/main" id="{7F86C262-11DC-40B5-BE41-82D13337C2BD}"/>
                    </a:ext>
                  </a:extLst>
                </p14:cNvPr>
                <p14:cNvContentPartPr/>
                <p14:nvPr/>
              </p14:nvContentPartPr>
              <p14:xfrm>
                <a:off x="10547621" y="2906312"/>
                <a:ext cx="187920" cy="291600"/>
              </p14:xfrm>
            </p:contentPart>
          </mc:Choice>
          <mc:Fallback>
            <p:pic>
              <p:nvPicPr>
                <p:cNvPr id="167139" name="Freihand 167138">
                  <a:extLst>
                    <a:ext uri="{FF2B5EF4-FFF2-40B4-BE49-F238E27FC236}">
                      <a16:creationId xmlns:a16="http://schemas.microsoft.com/office/drawing/2014/main" id="{7F86C262-11DC-40B5-BE41-82D13337C2B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543301" y="2901992"/>
                  <a:ext cx="196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67140" name="Freihand 167139">
                  <a:extLst>
                    <a:ext uri="{FF2B5EF4-FFF2-40B4-BE49-F238E27FC236}">
                      <a16:creationId xmlns:a16="http://schemas.microsoft.com/office/drawing/2014/main" id="{CF96B61D-EFA7-4D2C-BB72-A2C3C0EAE77B}"/>
                    </a:ext>
                  </a:extLst>
                </p14:cNvPr>
                <p14:cNvContentPartPr/>
                <p14:nvPr/>
              </p14:nvContentPartPr>
              <p14:xfrm>
                <a:off x="10616741" y="3032312"/>
                <a:ext cx="133560" cy="75240"/>
              </p14:xfrm>
            </p:contentPart>
          </mc:Choice>
          <mc:Fallback>
            <p:pic>
              <p:nvPicPr>
                <p:cNvPr id="167140" name="Freihand 167139">
                  <a:extLst>
                    <a:ext uri="{FF2B5EF4-FFF2-40B4-BE49-F238E27FC236}">
                      <a16:creationId xmlns:a16="http://schemas.microsoft.com/office/drawing/2014/main" id="{CF96B61D-EFA7-4D2C-BB72-A2C3C0EAE77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612421" y="3027992"/>
                  <a:ext cx="142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67141" name="Freihand 167140">
                  <a:extLst>
                    <a:ext uri="{FF2B5EF4-FFF2-40B4-BE49-F238E27FC236}">
                      <a16:creationId xmlns:a16="http://schemas.microsoft.com/office/drawing/2014/main" id="{86818917-2EDF-4B21-AE9D-057661CE4A77}"/>
                    </a:ext>
                  </a:extLst>
                </p14:cNvPr>
                <p14:cNvContentPartPr/>
                <p14:nvPr/>
              </p14:nvContentPartPr>
              <p14:xfrm>
                <a:off x="10763621" y="2875712"/>
                <a:ext cx="427320" cy="202680"/>
              </p14:xfrm>
            </p:contentPart>
          </mc:Choice>
          <mc:Fallback>
            <p:pic>
              <p:nvPicPr>
                <p:cNvPr id="167141" name="Freihand 167140">
                  <a:extLst>
                    <a:ext uri="{FF2B5EF4-FFF2-40B4-BE49-F238E27FC236}">
                      <a16:creationId xmlns:a16="http://schemas.microsoft.com/office/drawing/2014/main" id="{86818917-2EDF-4B21-AE9D-057661CE4A7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759301" y="2871392"/>
                  <a:ext cx="435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67142" name="Freihand 167141">
                  <a:extLst>
                    <a:ext uri="{FF2B5EF4-FFF2-40B4-BE49-F238E27FC236}">
                      <a16:creationId xmlns:a16="http://schemas.microsoft.com/office/drawing/2014/main" id="{9F5CD6ED-BDCA-4288-BEDF-7BACEF8627C1}"/>
                    </a:ext>
                  </a:extLst>
                </p14:cNvPr>
                <p14:cNvContentPartPr/>
                <p14:nvPr/>
              </p14:nvContentPartPr>
              <p14:xfrm>
                <a:off x="10898261" y="2813072"/>
                <a:ext cx="51120" cy="19440"/>
              </p14:xfrm>
            </p:contentPart>
          </mc:Choice>
          <mc:Fallback>
            <p:pic>
              <p:nvPicPr>
                <p:cNvPr id="167142" name="Freihand 167141">
                  <a:extLst>
                    <a:ext uri="{FF2B5EF4-FFF2-40B4-BE49-F238E27FC236}">
                      <a16:creationId xmlns:a16="http://schemas.microsoft.com/office/drawing/2014/main" id="{9F5CD6ED-BDCA-4288-BEDF-7BACEF8627C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893941" y="2808752"/>
                  <a:ext cx="59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67143" name="Freihand 167142">
                  <a:extLst>
                    <a:ext uri="{FF2B5EF4-FFF2-40B4-BE49-F238E27FC236}">
                      <a16:creationId xmlns:a16="http://schemas.microsoft.com/office/drawing/2014/main" id="{E8D92645-09DC-4AC5-9414-9267C5CB2DA2}"/>
                    </a:ext>
                  </a:extLst>
                </p14:cNvPr>
                <p14:cNvContentPartPr/>
                <p14:nvPr/>
              </p14:nvContentPartPr>
              <p14:xfrm>
                <a:off x="11328101" y="2842952"/>
                <a:ext cx="396720" cy="182880"/>
              </p14:xfrm>
            </p:contentPart>
          </mc:Choice>
          <mc:Fallback>
            <p:pic>
              <p:nvPicPr>
                <p:cNvPr id="167143" name="Freihand 167142">
                  <a:extLst>
                    <a:ext uri="{FF2B5EF4-FFF2-40B4-BE49-F238E27FC236}">
                      <a16:creationId xmlns:a16="http://schemas.microsoft.com/office/drawing/2014/main" id="{E8D92645-09DC-4AC5-9414-9267C5CB2DA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23781" y="2838632"/>
                  <a:ext cx="405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67144" name="Freihand 167143">
                  <a:extLst>
                    <a:ext uri="{FF2B5EF4-FFF2-40B4-BE49-F238E27FC236}">
                      <a16:creationId xmlns:a16="http://schemas.microsoft.com/office/drawing/2014/main" id="{CE7D4722-12AD-412A-A765-5695AA8AA839}"/>
                    </a:ext>
                  </a:extLst>
                </p14:cNvPr>
                <p14:cNvContentPartPr/>
                <p14:nvPr/>
              </p14:nvContentPartPr>
              <p14:xfrm>
                <a:off x="11639861" y="2815592"/>
                <a:ext cx="22680" cy="19440"/>
              </p14:xfrm>
            </p:contentPart>
          </mc:Choice>
          <mc:Fallback>
            <p:pic>
              <p:nvPicPr>
                <p:cNvPr id="167144" name="Freihand 167143">
                  <a:extLst>
                    <a:ext uri="{FF2B5EF4-FFF2-40B4-BE49-F238E27FC236}">
                      <a16:creationId xmlns:a16="http://schemas.microsoft.com/office/drawing/2014/main" id="{CE7D4722-12AD-412A-A765-5695AA8AA83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35541" y="2811272"/>
                  <a:ext cx="3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67145" name="Freihand 167144">
                  <a:extLst>
                    <a:ext uri="{FF2B5EF4-FFF2-40B4-BE49-F238E27FC236}">
                      <a16:creationId xmlns:a16="http://schemas.microsoft.com/office/drawing/2014/main" id="{5BC5C7BE-272D-4511-BCD6-EC2632F0C1F0}"/>
                    </a:ext>
                  </a:extLst>
                </p14:cNvPr>
                <p14:cNvContentPartPr/>
                <p14:nvPr/>
              </p14:nvContentPartPr>
              <p14:xfrm>
                <a:off x="7719821" y="3338672"/>
                <a:ext cx="129960" cy="159120"/>
              </p14:xfrm>
            </p:contentPart>
          </mc:Choice>
          <mc:Fallback>
            <p:pic>
              <p:nvPicPr>
                <p:cNvPr id="167145" name="Freihand 167144">
                  <a:extLst>
                    <a:ext uri="{FF2B5EF4-FFF2-40B4-BE49-F238E27FC236}">
                      <a16:creationId xmlns:a16="http://schemas.microsoft.com/office/drawing/2014/main" id="{5BC5C7BE-272D-4511-BCD6-EC2632F0C1F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715501" y="3334352"/>
                  <a:ext cx="138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67146" name="Freihand 167145">
                  <a:extLst>
                    <a:ext uri="{FF2B5EF4-FFF2-40B4-BE49-F238E27FC236}">
                      <a16:creationId xmlns:a16="http://schemas.microsoft.com/office/drawing/2014/main" id="{AAC79EF2-0B42-45E9-B01F-9C6BC86FC0AC}"/>
                    </a:ext>
                  </a:extLst>
                </p14:cNvPr>
                <p14:cNvContentPartPr/>
                <p14:nvPr/>
              </p14:nvContentPartPr>
              <p14:xfrm>
                <a:off x="7867421" y="3294752"/>
                <a:ext cx="191520" cy="164520"/>
              </p14:xfrm>
            </p:contentPart>
          </mc:Choice>
          <mc:Fallback>
            <p:pic>
              <p:nvPicPr>
                <p:cNvPr id="167146" name="Freihand 167145">
                  <a:extLst>
                    <a:ext uri="{FF2B5EF4-FFF2-40B4-BE49-F238E27FC236}">
                      <a16:creationId xmlns:a16="http://schemas.microsoft.com/office/drawing/2014/main" id="{AAC79EF2-0B42-45E9-B01F-9C6BC86FC0A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863101" y="3290432"/>
                  <a:ext cx="200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67147" name="Freihand 167146">
                  <a:extLst>
                    <a:ext uri="{FF2B5EF4-FFF2-40B4-BE49-F238E27FC236}">
                      <a16:creationId xmlns:a16="http://schemas.microsoft.com/office/drawing/2014/main" id="{F81FE4C5-1D8C-42B8-8398-A9863D230836}"/>
                    </a:ext>
                  </a:extLst>
                </p14:cNvPr>
                <p14:cNvContentPartPr/>
                <p14:nvPr/>
              </p14:nvContentPartPr>
              <p14:xfrm>
                <a:off x="8026901" y="3362072"/>
                <a:ext cx="16920" cy="75960"/>
              </p14:xfrm>
            </p:contentPart>
          </mc:Choice>
          <mc:Fallback>
            <p:pic>
              <p:nvPicPr>
                <p:cNvPr id="167147" name="Freihand 167146">
                  <a:extLst>
                    <a:ext uri="{FF2B5EF4-FFF2-40B4-BE49-F238E27FC236}">
                      <a16:creationId xmlns:a16="http://schemas.microsoft.com/office/drawing/2014/main" id="{F81FE4C5-1D8C-42B8-8398-A9863D23083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22581" y="3357752"/>
                  <a:ext cx="2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67148" name="Freihand 167147">
                  <a:extLst>
                    <a:ext uri="{FF2B5EF4-FFF2-40B4-BE49-F238E27FC236}">
                      <a16:creationId xmlns:a16="http://schemas.microsoft.com/office/drawing/2014/main" id="{79EFA83F-1D38-4096-83A6-07BE754703A6}"/>
                    </a:ext>
                  </a:extLst>
                </p14:cNvPr>
                <p14:cNvContentPartPr/>
                <p14:nvPr/>
              </p14:nvContentPartPr>
              <p14:xfrm>
                <a:off x="8046341" y="3273512"/>
                <a:ext cx="4320" cy="15840"/>
              </p14:xfrm>
            </p:contentPart>
          </mc:Choice>
          <mc:Fallback>
            <p:pic>
              <p:nvPicPr>
                <p:cNvPr id="167148" name="Freihand 167147">
                  <a:extLst>
                    <a:ext uri="{FF2B5EF4-FFF2-40B4-BE49-F238E27FC236}">
                      <a16:creationId xmlns:a16="http://schemas.microsoft.com/office/drawing/2014/main" id="{79EFA83F-1D38-4096-83A6-07BE754703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42021" y="3269192"/>
                  <a:ext cx="12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67149" name="Freihand 167148">
                  <a:extLst>
                    <a:ext uri="{FF2B5EF4-FFF2-40B4-BE49-F238E27FC236}">
                      <a16:creationId xmlns:a16="http://schemas.microsoft.com/office/drawing/2014/main" id="{D4B770C1-B3DE-4EFF-A657-B15809CD73DB}"/>
                    </a:ext>
                  </a:extLst>
                </p14:cNvPr>
                <p14:cNvContentPartPr/>
                <p14:nvPr/>
              </p14:nvContentPartPr>
              <p14:xfrm>
                <a:off x="8081621" y="3356672"/>
                <a:ext cx="265320" cy="219240"/>
              </p14:xfrm>
            </p:contentPart>
          </mc:Choice>
          <mc:Fallback>
            <p:pic>
              <p:nvPicPr>
                <p:cNvPr id="167149" name="Freihand 167148">
                  <a:extLst>
                    <a:ext uri="{FF2B5EF4-FFF2-40B4-BE49-F238E27FC236}">
                      <a16:creationId xmlns:a16="http://schemas.microsoft.com/office/drawing/2014/main" id="{D4B770C1-B3DE-4EFF-A657-B15809CD73D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077301" y="3352352"/>
                  <a:ext cx="273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67150" name="Freihand 167149">
                  <a:extLst>
                    <a:ext uri="{FF2B5EF4-FFF2-40B4-BE49-F238E27FC236}">
                      <a16:creationId xmlns:a16="http://schemas.microsoft.com/office/drawing/2014/main" id="{A56A0ACD-C8D2-4E7C-8641-FBD709D50ED5}"/>
                    </a:ext>
                  </a:extLst>
                </p14:cNvPr>
                <p14:cNvContentPartPr/>
                <p14:nvPr/>
              </p14:nvContentPartPr>
              <p14:xfrm>
                <a:off x="8384021" y="3320312"/>
                <a:ext cx="458280" cy="117000"/>
              </p14:xfrm>
            </p:contentPart>
          </mc:Choice>
          <mc:Fallback>
            <p:pic>
              <p:nvPicPr>
                <p:cNvPr id="167150" name="Freihand 167149">
                  <a:extLst>
                    <a:ext uri="{FF2B5EF4-FFF2-40B4-BE49-F238E27FC236}">
                      <a16:creationId xmlns:a16="http://schemas.microsoft.com/office/drawing/2014/main" id="{A56A0ACD-C8D2-4E7C-8641-FBD709D50ED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379701" y="3315992"/>
                  <a:ext cx="466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67151" name="Freihand 167150">
                  <a:extLst>
                    <a:ext uri="{FF2B5EF4-FFF2-40B4-BE49-F238E27FC236}">
                      <a16:creationId xmlns:a16="http://schemas.microsoft.com/office/drawing/2014/main" id="{AD0CD6D8-8DA3-4F06-BF09-C22C98B52D27}"/>
                    </a:ext>
                  </a:extLst>
                </p14:cNvPr>
                <p14:cNvContentPartPr/>
                <p14:nvPr/>
              </p14:nvContentPartPr>
              <p14:xfrm>
                <a:off x="9099341" y="3347312"/>
                <a:ext cx="23040" cy="101880"/>
              </p14:xfrm>
            </p:contentPart>
          </mc:Choice>
          <mc:Fallback>
            <p:pic>
              <p:nvPicPr>
                <p:cNvPr id="167151" name="Freihand 167150">
                  <a:extLst>
                    <a:ext uri="{FF2B5EF4-FFF2-40B4-BE49-F238E27FC236}">
                      <a16:creationId xmlns:a16="http://schemas.microsoft.com/office/drawing/2014/main" id="{AD0CD6D8-8DA3-4F06-BF09-C22C98B52D2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095021" y="3342992"/>
                  <a:ext cx="31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67152" name="Freihand 167151">
                  <a:extLst>
                    <a:ext uri="{FF2B5EF4-FFF2-40B4-BE49-F238E27FC236}">
                      <a16:creationId xmlns:a16="http://schemas.microsoft.com/office/drawing/2014/main" id="{129B25A7-052A-4737-8820-09563C37CD0F}"/>
                    </a:ext>
                  </a:extLst>
                </p14:cNvPr>
                <p14:cNvContentPartPr/>
                <p14:nvPr/>
              </p14:nvContentPartPr>
              <p14:xfrm>
                <a:off x="9080621" y="3320672"/>
                <a:ext cx="167400" cy="18720"/>
              </p14:xfrm>
            </p:contentPart>
          </mc:Choice>
          <mc:Fallback>
            <p:pic>
              <p:nvPicPr>
                <p:cNvPr id="167152" name="Freihand 167151">
                  <a:extLst>
                    <a:ext uri="{FF2B5EF4-FFF2-40B4-BE49-F238E27FC236}">
                      <a16:creationId xmlns:a16="http://schemas.microsoft.com/office/drawing/2014/main" id="{129B25A7-052A-4737-8820-09563C37CD0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076301" y="3316352"/>
                  <a:ext cx="176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67153" name="Freihand 167152">
                  <a:extLst>
                    <a:ext uri="{FF2B5EF4-FFF2-40B4-BE49-F238E27FC236}">
                      <a16:creationId xmlns:a16="http://schemas.microsoft.com/office/drawing/2014/main" id="{838DFF46-341A-4002-81B3-71DDD78ED344}"/>
                    </a:ext>
                  </a:extLst>
                </p14:cNvPr>
                <p14:cNvContentPartPr/>
                <p14:nvPr/>
              </p14:nvContentPartPr>
              <p14:xfrm>
                <a:off x="9096101" y="3355592"/>
                <a:ext cx="155880" cy="90720"/>
              </p14:xfrm>
            </p:contentPart>
          </mc:Choice>
          <mc:Fallback>
            <p:pic>
              <p:nvPicPr>
                <p:cNvPr id="167153" name="Freihand 167152">
                  <a:extLst>
                    <a:ext uri="{FF2B5EF4-FFF2-40B4-BE49-F238E27FC236}">
                      <a16:creationId xmlns:a16="http://schemas.microsoft.com/office/drawing/2014/main" id="{838DFF46-341A-4002-81B3-71DDD78ED34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091781" y="3351272"/>
                  <a:ext cx="164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67154" name="Freihand 167153">
                  <a:extLst>
                    <a:ext uri="{FF2B5EF4-FFF2-40B4-BE49-F238E27FC236}">
                      <a16:creationId xmlns:a16="http://schemas.microsoft.com/office/drawing/2014/main" id="{5CAF6797-0635-4AD6-9C2E-67F0EB551AF4}"/>
                    </a:ext>
                  </a:extLst>
                </p14:cNvPr>
                <p14:cNvContentPartPr/>
                <p14:nvPr/>
              </p14:nvContentPartPr>
              <p14:xfrm>
                <a:off x="9268181" y="3278912"/>
                <a:ext cx="209520" cy="154440"/>
              </p14:xfrm>
            </p:contentPart>
          </mc:Choice>
          <mc:Fallback>
            <p:pic>
              <p:nvPicPr>
                <p:cNvPr id="167154" name="Freihand 167153">
                  <a:extLst>
                    <a:ext uri="{FF2B5EF4-FFF2-40B4-BE49-F238E27FC236}">
                      <a16:creationId xmlns:a16="http://schemas.microsoft.com/office/drawing/2014/main" id="{5CAF6797-0635-4AD6-9C2E-67F0EB551AF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263861" y="3274592"/>
                  <a:ext cx="218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67155" name="Freihand 167154">
                  <a:extLst>
                    <a:ext uri="{FF2B5EF4-FFF2-40B4-BE49-F238E27FC236}">
                      <a16:creationId xmlns:a16="http://schemas.microsoft.com/office/drawing/2014/main" id="{94DE4754-7280-4A36-9228-517236957774}"/>
                    </a:ext>
                  </a:extLst>
                </p14:cNvPr>
                <p14:cNvContentPartPr/>
                <p14:nvPr/>
              </p14:nvContentPartPr>
              <p14:xfrm>
                <a:off x="9553301" y="3273152"/>
                <a:ext cx="131040" cy="138240"/>
              </p14:xfrm>
            </p:contentPart>
          </mc:Choice>
          <mc:Fallback>
            <p:pic>
              <p:nvPicPr>
                <p:cNvPr id="167155" name="Freihand 167154">
                  <a:extLst>
                    <a:ext uri="{FF2B5EF4-FFF2-40B4-BE49-F238E27FC236}">
                      <a16:creationId xmlns:a16="http://schemas.microsoft.com/office/drawing/2014/main" id="{94DE4754-7280-4A36-9228-51723695777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548981" y="3268832"/>
                  <a:ext cx="139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67156" name="Freihand 167155">
                  <a:extLst>
                    <a:ext uri="{FF2B5EF4-FFF2-40B4-BE49-F238E27FC236}">
                      <a16:creationId xmlns:a16="http://schemas.microsoft.com/office/drawing/2014/main" id="{B729B11E-CF1E-44AB-9E54-057C016EAA26}"/>
                    </a:ext>
                  </a:extLst>
                </p14:cNvPr>
                <p14:cNvContentPartPr/>
                <p14:nvPr/>
              </p14:nvContentPartPr>
              <p14:xfrm>
                <a:off x="9605141" y="3361352"/>
                <a:ext cx="83160" cy="27360"/>
              </p14:xfrm>
            </p:contentPart>
          </mc:Choice>
          <mc:Fallback>
            <p:pic>
              <p:nvPicPr>
                <p:cNvPr id="167156" name="Freihand 167155">
                  <a:extLst>
                    <a:ext uri="{FF2B5EF4-FFF2-40B4-BE49-F238E27FC236}">
                      <a16:creationId xmlns:a16="http://schemas.microsoft.com/office/drawing/2014/main" id="{B729B11E-CF1E-44AB-9E54-057C016EAA2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600821" y="3357032"/>
                  <a:ext cx="91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67157" name="Freihand 167156">
                  <a:extLst>
                    <a:ext uri="{FF2B5EF4-FFF2-40B4-BE49-F238E27FC236}">
                      <a16:creationId xmlns:a16="http://schemas.microsoft.com/office/drawing/2014/main" id="{6F6AD1A9-F44A-4CC5-A9D5-D9E9FF4DC3C0}"/>
                    </a:ext>
                  </a:extLst>
                </p14:cNvPr>
                <p14:cNvContentPartPr/>
                <p14:nvPr/>
              </p14:nvContentPartPr>
              <p14:xfrm>
                <a:off x="9682901" y="3323912"/>
                <a:ext cx="368640" cy="68400"/>
              </p14:xfrm>
            </p:contentPart>
          </mc:Choice>
          <mc:Fallback>
            <p:pic>
              <p:nvPicPr>
                <p:cNvPr id="167157" name="Freihand 167156">
                  <a:extLst>
                    <a:ext uri="{FF2B5EF4-FFF2-40B4-BE49-F238E27FC236}">
                      <a16:creationId xmlns:a16="http://schemas.microsoft.com/office/drawing/2014/main" id="{6F6AD1A9-F44A-4CC5-A9D5-D9E9FF4DC3C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678581" y="3319592"/>
                  <a:ext cx="377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67158" name="Freihand 167157">
                  <a:extLst>
                    <a:ext uri="{FF2B5EF4-FFF2-40B4-BE49-F238E27FC236}">
                      <a16:creationId xmlns:a16="http://schemas.microsoft.com/office/drawing/2014/main" id="{564BBCC3-F91B-4CCC-B99B-96BEA956C1FD}"/>
                    </a:ext>
                  </a:extLst>
                </p14:cNvPr>
                <p14:cNvContentPartPr/>
                <p14:nvPr/>
              </p14:nvContentPartPr>
              <p14:xfrm>
                <a:off x="10092941" y="3327152"/>
                <a:ext cx="207720" cy="69480"/>
              </p14:xfrm>
            </p:contentPart>
          </mc:Choice>
          <mc:Fallback>
            <p:pic>
              <p:nvPicPr>
                <p:cNvPr id="167158" name="Freihand 167157">
                  <a:extLst>
                    <a:ext uri="{FF2B5EF4-FFF2-40B4-BE49-F238E27FC236}">
                      <a16:creationId xmlns:a16="http://schemas.microsoft.com/office/drawing/2014/main" id="{564BBCC3-F91B-4CCC-B99B-96BEA956C1F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088621" y="3322832"/>
                  <a:ext cx="216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67159" name="Freihand 167158">
                  <a:extLst>
                    <a:ext uri="{FF2B5EF4-FFF2-40B4-BE49-F238E27FC236}">
                      <a16:creationId xmlns:a16="http://schemas.microsoft.com/office/drawing/2014/main" id="{24B9ED5C-52C4-43A2-8391-0A510D3814DB}"/>
                    </a:ext>
                  </a:extLst>
                </p14:cNvPr>
                <p14:cNvContentPartPr/>
                <p14:nvPr/>
              </p14:nvContentPartPr>
              <p14:xfrm>
                <a:off x="10348901" y="3282872"/>
                <a:ext cx="246600" cy="90000"/>
              </p14:xfrm>
            </p:contentPart>
          </mc:Choice>
          <mc:Fallback>
            <p:pic>
              <p:nvPicPr>
                <p:cNvPr id="167159" name="Freihand 167158">
                  <a:extLst>
                    <a:ext uri="{FF2B5EF4-FFF2-40B4-BE49-F238E27FC236}">
                      <a16:creationId xmlns:a16="http://schemas.microsoft.com/office/drawing/2014/main" id="{24B9ED5C-52C4-43A2-8391-0A510D3814D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344581" y="3278552"/>
                  <a:ext cx="255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67160" name="Freihand 167159">
                  <a:extLst>
                    <a:ext uri="{FF2B5EF4-FFF2-40B4-BE49-F238E27FC236}">
                      <a16:creationId xmlns:a16="http://schemas.microsoft.com/office/drawing/2014/main" id="{F435B805-A53D-456E-8369-DC0DF14EB6AA}"/>
                    </a:ext>
                  </a:extLst>
                </p14:cNvPr>
                <p14:cNvContentPartPr/>
                <p14:nvPr/>
              </p14:nvContentPartPr>
              <p14:xfrm>
                <a:off x="10741301" y="3190352"/>
                <a:ext cx="38880" cy="150120"/>
              </p14:xfrm>
            </p:contentPart>
          </mc:Choice>
          <mc:Fallback>
            <p:pic>
              <p:nvPicPr>
                <p:cNvPr id="167160" name="Freihand 167159">
                  <a:extLst>
                    <a:ext uri="{FF2B5EF4-FFF2-40B4-BE49-F238E27FC236}">
                      <a16:creationId xmlns:a16="http://schemas.microsoft.com/office/drawing/2014/main" id="{F435B805-A53D-456E-8369-DC0DF14EB6A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736981" y="3186032"/>
                  <a:ext cx="47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67161" name="Freihand 167160">
                  <a:extLst>
                    <a:ext uri="{FF2B5EF4-FFF2-40B4-BE49-F238E27FC236}">
                      <a16:creationId xmlns:a16="http://schemas.microsoft.com/office/drawing/2014/main" id="{02F9653C-C9BD-4128-B90C-94605E9B09D4}"/>
                    </a:ext>
                  </a:extLst>
                </p14:cNvPr>
                <p14:cNvContentPartPr/>
                <p14:nvPr/>
              </p14:nvContentPartPr>
              <p14:xfrm>
                <a:off x="10727261" y="3375392"/>
                <a:ext cx="8640" cy="21960"/>
              </p14:xfrm>
            </p:contentPart>
          </mc:Choice>
          <mc:Fallback>
            <p:pic>
              <p:nvPicPr>
                <p:cNvPr id="167161" name="Freihand 167160">
                  <a:extLst>
                    <a:ext uri="{FF2B5EF4-FFF2-40B4-BE49-F238E27FC236}">
                      <a16:creationId xmlns:a16="http://schemas.microsoft.com/office/drawing/2014/main" id="{02F9653C-C9BD-4128-B90C-94605E9B09D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722941" y="3371072"/>
                  <a:ext cx="17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67163" name="Freihand 167162">
                  <a:extLst>
                    <a:ext uri="{FF2B5EF4-FFF2-40B4-BE49-F238E27FC236}">
                      <a16:creationId xmlns:a16="http://schemas.microsoft.com/office/drawing/2014/main" id="{E458BD24-7828-4AE9-82DC-6277F546502E}"/>
                    </a:ext>
                  </a:extLst>
                </p14:cNvPr>
                <p14:cNvContentPartPr/>
                <p14:nvPr/>
              </p14:nvContentPartPr>
              <p14:xfrm>
                <a:off x="7281701" y="2999912"/>
                <a:ext cx="47160" cy="507240"/>
              </p14:xfrm>
            </p:contentPart>
          </mc:Choice>
          <mc:Fallback>
            <p:pic>
              <p:nvPicPr>
                <p:cNvPr id="167163" name="Freihand 167162">
                  <a:extLst>
                    <a:ext uri="{FF2B5EF4-FFF2-40B4-BE49-F238E27FC236}">
                      <a16:creationId xmlns:a16="http://schemas.microsoft.com/office/drawing/2014/main" id="{E458BD24-7828-4AE9-82DC-6277F546502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277381" y="2995592"/>
                  <a:ext cx="558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67164" name="Freihand 167163">
                  <a:extLst>
                    <a:ext uri="{FF2B5EF4-FFF2-40B4-BE49-F238E27FC236}">
                      <a16:creationId xmlns:a16="http://schemas.microsoft.com/office/drawing/2014/main" id="{60F5FBA0-DD99-4D30-ACE2-A1BBB3885282}"/>
                    </a:ext>
                  </a:extLst>
                </p14:cNvPr>
                <p14:cNvContentPartPr/>
                <p14:nvPr/>
              </p14:nvContentPartPr>
              <p14:xfrm>
                <a:off x="7233461" y="2789312"/>
                <a:ext cx="4719960" cy="835560"/>
              </p14:xfrm>
            </p:contentPart>
          </mc:Choice>
          <mc:Fallback>
            <p:pic>
              <p:nvPicPr>
                <p:cNvPr id="167164" name="Freihand 167163">
                  <a:extLst>
                    <a:ext uri="{FF2B5EF4-FFF2-40B4-BE49-F238E27FC236}">
                      <a16:creationId xmlns:a16="http://schemas.microsoft.com/office/drawing/2014/main" id="{60F5FBA0-DD99-4D30-ACE2-A1BBB388528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229141" y="2784992"/>
                  <a:ext cx="4728600" cy="8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67166" name="Freihand 167165">
                  <a:extLst>
                    <a:ext uri="{FF2B5EF4-FFF2-40B4-BE49-F238E27FC236}">
                      <a16:creationId xmlns:a16="http://schemas.microsoft.com/office/drawing/2014/main" id="{602D6583-F20E-4055-BB01-025B72991034}"/>
                    </a:ext>
                  </a:extLst>
                </p14:cNvPr>
                <p14:cNvContentPartPr/>
                <p14:nvPr/>
              </p14:nvContentPartPr>
              <p14:xfrm>
                <a:off x="727181" y="3694712"/>
                <a:ext cx="149040" cy="142200"/>
              </p14:xfrm>
            </p:contentPart>
          </mc:Choice>
          <mc:Fallback>
            <p:pic>
              <p:nvPicPr>
                <p:cNvPr id="167166" name="Freihand 167165">
                  <a:extLst>
                    <a:ext uri="{FF2B5EF4-FFF2-40B4-BE49-F238E27FC236}">
                      <a16:creationId xmlns:a16="http://schemas.microsoft.com/office/drawing/2014/main" id="{602D6583-F20E-4055-BB01-025B7299103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22861" y="3690392"/>
                  <a:ext cx="157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67167" name="Freihand 167166">
                  <a:extLst>
                    <a:ext uri="{FF2B5EF4-FFF2-40B4-BE49-F238E27FC236}">
                      <a16:creationId xmlns:a16="http://schemas.microsoft.com/office/drawing/2014/main" id="{DEBECA3D-0BFB-4093-9A37-29BDD8A22319}"/>
                    </a:ext>
                  </a:extLst>
                </p14:cNvPr>
                <p14:cNvContentPartPr/>
                <p14:nvPr/>
              </p14:nvContentPartPr>
              <p14:xfrm>
                <a:off x="57581" y="3795872"/>
                <a:ext cx="6120" cy="135360"/>
              </p14:xfrm>
            </p:contentPart>
          </mc:Choice>
          <mc:Fallback>
            <p:pic>
              <p:nvPicPr>
                <p:cNvPr id="167167" name="Freihand 167166">
                  <a:extLst>
                    <a:ext uri="{FF2B5EF4-FFF2-40B4-BE49-F238E27FC236}">
                      <a16:creationId xmlns:a16="http://schemas.microsoft.com/office/drawing/2014/main" id="{DEBECA3D-0BFB-4093-9A37-29BDD8A2231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3261" y="3791552"/>
                  <a:ext cx="14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67168" name="Freihand 167167">
                  <a:extLst>
                    <a:ext uri="{FF2B5EF4-FFF2-40B4-BE49-F238E27FC236}">
                      <a16:creationId xmlns:a16="http://schemas.microsoft.com/office/drawing/2014/main" id="{4E62664A-ED80-4E9B-A36F-733826379946}"/>
                    </a:ext>
                  </a:extLst>
                </p14:cNvPr>
                <p14:cNvContentPartPr/>
                <p14:nvPr/>
              </p14:nvContentPartPr>
              <p14:xfrm>
                <a:off x="-9019" y="3790472"/>
                <a:ext cx="105840" cy="133560"/>
              </p14:xfrm>
            </p:contentPart>
          </mc:Choice>
          <mc:Fallback>
            <p:pic>
              <p:nvPicPr>
                <p:cNvPr id="167168" name="Freihand 167167">
                  <a:extLst>
                    <a:ext uri="{FF2B5EF4-FFF2-40B4-BE49-F238E27FC236}">
                      <a16:creationId xmlns:a16="http://schemas.microsoft.com/office/drawing/2014/main" id="{4E62664A-ED80-4E9B-A36F-73382637994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-13339" y="3786152"/>
                  <a:ext cx="114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67169" name="Freihand 167168">
                  <a:extLst>
                    <a:ext uri="{FF2B5EF4-FFF2-40B4-BE49-F238E27FC236}">
                      <a16:creationId xmlns:a16="http://schemas.microsoft.com/office/drawing/2014/main" id="{6E9CFD9C-5AD9-4DB5-B218-7DF311ED47A5}"/>
                    </a:ext>
                  </a:extLst>
                </p14:cNvPr>
                <p14:cNvContentPartPr/>
                <p14:nvPr/>
              </p14:nvContentPartPr>
              <p14:xfrm>
                <a:off x="114821" y="3839072"/>
                <a:ext cx="100080" cy="68400"/>
              </p14:xfrm>
            </p:contentPart>
          </mc:Choice>
          <mc:Fallback>
            <p:pic>
              <p:nvPicPr>
                <p:cNvPr id="167169" name="Freihand 167168">
                  <a:extLst>
                    <a:ext uri="{FF2B5EF4-FFF2-40B4-BE49-F238E27FC236}">
                      <a16:creationId xmlns:a16="http://schemas.microsoft.com/office/drawing/2014/main" id="{6E9CFD9C-5AD9-4DB5-B218-7DF311ED47A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0501" y="3834752"/>
                  <a:ext cx="10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67170" name="Freihand 167169">
                  <a:extLst>
                    <a:ext uri="{FF2B5EF4-FFF2-40B4-BE49-F238E27FC236}">
                      <a16:creationId xmlns:a16="http://schemas.microsoft.com/office/drawing/2014/main" id="{23D0214C-88B4-4D8F-AAF8-10B20E52A4E2}"/>
                    </a:ext>
                  </a:extLst>
                </p14:cNvPr>
                <p14:cNvContentPartPr/>
                <p14:nvPr/>
              </p14:nvContentPartPr>
              <p14:xfrm>
                <a:off x="267101" y="3789032"/>
                <a:ext cx="56520" cy="79560"/>
              </p14:xfrm>
            </p:contentPart>
          </mc:Choice>
          <mc:Fallback>
            <p:pic>
              <p:nvPicPr>
                <p:cNvPr id="167170" name="Freihand 167169">
                  <a:extLst>
                    <a:ext uri="{FF2B5EF4-FFF2-40B4-BE49-F238E27FC236}">
                      <a16:creationId xmlns:a16="http://schemas.microsoft.com/office/drawing/2014/main" id="{23D0214C-88B4-4D8F-AAF8-10B20E52A4E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62781" y="3784712"/>
                  <a:ext cx="65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67171" name="Freihand 167170">
                  <a:extLst>
                    <a:ext uri="{FF2B5EF4-FFF2-40B4-BE49-F238E27FC236}">
                      <a16:creationId xmlns:a16="http://schemas.microsoft.com/office/drawing/2014/main" id="{FF94D2EE-C681-4EFC-9FA5-AF6BE558CCF7}"/>
                    </a:ext>
                  </a:extLst>
                </p14:cNvPr>
                <p14:cNvContentPartPr/>
                <p14:nvPr/>
              </p14:nvContentPartPr>
              <p14:xfrm>
                <a:off x="318221" y="3838352"/>
                <a:ext cx="34920" cy="62640"/>
              </p14:xfrm>
            </p:contentPart>
          </mc:Choice>
          <mc:Fallback>
            <p:pic>
              <p:nvPicPr>
                <p:cNvPr id="167171" name="Freihand 167170">
                  <a:extLst>
                    <a:ext uri="{FF2B5EF4-FFF2-40B4-BE49-F238E27FC236}">
                      <a16:creationId xmlns:a16="http://schemas.microsoft.com/office/drawing/2014/main" id="{FF94D2EE-C681-4EFC-9FA5-AF6BE558CCF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13901" y="3834032"/>
                  <a:ext cx="43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67172" name="Freihand 167171">
                  <a:extLst>
                    <a:ext uri="{FF2B5EF4-FFF2-40B4-BE49-F238E27FC236}">
                      <a16:creationId xmlns:a16="http://schemas.microsoft.com/office/drawing/2014/main" id="{6F9B5939-9A79-409B-AB7D-BD178B349073}"/>
                    </a:ext>
                  </a:extLst>
                </p14:cNvPr>
                <p14:cNvContentPartPr/>
                <p14:nvPr/>
              </p14:nvContentPartPr>
              <p14:xfrm>
                <a:off x="367901" y="3798392"/>
                <a:ext cx="200520" cy="123840"/>
              </p14:xfrm>
            </p:contentPart>
          </mc:Choice>
          <mc:Fallback>
            <p:pic>
              <p:nvPicPr>
                <p:cNvPr id="167172" name="Freihand 167171">
                  <a:extLst>
                    <a:ext uri="{FF2B5EF4-FFF2-40B4-BE49-F238E27FC236}">
                      <a16:creationId xmlns:a16="http://schemas.microsoft.com/office/drawing/2014/main" id="{6F9B5939-9A79-409B-AB7D-BD178B34907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63581" y="3794072"/>
                  <a:ext cx="209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67173" name="Freihand 167172">
                  <a:extLst>
                    <a:ext uri="{FF2B5EF4-FFF2-40B4-BE49-F238E27FC236}">
                      <a16:creationId xmlns:a16="http://schemas.microsoft.com/office/drawing/2014/main" id="{96392DAF-C7A2-4904-8C72-536E809C3E8C}"/>
                    </a:ext>
                  </a:extLst>
                </p14:cNvPr>
                <p14:cNvContentPartPr/>
                <p14:nvPr/>
              </p14:nvContentPartPr>
              <p14:xfrm>
                <a:off x="564101" y="3812072"/>
                <a:ext cx="48240" cy="84960"/>
              </p14:xfrm>
            </p:contentPart>
          </mc:Choice>
          <mc:Fallback>
            <p:pic>
              <p:nvPicPr>
                <p:cNvPr id="167173" name="Freihand 167172">
                  <a:extLst>
                    <a:ext uri="{FF2B5EF4-FFF2-40B4-BE49-F238E27FC236}">
                      <a16:creationId xmlns:a16="http://schemas.microsoft.com/office/drawing/2014/main" id="{96392DAF-C7A2-4904-8C72-536E809C3E8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59781" y="3807752"/>
                  <a:ext cx="56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67174" name="Freihand 167173">
                  <a:extLst>
                    <a:ext uri="{FF2B5EF4-FFF2-40B4-BE49-F238E27FC236}">
                      <a16:creationId xmlns:a16="http://schemas.microsoft.com/office/drawing/2014/main" id="{5C811D48-8C5B-4675-95C6-91CA8348EF24}"/>
                    </a:ext>
                  </a:extLst>
                </p14:cNvPr>
                <p14:cNvContentPartPr/>
                <p14:nvPr/>
              </p14:nvContentPartPr>
              <p14:xfrm>
                <a:off x="608381" y="3901352"/>
                <a:ext cx="22680" cy="21960"/>
              </p14:xfrm>
            </p:contentPart>
          </mc:Choice>
          <mc:Fallback>
            <p:pic>
              <p:nvPicPr>
                <p:cNvPr id="167174" name="Freihand 167173">
                  <a:extLst>
                    <a:ext uri="{FF2B5EF4-FFF2-40B4-BE49-F238E27FC236}">
                      <a16:creationId xmlns:a16="http://schemas.microsoft.com/office/drawing/2014/main" id="{5C811D48-8C5B-4675-95C6-91CA8348EF2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04061" y="3897032"/>
                  <a:ext cx="31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67175" name="Freihand 167174">
                  <a:extLst>
                    <a:ext uri="{FF2B5EF4-FFF2-40B4-BE49-F238E27FC236}">
                      <a16:creationId xmlns:a16="http://schemas.microsoft.com/office/drawing/2014/main" id="{CB4F0640-043C-4668-85FE-620844D0A422}"/>
                    </a:ext>
                  </a:extLst>
                </p14:cNvPr>
                <p14:cNvContentPartPr/>
                <p14:nvPr/>
              </p14:nvContentPartPr>
              <p14:xfrm>
                <a:off x="82061" y="4007912"/>
                <a:ext cx="122400" cy="146160"/>
              </p14:xfrm>
            </p:contentPart>
          </mc:Choice>
          <mc:Fallback>
            <p:pic>
              <p:nvPicPr>
                <p:cNvPr id="167175" name="Freihand 167174">
                  <a:extLst>
                    <a:ext uri="{FF2B5EF4-FFF2-40B4-BE49-F238E27FC236}">
                      <a16:creationId xmlns:a16="http://schemas.microsoft.com/office/drawing/2014/main" id="{CB4F0640-043C-4668-85FE-620844D0A42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7741" y="4003592"/>
                  <a:ext cx="131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67176" name="Freihand 167175">
                  <a:extLst>
                    <a:ext uri="{FF2B5EF4-FFF2-40B4-BE49-F238E27FC236}">
                      <a16:creationId xmlns:a16="http://schemas.microsoft.com/office/drawing/2014/main" id="{1E4B8E2B-CAB7-438E-9E1D-3C0046D7AD65}"/>
                    </a:ext>
                  </a:extLst>
                </p14:cNvPr>
                <p14:cNvContentPartPr/>
                <p14:nvPr/>
              </p14:nvContentPartPr>
              <p14:xfrm>
                <a:off x="143261" y="4089272"/>
                <a:ext cx="168120" cy="47880"/>
              </p14:xfrm>
            </p:contentPart>
          </mc:Choice>
          <mc:Fallback>
            <p:pic>
              <p:nvPicPr>
                <p:cNvPr id="167176" name="Freihand 167175">
                  <a:extLst>
                    <a:ext uri="{FF2B5EF4-FFF2-40B4-BE49-F238E27FC236}">
                      <a16:creationId xmlns:a16="http://schemas.microsoft.com/office/drawing/2014/main" id="{1E4B8E2B-CAB7-438E-9E1D-3C0046D7AD6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38941" y="4084952"/>
                  <a:ext cx="176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67177" name="Freihand 167176">
                  <a:extLst>
                    <a:ext uri="{FF2B5EF4-FFF2-40B4-BE49-F238E27FC236}">
                      <a16:creationId xmlns:a16="http://schemas.microsoft.com/office/drawing/2014/main" id="{9185E814-9EEF-477D-9A40-4370CCD3A0AB}"/>
                    </a:ext>
                  </a:extLst>
                </p14:cNvPr>
                <p14:cNvContentPartPr/>
                <p14:nvPr/>
              </p14:nvContentPartPr>
              <p14:xfrm>
                <a:off x="283661" y="4081352"/>
                <a:ext cx="72360" cy="79200"/>
              </p14:xfrm>
            </p:contentPart>
          </mc:Choice>
          <mc:Fallback>
            <p:pic>
              <p:nvPicPr>
                <p:cNvPr id="167177" name="Freihand 167176">
                  <a:extLst>
                    <a:ext uri="{FF2B5EF4-FFF2-40B4-BE49-F238E27FC236}">
                      <a16:creationId xmlns:a16="http://schemas.microsoft.com/office/drawing/2014/main" id="{9185E814-9EEF-477D-9A40-4370CCD3A0A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79341" y="4077032"/>
                  <a:ext cx="81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67178" name="Freihand 167177">
                  <a:extLst>
                    <a:ext uri="{FF2B5EF4-FFF2-40B4-BE49-F238E27FC236}">
                      <a16:creationId xmlns:a16="http://schemas.microsoft.com/office/drawing/2014/main" id="{A09FCA46-D102-41C0-B144-B31596FBCDA5}"/>
                    </a:ext>
                  </a:extLst>
                </p14:cNvPr>
                <p14:cNvContentPartPr/>
                <p14:nvPr/>
              </p14:nvContentPartPr>
              <p14:xfrm>
                <a:off x="374021" y="4107992"/>
                <a:ext cx="178560" cy="31320"/>
              </p14:xfrm>
            </p:contentPart>
          </mc:Choice>
          <mc:Fallback>
            <p:pic>
              <p:nvPicPr>
                <p:cNvPr id="167178" name="Freihand 167177">
                  <a:extLst>
                    <a:ext uri="{FF2B5EF4-FFF2-40B4-BE49-F238E27FC236}">
                      <a16:creationId xmlns:a16="http://schemas.microsoft.com/office/drawing/2014/main" id="{A09FCA46-D102-41C0-B144-B31596FBCDA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69701" y="4103672"/>
                  <a:ext cx="187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67179" name="Freihand 167178">
                  <a:extLst>
                    <a:ext uri="{FF2B5EF4-FFF2-40B4-BE49-F238E27FC236}">
                      <a16:creationId xmlns:a16="http://schemas.microsoft.com/office/drawing/2014/main" id="{2C642441-6E58-429E-9618-D848196B5A00}"/>
                    </a:ext>
                  </a:extLst>
                </p14:cNvPr>
                <p14:cNvContentPartPr/>
                <p14:nvPr/>
              </p14:nvContentPartPr>
              <p14:xfrm>
                <a:off x="945341" y="3632792"/>
                <a:ext cx="82800" cy="191880"/>
              </p14:xfrm>
            </p:contentPart>
          </mc:Choice>
          <mc:Fallback>
            <p:pic>
              <p:nvPicPr>
                <p:cNvPr id="167179" name="Freihand 167178">
                  <a:extLst>
                    <a:ext uri="{FF2B5EF4-FFF2-40B4-BE49-F238E27FC236}">
                      <a16:creationId xmlns:a16="http://schemas.microsoft.com/office/drawing/2014/main" id="{2C642441-6E58-429E-9618-D848196B5A0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41021" y="3628472"/>
                  <a:ext cx="91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67180" name="Freihand 167179">
                  <a:extLst>
                    <a:ext uri="{FF2B5EF4-FFF2-40B4-BE49-F238E27FC236}">
                      <a16:creationId xmlns:a16="http://schemas.microsoft.com/office/drawing/2014/main" id="{E991DEEF-0083-4005-86EE-CA41F2DE2E0C}"/>
                    </a:ext>
                  </a:extLst>
                </p14:cNvPr>
                <p14:cNvContentPartPr/>
                <p14:nvPr/>
              </p14:nvContentPartPr>
              <p14:xfrm>
                <a:off x="1051901" y="3732872"/>
                <a:ext cx="98640" cy="51840"/>
              </p14:xfrm>
            </p:contentPart>
          </mc:Choice>
          <mc:Fallback>
            <p:pic>
              <p:nvPicPr>
                <p:cNvPr id="167180" name="Freihand 167179">
                  <a:extLst>
                    <a:ext uri="{FF2B5EF4-FFF2-40B4-BE49-F238E27FC236}">
                      <a16:creationId xmlns:a16="http://schemas.microsoft.com/office/drawing/2014/main" id="{E991DEEF-0083-4005-86EE-CA41F2DE2E0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47581" y="3728552"/>
                  <a:ext cx="107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67181" name="Freihand 167180">
                  <a:extLst>
                    <a:ext uri="{FF2B5EF4-FFF2-40B4-BE49-F238E27FC236}">
                      <a16:creationId xmlns:a16="http://schemas.microsoft.com/office/drawing/2014/main" id="{A5DF37B3-F16E-4771-B4D2-0E59DE8D8995}"/>
                    </a:ext>
                  </a:extLst>
                </p14:cNvPr>
                <p14:cNvContentPartPr/>
                <p14:nvPr/>
              </p14:nvContentPartPr>
              <p14:xfrm>
                <a:off x="1122101" y="3644312"/>
                <a:ext cx="127080" cy="286920"/>
              </p14:xfrm>
            </p:contentPart>
          </mc:Choice>
          <mc:Fallback>
            <p:pic>
              <p:nvPicPr>
                <p:cNvPr id="167181" name="Freihand 167180">
                  <a:extLst>
                    <a:ext uri="{FF2B5EF4-FFF2-40B4-BE49-F238E27FC236}">
                      <a16:creationId xmlns:a16="http://schemas.microsoft.com/office/drawing/2014/main" id="{A5DF37B3-F16E-4771-B4D2-0E59DE8D899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17781" y="3639992"/>
                  <a:ext cx="135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7182" name="Freihand 167181">
                  <a:extLst>
                    <a:ext uri="{FF2B5EF4-FFF2-40B4-BE49-F238E27FC236}">
                      <a16:creationId xmlns:a16="http://schemas.microsoft.com/office/drawing/2014/main" id="{15E172BD-151E-48CB-AFFD-18443E54F3F2}"/>
                    </a:ext>
                  </a:extLst>
                </p14:cNvPr>
                <p14:cNvContentPartPr/>
                <p14:nvPr/>
              </p14:nvContentPartPr>
              <p14:xfrm>
                <a:off x="753821" y="3917192"/>
                <a:ext cx="512280" cy="34200"/>
              </p14:xfrm>
            </p:contentPart>
          </mc:Choice>
          <mc:Fallback>
            <p:pic>
              <p:nvPicPr>
                <p:cNvPr id="167182" name="Freihand 167181">
                  <a:extLst>
                    <a:ext uri="{FF2B5EF4-FFF2-40B4-BE49-F238E27FC236}">
                      <a16:creationId xmlns:a16="http://schemas.microsoft.com/office/drawing/2014/main" id="{15E172BD-151E-48CB-AFFD-18443E54F3F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49501" y="3912872"/>
                  <a:ext cx="520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7183" name="Freihand 167182">
                  <a:extLst>
                    <a:ext uri="{FF2B5EF4-FFF2-40B4-BE49-F238E27FC236}">
                      <a16:creationId xmlns:a16="http://schemas.microsoft.com/office/drawing/2014/main" id="{643DEEF9-0513-4315-A6E7-894E86CA19DA}"/>
                    </a:ext>
                  </a:extLst>
                </p14:cNvPr>
                <p14:cNvContentPartPr/>
                <p14:nvPr/>
              </p14:nvContentPartPr>
              <p14:xfrm>
                <a:off x="909341" y="4033472"/>
                <a:ext cx="108360" cy="83520"/>
              </p14:xfrm>
            </p:contentPart>
          </mc:Choice>
          <mc:Fallback>
            <p:pic>
              <p:nvPicPr>
                <p:cNvPr id="167183" name="Freihand 167182">
                  <a:extLst>
                    <a:ext uri="{FF2B5EF4-FFF2-40B4-BE49-F238E27FC236}">
                      <a16:creationId xmlns:a16="http://schemas.microsoft.com/office/drawing/2014/main" id="{643DEEF9-0513-4315-A6E7-894E86CA19D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05021" y="4029152"/>
                  <a:ext cx="117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7184" name="Freihand 167183">
                  <a:extLst>
                    <a:ext uri="{FF2B5EF4-FFF2-40B4-BE49-F238E27FC236}">
                      <a16:creationId xmlns:a16="http://schemas.microsoft.com/office/drawing/2014/main" id="{F39A2BD2-0097-4E69-8B5A-40BBB35AC2D2}"/>
                    </a:ext>
                  </a:extLst>
                </p14:cNvPr>
                <p14:cNvContentPartPr/>
                <p14:nvPr/>
              </p14:nvContentPartPr>
              <p14:xfrm>
                <a:off x="838421" y="4021592"/>
                <a:ext cx="221400" cy="291600"/>
              </p14:xfrm>
            </p:contentPart>
          </mc:Choice>
          <mc:Fallback>
            <p:pic>
              <p:nvPicPr>
                <p:cNvPr id="167184" name="Freihand 167183">
                  <a:extLst>
                    <a:ext uri="{FF2B5EF4-FFF2-40B4-BE49-F238E27FC236}">
                      <a16:creationId xmlns:a16="http://schemas.microsoft.com/office/drawing/2014/main" id="{F39A2BD2-0097-4E69-8B5A-40BBB35AC2D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34101" y="4017272"/>
                  <a:ext cx="2300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67187" name="Freihand 167186">
                  <a:extLst>
                    <a:ext uri="{FF2B5EF4-FFF2-40B4-BE49-F238E27FC236}">
                      <a16:creationId xmlns:a16="http://schemas.microsoft.com/office/drawing/2014/main" id="{85B14779-C2A5-473C-9F09-2C419EEC9154}"/>
                    </a:ext>
                  </a:extLst>
                </p14:cNvPr>
                <p14:cNvContentPartPr/>
                <p14:nvPr/>
              </p14:nvContentPartPr>
              <p14:xfrm>
                <a:off x="1451141" y="3932672"/>
                <a:ext cx="208440" cy="16200"/>
              </p14:xfrm>
            </p:contentPart>
          </mc:Choice>
          <mc:Fallback>
            <p:pic>
              <p:nvPicPr>
                <p:cNvPr id="167187" name="Freihand 167186">
                  <a:extLst>
                    <a:ext uri="{FF2B5EF4-FFF2-40B4-BE49-F238E27FC236}">
                      <a16:creationId xmlns:a16="http://schemas.microsoft.com/office/drawing/2014/main" id="{85B14779-C2A5-473C-9F09-2C419EEC915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446821" y="3928352"/>
                  <a:ext cx="217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7188" name="Freihand 167187">
                  <a:extLst>
                    <a:ext uri="{FF2B5EF4-FFF2-40B4-BE49-F238E27FC236}">
                      <a16:creationId xmlns:a16="http://schemas.microsoft.com/office/drawing/2014/main" id="{1BAE605E-97C6-4B58-A763-235A1A30B161}"/>
                    </a:ext>
                  </a:extLst>
                </p14:cNvPr>
                <p14:cNvContentPartPr/>
                <p14:nvPr/>
              </p14:nvContentPartPr>
              <p14:xfrm>
                <a:off x="1435661" y="3981272"/>
                <a:ext cx="247680" cy="17640"/>
              </p14:xfrm>
            </p:contentPart>
          </mc:Choice>
          <mc:Fallback>
            <p:pic>
              <p:nvPicPr>
                <p:cNvPr id="167188" name="Freihand 167187">
                  <a:extLst>
                    <a:ext uri="{FF2B5EF4-FFF2-40B4-BE49-F238E27FC236}">
                      <a16:creationId xmlns:a16="http://schemas.microsoft.com/office/drawing/2014/main" id="{1BAE605E-97C6-4B58-A763-235A1A30B16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431341" y="3976952"/>
                  <a:ext cx="256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7190" name="Freihand 167189">
                  <a:extLst>
                    <a:ext uri="{FF2B5EF4-FFF2-40B4-BE49-F238E27FC236}">
                      <a16:creationId xmlns:a16="http://schemas.microsoft.com/office/drawing/2014/main" id="{C8DDD250-05D1-4D73-B589-FF494823F00D}"/>
                    </a:ext>
                  </a:extLst>
                </p14:cNvPr>
                <p14:cNvContentPartPr/>
                <p14:nvPr/>
              </p14:nvContentPartPr>
              <p14:xfrm>
                <a:off x="597581" y="2618312"/>
                <a:ext cx="689400" cy="78480"/>
              </p14:xfrm>
            </p:contentPart>
          </mc:Choice>
          <mc:Fallback>
            <p:pic>
              <p:nvPicPr>
                <p:cNvPr id="167190" name="Freihand 167189">
                  <a:extLst>
                    <a:ext uri="{FF2B5EF4-FFF2-40B4-BE49-F238E27FC236}">
                      <a16:creationId xmlns:a16="http://schemas.microsoft.com/office/drawing/2014/main" id="{C8DDD250-05D1-4D73-B589-FF494823F00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93261" y="2613992"/>
                  <a:ext cx="698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67197" name="Freihand 167196">
                  <a:extLst>
                    <a:ext uri="{FF2B5EF4-FFF2-40B4-BE49-F238E27FC236}">
                      <a16:creationId xmlns:a16="http://schemas.microsoft.com/office/drawing/2014/main" id="{CB40C20F-5933-4950-B772-C0A900BF62EE}"/>
                    </a:ext>
                  </a:extLst>
                </p14:cNvPr>
                <p14:cNvContentPartPr/>
                <p14:nvPr/>
              </p14:nvContentPartPr>
              <p14:xfrm>
                <a:off x="2998421" y="3828632"/>
                <a:ext cx="142200" cy="121680"/>
              </p14:xfrm>
            </p:contentPart>
          </mc:Choice>
          <mc:Fallback>
            <p:pic>
              <p:nvPicPr>
                <p:cNvPr id="167197" name="Freihand 167196">
                  <a:extLst>
                    <a:ext uri="{FF2B5EF4-FFF2-40B4-BE49-F238E27FC236}">
                      <a16:creationId xmlns:a16="http://schemas.microsoft.com/office/drawing/2014/main" id="{CB40C20F-5933-4950-B772-C0A900BF62E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994101" y="3824312"/>
                  <a:ext cx="15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67198" name="Freihand 167197">
                  <a:extLst>
                    <a:ext uri="{FF2B5EF4-FFF2-40B4-BE49-F238E27FC236}">
                      <a16:creationId xmlns:a16="http://schemas.microsoft.com/office/drawing/2014/main" id="{64452AF7-806E-4D6E-869D-D71ADDD968DB}"/>
                    </a:ext>
                  </a:extLst>
                </p14:cNvPr>
                <p14:cNvContentPartPr/>
                <p14:nvPr/>
              </p14:nvContentPartPr>
              <p14:xfrm>
                <a:off x="3128741" y="3897392"/>
                <a:ext cx="127800" cy="120240"/>
              </p14:xfrm>
            </p:contentPart>
          </mc:Choice>
          <mc:Fallback>
            <p:pic>
              <p:nvPicPr>
                <p:cNvPr id="167198" name="Freihand 167197">
                  <a:extLst>
                    <a:ext uri="{FF2B5EF4-FFF2-40B4-BE49-F238E27FC236}">
                      <a16:creationId xmlns:a16="http://schemas.microsoft.com/office/drawing/2014/main" id="{64452AF7-806E-4D6E-869D-D71ADDD968D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124421" y="3893072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67199" name="Freihand 167198">
                  <a:extLst>
                    <a:ext uri="{FF2B5EF4-FFF2-40B4-BE49-F238E27FC236}">
                      <a16:creationId xmlns:a16="http://schemas.microsoft.com/office/drawing/2014/main" id="{E7D5818C-A0D2-4DE3-841E-86D711BA6376}"/>
                    </a:ext>
                  </a:extLst>
                </p14:cNvPr>
                <p14:cNvContentPartPr/>
                <p14:nvPr/>
              </p14:nvContentPartPr>
              <p14:xfrm>
                <a:off x="3384701" y="3868952"/>
                <a:ext cx="19800" cy="11160"/>
              </p14:xfrm>
            </p:contentPart>
          </mc:Choice>
          <mc:Fallback>
            <p:pic>
              <p:nvPicPr>
                <p:cNvPr id="167199" name="Freihand 167198">
                  <a:extLst>
                    <a:ext uri="{FF2B5EF4-FFF2-40B4-BE49-F238E27FC236}">
                      <a16:creationId xmlns:a16="http://schemas.microsoft.com/office/drawing/2014/main" id="{E7D5818C-A0D2-4DE3-841E-86D711BA637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380381" y="3864632"/>
                  <a:ext cx="28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67206" name="Freihand 167205">
                  <a:extLst>
                    <a:ext uri="{FF2B5EF4-FFF2-40B4-BE49-F238E27FC236}">
                      <a16:creationId xmlns:a16="http://schemas.microsoft.com/office/drawing/2014/main" id="{97458D39-9E52-42F2-92A9-AF416131FF1E}"/>
                    </a:ext>
                  </a:extLst>
                </p14:cNvPr>
                <p14:cNvContentPartPr/>
                <p14:nvPr/>
              </p14:nvContentPartPr>
              <p14:xfrm>
                <a:off x="3404501" y="3688952"/>
                <a:ext cx="96120" cy="120960"/>
              </p14:xfrm>
            </p:contentPart>
          </mc:Choice>
          <mc:Fallback>
            <p:pic>
              <p:nvPicPr>
                <p:cNvPr id="167206" name="Freihand 167205">
                  <a:extLst>
                    <a:ext uri="{FF2B5EF4-FFF2-40B4-BE49-F238E27FC236}">
                      <a16:creationId xmlns:a16="http://schemas.microsoft.com/office/drawing/2014/main" id="{97458D39-9E52-42F2-92A9-AF416131FF1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400181" y="3684632"/>
                  <a:ext cx="104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7207" name="Freihand 167206">
                  <a:extLst>
                    <a:ext uri="{FF2B5EF4-FFF2-40B4-BE49-F238E27FC236}">
                      <a16:creationId xmlns:a16="http://schemas.microsoft.com/office/drawing/2014/main" id="{AB08170D-D7E5-4D02-9214-441BF16E054A}"/>
                    </a:ext>
                  </a:extLst>
                </p14:cNvPr>
                <p14:cNvContentPartPr/>
                <p14:nvPr/>
              </p14:nvContentPartPr>
              <p14:xfrm>
                <a:off x="3441941" y="3695792"/>
                <a:ext cx="102240" cy="196560"/>
              </p14:xfrm>
            </p:contentPart>
          </mc:Choice>
          <mc:Fallback>
            <p:pic>
              <p:nvPicPr>
                <p:cNvPr id="167207" name="Freihand 167206">
                  <a:extLst>
                    <a:ext uri="{FF2B5EF4-FFF2-40B4-BE49-F238E27FC236}">
                      <a16:creationId xmlns:a16="http://schemas.microsoft.com/office/drawing/2014/main" id="{AB08170D-D7E5-4D02-9214-441BF16E054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437621" y="3691472"/>
                  <a:ext cx="110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67208" name="Freihand 167207">
                  <a:extLst>
                    <a:ext uri="{FF2B5EF4-FFF2-40B4-BE49-F238E27FC236}">
                      <a16:creationId xmlns:a16="http://schemas.microsoft.com/office/drawing/2014/main" id="{C47B8878-61BE-40F5-B620-C7F3E1FBD80C}"/>
                    </a:ext>
                  </a:extLst>
                </p14:cNvPr>
                <p14:cNvContentPartPr/>
                <p14:nvPr/>
              </p14:nvContentPartPr>
              <p14:xfrm>
                <a:off x="3302981" y="3877592"/>
                <a:ext cx="335520" cy="31320"/>
              </p14:xfrm>
            </p:contentPart>
          </mc:Choice>
          <mc:Fallback>
            <p:pic>
              <p:nvPicPr>
                <p:cNvPr id="167208" name="Freihand 167207">
                  <a:extLst>
                    <a:ext uri="{FF2B5EF4-FFF2-40B4-BE49-F238E27FC236}">
                      <a16:creationId xmlns:a16="http://schemas.microsoft.com/office/drawing/2014/main" id="{C47B8878-61BE-40F5-B620-C7F3E1FBD80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298661" y="3873272"/>
                  <a:ext cx="344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67209" name="Freihand 167208">
                  <a:extLst>
                    <a:ext uri="{FF2B5EF4-FFF2-40B4-BE49-F238E27FC236}">
                      <a16:creationId xmlns:a16="http://schemas.microsoft.com/office/drawing/2014/main" id="{99B7013D-61C7-4FFC-8D1F-F346F2CB0344}"/>
                    </a:ext>
                  </a:extLst>
                </p14:cNvPr>
                <p14:cNvContentPartPr/>
                <p14:nvPr/>
              </p14:nvContentPartPr>
              <p14:xfrm>
                <a:off x="3400541" y="3988112"/>
                <a:ext cx="80640" cy="93960"/>
              </p14:xfrm>
            </p:contentPart>
          </mc:Choice>
          <mc:Fallback>
            <p:pic>
              <p:nvPicPr>
                <p:cNvPr id="167209" name="Freihand 167208">
                  <a:extLst>
                    <a:ext uri="{FF2B5EF4-FFF2-40B4-BE49-F238E27FC236}">
                      <a16:creationId xmlns:a16="http://schemas.microsoft.com/office/drawing/2014/main" id="{99B7013D-61C7-4FFC-8D1F-F346F2CB034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396221" y="3983792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67210" name="Freihand 167209">
                  <a:extLst>
                    <a:ext uri="{FF2B5EF4-FFF2-40B4-BE49-F238E27FC236}">
                      <a16:creationId xmlns:a16="http://schemas.microsoft.com/office/drawing/2014/main" id="{19A772C7-5F0D-4D35-B6D8-89500BB2B6D8}"/>
                    </a:ext>
                  </a:extLst>
                </p14:cNvPr>
                <p14:cNvContentPartPr/>
                <p14:nvPr/>
              </p14:nvContentPartPr>
              <p14:xfrm>
                <a:off x="3378221" y="3984152"/>
                <a:ext cx="131400" cy="258840"/>
              </p14:xfrm>
            </p:contentPart>
          </mc:Choice>
          <mc:Fallback>
            <p:pic>
              <p:nvPicPr>
                <p:cNvPr id="167210" name="Freihand 167209">
                  <a:extLst>
                    <a:ext uri="{FF2B5EF4-FFF2-40B4-BE49-F238E27FC236}">
                      <a16:creationId xmlns:a16="http://schemas.microsoft.com/office/drawing/2014/main" id="{19A772C7-5F0D-4D35-B6D8-89500BB2B6D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373901" y="3979832"/>
                  <a:ext cx="140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67213" name="Freihand 167212">
                  <a:extLst>
                    <a:ext uri="{FF2B5EF4-FFF2-40B4-BE49-F238E27FC236}">
                      <a16:creationId xmlns:a16="http://schemas.microsoft.com/office/drawing/2014/main" id="{333EFFEA-67AE-44CD-A826-D775AEC7600A}"/>
                    </a:ext>
                  </a:extLst>
                </p14:cNvPr>
                <p14:cNvContentPartPr/>
                <p14:nvPr/>
              </p14:nvContentPartPr>
              <p14:xfrm>
                <a:off x="3245021" y="3957152"/>
                <a:ext cx="366120" cy="298440"/>
              </p14:xfrm>
            </p:contentPart>
          </mc:Choice>
          <mc:Fallback>
            <p:pic>
              <p:nvPicPr>
                <p:cNvPr id="167213" name="Freihand 167212">
                  <a:extLst>
                    <a:ext uri="{FF2B5EF4-FFF2-40B4-BE49-F238E27FC236}">
                      <a16:creationId xmlns:a16="http://schemas.microsoft.com/office/drawing/2014/main" id="{333EFFEA-67AE-44CD-A826-D775AEC7600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240701" y="3952832"/>
                  <a:ext cx="374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67214" name="Freihand 167213">
                  <a:extLst>
                    <a:ext uri="{FF2B5EF4-FFF2-40B4-BE49-F238E27FC236}">
                      <a16:creationId xmlns:a16="http://schemas.microsoft.com/office/drawing/2014/main" id="{40E2EA53-174B-48A9-BABE-F01FA333D05F}"/>
                    </a:ext>
                  </a:extLst>
                </p14:cNvPr>
                <p14:cNvContentPartPr/>
                <p14:nvPr/>
              </p14:nvContentPartPr>
              <p14:xfrm>
                <a:off x="3351941" y="3664832"/>
                <a:ext cx="223920" cy="204840"/>
              </p14:xfrm>
            </p:contentPart>
          </mc:Choice>
          <mc:Fallback>
            <p:pic>
              <p:nvPicPr>
                <p:cNvPr id="167214" name="Freihand 167213">
                  <a:extLst>
                    <a:ext uri="{FF2B5EF4-FFF2-40B4-BE49-F238E27FC236}">
                      <a16:creationId xmlns:a16="http://schemas.microsoft.com/office/drawing/2014/main" id="{40E2EA53-174B-48A9-BABE-F01FA333D05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347621" y="3660512"/>
                  <a:ext cx="232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67216" name="Freihand 167215">
                  <a:extLst>
                    <a:ext uri="{FF2B5EF4-FFF2-40B4-BE49-F238E27FC236}">
                      <a16:creationId xmlns:a16="http://schemas.microsoft.com/office/drawing/2014/main" id="{9BD2CD49-256D-4621-9668-EB5A9B9340DE}"/>
                    </a:ext>
                  </a:extLst>
                </p14:cNvPr>
                <p14:cNvContentPartPr/>
                <p14:nvPr/>
              </p14:nvContentPartPr>
              <p14:xfrm>
                <a:off x="3147461" y="3541712"/>
                <a:ext cx="22680" cy="165600"/>
              </p14:xfrm>
            </p:contentPart>
          </mc:Choice>
          <mc:Fallback>
            <p:pic>
              <p:nvPicPr>
                <p:cNvPr id="167216" name="Freihand 167215">
                  <a:extLst>
                    <a:ext uri="{FF2B5EF4-FFF2-40B4-BE49-F238E27FC236}">
                      <a16:creationId xmlns:a16="http://schemas.microsoft.com/office/drawing/2014/main" id="{9BD2CD49-256D-4621-9668-EB5A9B9340D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143141" y="3537392"/>
                  <a:ext cx="31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67217" name="Freihand 167216">
                  <a:extLst>
                    <a:ext uri="{FF2B5EF4-FFF2-40B4-BE49-F238E27FC236}">
                      <a16:creationId xmlns:a16="http://schemas.microsoft.com/office/drawing/2014/main" id="{2076F02A-35F4-4260-820B-504E9FAD5DE3}"/>
                    </a:ext>
                  </a:extLst>
                </p14:cNvPr>
                <p14:cNvContentPartPr/>
                <p14:nvPr/>
              </p14:nvContentPartPr>
              <p14:xfrm>
                <a:off x="3099941" y="3621632"/>
                <a:ext cx="141480" cy="117000"/>
              </p14:xfrm>
            </p:contentPart>
          </mc:Choice>
          <mc:Fallback>
            <p:pic>
              <p:nvPicPr>
                <p:cNvPr id="167217" name="Freihand 167216">
                  <a:extLst>
                    <a:ext uri="{FF2B5EF4-FFF2-40B4-BE49-F238E27FC236}">
                      <a16:creationId xmlns:a16="http://schemas.microsoft.com/office/drawing/2014/main" id="{2076F02A-35F4-4260-820B-504E9FAD5DE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095621" y="3617312"/>
                  <a:ext cx="150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67218" name="Freihand 167217">
                  <a:extLst>
                    <a:ext uri="{FF2B5EF4-FFF2-40B4-BE49-F238E27FC236}">
                      <a16:creationId xmlns:a16="http://schemas.microsoft.com/office/drawing/2014/main" id="{3E57AF83-73A6-49A1-9C0E-359D6D2016EF}"/>
                    </a:ext>
                  </a:extLst>
                </p14:cNvPr>
                <p14:cNvContentPartPr/>
                <p14:nvPr/>
              </p14:nvContentPartPr>
              <p14:xfrm>
                <a:off x="2968901" y="3430472"/>
                <a:ext cx="109440" cy="91440"/>
              </p14:xfrm>
            </p:contentPart>
          </mc:Choice>
          <mc:Fallback>
            <p:pic>
              <p:nvPicPr>
                <p:cNvPr id="167218" name="Freihand 167217">
                  <a:extLst>
                    <a:ext uri="{FF2B5EF4-FFF2-40B4-BE49-F238E27FC236}">
                      <a16:creationId xmlns:a16="http://schemas.microsoft.com/office/drawing/2014/main" id="{3E57AF83-73A6-49A1-9C0E-359D6D2016E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964581" y="3426152"/>
                  <a:ext cx="118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67219" name="Freihand 167218">
                  <a:extLst>
                    <a:ext uri="{FF2B5EF4-FFF2-40B4-BE49-F238E27FC236}">
                      <a16:creationId xmlns:a16="http://schemas.microsoft.com/office/drawing/2014/main" id="{79B6EBDB-55AC-4BA2-AB0B-4E4AAB1B65BD}"/>
                    </a:ext>
                  </a:extLst>
                </p14:cNvPr>
                <p14:cNvContentPartPr/>
                <p14:nvPr/>
              </p14:nvContentPartPr>
              <p14:xfrm>
                <a:off x="3075101" y="3443072"/>
                <a:ext cx="147960" cy="80640"/>
              </p14:xfrm>
            </p:contentPart>
          </mc:Choice>
          <mc:Fallback>
            <p:pic>
              <p:nvPicPr>
                <p:cNvPr id="167219" name="Freihand 167218">
                  <a:extLst>
                    <a:ext uri="{FF2B5EF4-FFF2-40B4-BE49-F238E27FC236}">
                      <a16:creationId xmlns:a16="http://schemas.microsoft.com/office/drawing/2014/main" id="{79B6EBDB-55AC-4BA2-AB0B-4E4AAB1B65B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070781" y="3438752"/>
                  <a:ext cx="156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67220" name="Freihand 167219">
                  <a:extLst>
                    <a:ext uri="{FF2B5EF4-FFF2-40B4-BE49-F238E27FC236}">
                      <a16:creationId xmlns:a16="http://schemas.microsoft.com/office/drawing/2014/main" id="{930420E1-8CC5-46DB-B88C-1C600459E842}"/>
                    </a:ext>
                  </a:extLst>
                </p14:cNvPr>
                <p14:cNvContentPartPr/>
                <p14:nvPr/>
              </p14:nvContentPartPr>
              <p14:xfrm>
                <a:off x="3233141" y="3432272"/>
                <a:ext cx="80640" cy="73440"/>
              </p14:xfrm>
            </p:contentPart>
          </mc:Choice>
          <mc:Fallback>
            <p:pic>
              <p:nvPicPr>
                <p:cNvPr id="167220" name="Freihand 167219">
                  <a:extLst>
                    <a:ext uri="{FF2B5EF4-FFF2-40B4-BE49-F238E27FC236}">
                      <a16:creationId xmlns:a16="http://schemas.microsoft.com/office/drawing/2014/main" id="{930420E1-8CC5-46DB-B88C-1C600459E84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228821" y="3427952"/>
                  <a:ext cx="89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67221" name="Freihand 167220">
                  <a:extLst>
                    <a:ext uri="{FF2B5EF4-FFF2-40B4-BE49-F238E27FC236}">
                      <a16:creationId xmlns:a16="http://schemas.microsoft.com/office/drawing/2014/main" id="{988C6656-F4BE-480C-9BF5-9F223B9D2C2C}"/>
                    </a:ext>
                  </a:extLst>
                </p14:cNvPr>
                <p14:cNvContentPartPr/>
                <p14:nvPr/>
              </p14:nvContentPartPr>
              <p14:xfrm>
                <a:off x="3296861" y="3359192"/>
                <a:ext cx="79920" cy="129960"/>
              </p14:xfrm>
            </p:contentPart>
          </mc:Choice>
          <mc:Fallback>
            <p:pic>
              <p:nvPicPr>
                <p:cNvPr id="167221" name="Freihand 167220">
                  <a:extLst>
                    <a:ext uri="{FF2B5EF4-FFF2-40B4-BE49-F238E27FC236}">
                      <a16:creationId xmlns:a16="http://schemas.microsoft.com/office/drawing/2014/main" id="{988C6656-F4BE-480C-9BF5-9F223B9D2C2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292541" y="3354872"/>
                  <a:ext cx="88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67191" name="Freihand 167190">
                  <a:extLst>
                    <a:ext uri="{FF2B5EF4-FFF2-40B4-BE49-F238E27FC236}">
                      <a16:creationId xmlns:a16="http://schemas.microsoft.com/office/drawing/2014/main" id="{CBE2AFD4-57DC-4C5F-98AB-C251AB8CCFDD}"/>
                    </a:ext>
                  </a:extLst>
                </p14:cNvPr>
                <p14:cNvContentPartPr/>
                <p14:nvPr/>
              </p14:nvContentPartPr>
              <p14:xfrm>
                <a:off x="1985381" y="3670592"/>
                <a:ext cx="149040" cy="127800"/>
              </p14:xfrm>
            </p:contentPart>
          </mc:Choice>
          <mc:Fallback>
            <p:pic>
              <p:nvPicPr>
                <p:cNvPr id="167191" name="Freihand 167190">
                  <a:extLst>
                    <a:ext uri="{FF2B5EF4-FFF2-40B4-BE49-F238E27FC236}">
                      <a16:creationId xmlns:a16="http://schemas.microsoft.com/office/drawing/2014/main" id="{CBE2AFD4-57DC-4C5F-98AB-C251AB8CCFD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981061" y="3666272"/>
                  <a:ext cx="157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67192" name="Freihand 167191">
                  <a:extLst>
                    <a:ext uri="{FF2B5EF4-FFF2-40B4-BE49-F238E27FC236}">
                      <a16:creationId xmlns:a16="http://schemas.microsoft.com/office/drawing/2014/main" id="{2E20A4DD-6D49-4198-9920-B11E9919DF72}"/>
                    </a:ext>
                  </a:extLst>
                </p14:cNvPr>
                <p14:cNvContentPartPr/>
                <p14:nvPr/>
              </p14:nvContentPartPr>
              <p14:xfrm>
                <a:off x="2138021" y="3765992"/>
                <a:ext cx="123480" cy="56880"/>
              </p14:xfrm>
            </p:contentPart>
          </mc:Choice>
          <mc:Fallback>
            <p:pic>
              <p:nvPicPr>
                <p:cNvPr id="167192" name="Freihand 167191">
                  <a:extLst>
                    <a:ext uri="{FF2B5EF4-FFF2-40B4-BE49-F238E27FC236}">
                      <a16:creationId xmlns:a16="http://schemas.microsoft.com/office/drawing/2014/main" id="{2E20A4DD-6D49-4198-9920-B11E9919DF7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133701" y="3761672"/>
                  <a:ext cx="132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67193" name="Freihand 167192">
                  <a:extLst>
                    <a:ext uri="{FF2B5EF4-FFF2-40B4-BE49-F238E27FC236}">
                      <a16:creationId xmlns:a16="http://schemas.microsoft.com/office/drawing/2014/main" id="{FC6B8513-7B03-4B18-8858-159DBC74C4FB}"/>
                    </a:ext>
                  </a:extLst>
                </p14:cNvPr>
                <p14:cNvContentPartPr/>
                <p14:nvPr/>
              </p14:nvContentPartPr>
              <p14:xfrm>
                <a:off x="1879181" y="3872552"/>
                <a:ext cx="486360" cy="34200"/>
              </p14:xfrm>
            </p:contentPart>
          </mc:Choice>
          <mc:Fallback>
            <p:pic>
              <p:nvPicPr>
                <p:cNvPr id="167193" name="Freihand 167192">
                  <a:extLst>
                    <a:ext uri="{FF2B5EF4-FFF2-40B4-BE49-F238E27FC236}">
                      <a16:creationId xmlns:a16="http://schemas.microsoft.com/office/drawing/2014/main" id="{FC6B8513-7B03-4B18-8858-159DBC74C4F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874861" y="3868232"/>
                  <a:ext cx="495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67194" name="Freihand 167193">
                  <a:extLst>
                    <a:ext uri="{FF2B5EF4-FFF2-40B4-BE49-F238E27FC236}">
                      <a16:creationId xmlns:a16="http://schemas.microsoft.com/office/drawing/2014/main" id="{D7C92ED1-FD5E-4FED-8012-DAAB20C4049D}"/>
                    </a:ext>
                  </a:extLst>
                </p14:cNvPr>
                <p14:cNvContentPartPr/>
                <p14:nvPr/>
              </p14:nvContentPartPr>
              <p14:xfrm>
                <a:off x="2045861" y="4003952"/>
                <a:ext cx="107640" cy="46800"/>
              </p14:xfrm>
            </p:contentPart>
          </mc:Choice>
          <mc:Fallback>
            <p:pic>
              <p:nvPicPr>
                <p:cNvPr id="167194" name="Freihand 167193">
                  <a:extLst>
                    <a:ext uri="{FF2B5EF4-FFF2-40B4-BE49-F238E27FC236}">
                      <a16:creationId xmlns:a16="http://schemas.microsoft.com/office/drawing/2014/main" id="{D7C92ED1-FD5E-4FED-8012-DAAB20C4049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041541" y="3999632"/>
                  <a:ext cx="116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67195" name="Freihand 167194">
                  <a:extLst>
                    <a:ext uri="{FF2B5EF4-FFF2-40B4-BE49-F238E27FC236}">
                      <a16:creationId xmlns:a16="http://schemas.microsoft.com/office/drawing/2014/main" id="{DFF1489C-6DEB-460E-BEA6-A3D242C2166C}"/>
                    </a:ext>
                  </a:extLst>
                </p14:cNvPr>
                <p14:cNvContentPartPr/>
                <p14:nvPr/>
              </p14:nvContentPartPr>
              <p14:xfrm>
                <a:off x="2111741" y="4014032"/>
                <a:ext cx="79920" cy="130680"/>
              </p14:xfrm>
            </p:contentPart>
          </mc:Choice>
          <mc:Fallback>
            <p:pic>
              <p:nvPicPr>
                <p:cNvPr id="167195" name="Freihand 167194">
                  <a:extLst>
                    <a:ext uri="{FF2B5EF4-FFF2-40B4-BE49-F238E27FC236}">
                      <a16:creationId xmlns:a16="http://schemas.microsoft.com/office/drawing/2014/main" id="{DFF1489C-6DEB-460E-BEA6-A3D242C2166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107421" y="4009712"/>
                  <a:ext cx="88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67196" name="Freihand 167195">
                  <a:extLst>
                    <a:ext uri="{FF2B5EF4-FFF2-40B4-BE49-F238E27FC236}">
                      <a16:creationId xmlns:a16="http://schemas.microsoft.com/office/drawing/2014/main" id="{19E30E5A-3189-4275-808C-AA0B3FCDDCE4}"/>
                    </a:ext>
                  </a:extLst>
                </p14:cNvPr>
                <p14:cNvContentPartPr/>
                <p14:nvPr/>
              </p14:nvContentPartPr>
              <p14:xfrm>
                <a:off x="2573261" y="3894872"/>
                <a:ext cx="155160" cy="114480"/>
              </p14:xfrm>
            </p:contentPart>
          </mc:Choice>
          <mc:Fallback>
            <p:pic>
              <p:nvPicPr>
                <p:cNvPr id="167196" name="Freihand 167195">
                  <a:extLst>
                    <a:ext uri="{FF2B5EF4-FFF2-40B4-BE49-F238E27FC236}">
                      <a16:creationId xmlns:a16="http://schemas.microsoft.com/office/drawing/2014/main" id="{19E30E5A-3189-4275-808C-AA0B3FCDDCE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568941" y="3890552"/>
                  <a:ext cx="163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67223" name="Freihand 167222">
                  <a:extLst>
                    <a:ext uri="{FF2B5EF4-FFF2-40B4-BE49-F238E27FC236}">
                      <a16:creationId xmlns:a16="http://schemas.microsoft.com/office/drawing/2014/main" id="{A8C4DA4C-7D1C-4D32-9464-8DBD1B67C5E5}"/>
                    </a:ext>
                  </a:extLst>
                </p14:cNvPr>
                <p14:cNvContentPartPr/>
                <p14:nvPr/>
              </p14:nvContentPartPr>
              <p14:xfrm>
                <a:off x="2415941" y="3633872"/>
                <a:ext cx="34560" cy="457200"/>
              </p14:xfrm>
            </p:contentPart>
          </mc:Choice>
          <mc:Fallback>
            <p:pic>
              <p:nvPicPr>
                <p:cNvPr id="167223" name="Freihand 167222">
                  <a:extLst>
                    <a:ext uri="{FF2B5EF4-FFF2-40B4-BE49-F238E27FC236}">
                      <a16:creationId xmlns:a16="http://schemas.microsoft.com/office/drawing/2014/main" id="{A8C4DA4C-7D1C-4D32-9464-8DBD1B67C5E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411621" y="3629552"/>
                  <a:ext cx="432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67224" name="Freihand 167223">
                  <a:extLst>
                    <a:ext uri="{FF2B5EF4-FFF2-40B4-BE49-F238E27FC236}">
                      <a16:creationId xmlns:a16="http://schemas.microsoft.com/office/drawing/2014/main" id="{30435FD1-B195-4DDA-A1EA-3CB194B26881}"/>
                    </a:ext>
                  </a:extLst>
                </p14:cNvPr>
                <p14:cNvContentPartPr/>
                <p14:nvPr/>
              </p14:nvContentPartPr>
              <p14:xfrm>
                <a:off x="2338541" y="3947432"/>
                <a:ext cx="198720" cy="287280"/>
              </p14:xfrm>
            </p:contentPart>
          </mc:Choice>
          <mc:Fallback>
            <p:pic>
              <p:nvPicPr>
                <p:cNvPr id="167224" name="Freihand 167223">
                  <a:extLst>
                    <a:ext uri="{FF2B5EF4-FFF2-40B4-BE49-F238E27FC236}">
                      <a16:creationId xmlns:a16="http://schemas.microsoft.com/office/drawing/2014/main" id="{30435FD1-B195-4DDA-A1EA-3CB194B2688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334221" y="3943112"/>
                  <a:ext cx="207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67226" name="Freihand 167225">
                  <a:extLst>
                    <a:ext uri="{FF2B5EF4-FFF2-40B4-BE49-F238E27FC236}">
                      <a16:creationId xmlns:a16="http://schemas.microsoft.com/office/drawing/2014/main" id="{5F06E863-4DA9-4DB3-95EA-D628244DBA09}"/>
                    </a:ext>
                  </a:extLst>
                </p14:cNvPr>
                <p14:cNvContentPartPr/>
                <p14:nvPr/>
              </p14:nvContentPartPr>
              <p14:xfrm>
                <a:off x="2564981" y="4124552"/>
                <a:ext cx="187560" cy="201240"/>
              </p14:xfrm>
            </p:contentPart>
          </mc:Choice>
          <mc:Fallback>
            <p:pic>
              <p:nvPicPr>
                <p:cNvPr id="167226" name="Freihand 167225">
                  <a:extLst>
                    <a:ext uri="{FF2B5EF4-FFF2-40B4-BE49-F238E27FC236}">
                      <a16:creationId xmlns:a16="http://schemas.microsoft.com/office/drawing/2014/main" id="{5F06E863-4DA9-4DB3-95EA-D628244DBA0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560661" y="4120232"/>
                  <a:ext cx="196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67227" name="Freihand 167226">
                  <a:extLst>
                    <a:ext uri="{FF2B5EF4-FFF2-40B4-BE49-F238E27FC236}">
                      <a16:creationId xmlns:a16="http://schemas.microsoft.com/office/drawing/2014/main" id="{B21A2CDA-D781-4B65-9A71-5CECB5375F08}"/>
                    </a:ext>
                  </a:extLst>
                </p14:cNvPr>
                <p14:cNvContentPartPr/>
                <p14:nvPr/>
              </p14:nvContentPartPr>
              <p14:xfrm>
                <a:off x="2516741" y="4062992"/>
                <a:ext cx="186120" cy="140760"/>
              </p14:xfrm>
            </p:contentPart>
          </mc:Choice>
          <mc:Fallback>
            <p:pic>
              <p:nvPicPr>
                <p:cNvPr id="167227" name="Freihand 167226">
                  <a:extLst>
                    <a:ext uri="{FF2B5EF4-FFF2-40B4-BE49-F238E27FC236}">
                      <a16:creationId xmlns:a16="http://schemas.microsoft.com/office/drawing/2014/main" id="{B21A2CDA-D781-4B65-9A71-5CECB5375F0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512421" y="4058672"/>
                  <a:ext cx="194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7228" name="Freihand 167227">
                  <a:extLst>
                    <a:ext uri="{FF2B5EF4-FFF2-40B4-BE49-F238E27FC236}">
                      <a16:creationId xmlns:a16="http://schemas.microsoft.com/office/drawing/2014/main" id="{728C0A39-6870-4E0D-B95B-AC6B7184E522}"/>
                    </a:ext>
                  </a:extLst>
                </p14:cNvPr>
                <p14:cNvContentPartPr/>
                <p14:nvPr/>
              </p14:nvContentPartPr>
              <p14:xfrm>
                <a:off x="2827781" y="4330472"/>
                <a:ext cx="168840" cy="78120"/>
              </p14:xfrm>
            </p:contentPart>
          </mc:Choice>
          <mc:Fallback>
            <p:pic>
              <p:nvPicPr>
                <p:cNvPr id="167228" name="Freihand 167227">
                  <a:extLst>
                    <a:ext uri="{FF2B5EF4-FFF2-40B4-BE49-F238E27FC236}">
                      <a16:creationId xmlns:a16="http://schemas.microsoft.com/office/drawing/2014/main" id="{728C0A39-6870-4E0D-B95B-AC6B7184E52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823461" y="4326152"/>
                  <a:ext cx="177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7229" name="Freihand 167228">
                  <a:extLst>
                    <a:ext uri="{FF2B5EF4-FFF2-40B4-BE49-F238E27FC236}">
                      <a16:creationId xmlns:a16="http://schemas.microsoft.com/office/drawing/2014/main" id="{052C0FA6-B572-48F0-8BE9-FBC654159D79}"/>
                    </a:ext>
                  </a:extLst>
                </p14:cNvPr>
                <p14:cNvContentPartPr/>
                <p14:nvPr/>
              </p14:nvContentPartPr>
              <p14:xfrm>
                <a:off x="3010301" y="4300952"/>
                <a:ext cx="205560" cy="91080"/>
              </p14:xfrm>
            </p:contentPart>
          </mc:Choice>
          <mc:Fallback>
            <p:pic>
              <p:nvPicPr>
                <p:cNvPr id="167229" name="Freihand 167228">
                  <a:extLst>
                    <a:ext uri="{FF2B5EF4-FFF2-40B4-BE49-F238E27FC236}">
                      <a16:creationId xmlns:a16="http://schemas.microsoft.com/office/drawing/2014/main" id="{052C0FA6-B572-48F0-8BE9-FBC654159D7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005981" y="4296632"/>
                  <a:ext cx="214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7230" name="Freihand 167229">
                  <a:extLst>
                    <a:ext uri="{FF2B5EF4-FFF2-40B4-BE49-F238E27FC236}">
                      <a16:creationId xmlns:a16="http://schemas.microsoft.com/office/drawing/2014/main" id="{9BCA8EB2-7E88-4A97-8374-AB6B37B6BE21}"/>
                    </a:ext>
                  </a:extLst>
                </p14:cNvPr>
                <p14:cNvContentPartPr/>
                <p14:nvPr/>
              </p14:nvContentPartPr>
              <p14:xfrm>
                <a:off x="3228821" y="4335152"/>
                <a:ext cx="111600" cy="46440"/>
              </p14:xfrm>
            </p:contentPart>
          </mc:Choice>
          <mc:Fallback>
            <p:pic>
              <p:nvPicPr>
                <p:cNvPr id="167230" name="Freihand 167229">
                  <a:extLst>
                    <a:ext uri="{FF2B5EF4-FFF2-40B4-BE49-F238E27FC236}">
                      <a16:creationId xmlns:a16="http://schemas.microsoft.com/office/drawing/2014/main" id="{9BCA8EB2-7E88-4A97-8374-AB6B37B6BE2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224501" y="4330832"/>
                  <a:ext cx="120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7231" name="Freihand 167230">
                  <a:extLst>
                    <a:ext uri="{FF2B5EF4-FFF2-40B4-BE49-F238E27FC236}">
                      <a16:creationId xmlns:a16="http://schemas.microsoft.com/office/drawing/2014/main" id="{225F0EC4-9F93-4CA6-906A-4F3FC986BAC2}"/>
                    </a:ext>
                  </a:extLst>
                </p14:cNvPr>
                <p14:cNvContentPartPr/>
                <p14:nvPr/>
              </p14:nvContentPartPr>
              <p14:xfrm>
                <a:off x="3454541" y="4303832"/>
                <a:ext cx="127800" cy="83520"/>
              </p14:xfrm>
            </p:contentPart>
          </mc:Choice>
          <mc:Fallback>
            <p:pic>
              <p:nvPicPr>
                <p:cNvPr id="167231" name="Freihand 167230">
                  <a:extLst>
                    <a:ext uri="{FF2B5EF4-FFF2-40B4-BE49-F238E27FC236}">
                      <a16:creationId xmlns:a16="http://schemas.microsoft.com/office/drawing/2014/main" id="{225F0EC4-9F93-4CA6-906A-4F3FC986BAC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450221" y="4299512"/>
                  <a:ext cx="136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7232" name="Freihand 167231">
                  <a:extLst>
                    <a:ext uri="{FF2B5EF4-FFF2-40B4-BE49-F238E27FC236}">
                      <a16:creationId xmlns:a16="http://schemas.microsoft.com/office/drawing/2014/main" id="{0E22F182-1F80-4D98-B73C-63830D66DB07}"/>
                    </a:ext>
                  </a:extLst>
                </p14:cNvPr>
                <p14:cNvContentPartPr/>
                <p14:nvPr/>
              </p14:nvContentPartPr>
              <p14:xfrm>
                <a:off x="3512501" y="4339112"/>
                <a:ext cx="72360" cy="155520"/>
              </p14:xfrm>
            </p:contentPart>
          </mc:Choice>
          <mc:Fallback>
            <p:pic>
              <p:nvPicPr>
                <p:cNvPr id="167232" name="Freihand 167231">
                  <a:extLst>
                    <a:ext uri="{FF2B5EF4-FFF2-40B4-BE49-F238E27FC236}">
                      <a16:creationId xmlns:a16="http://schemas.microsoft.com/office/drawing/2014/main" id="{0E22F182-1F80-4D98-B73C-63830D66DB0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508181" y="4334792"/>
                  <a:ext cx="81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67233" name="Freihand 167232">
                  <a:extLst>
                    <a:ext uri="{FF2B5EF4-FFF2-40B4-BE49-F238E27FC236}">
                      <a16:creationId xmlns:a16="http://schemas.microsoft.com/office/drawing/2014/main" id="{576C415C-A9EA-4852-A174-35556F0969F3}"/>
                    </a:ext>
                  </a:extLst>
                </p14:cNvPr>
                <p14:cNvContentPartPr/>
                <p14:nvPr/>
              </p14:nvContentPartPr>
              <p14:xfrm>
                <a:off x="3706901" y="4326152"/>
                <a:ext cx="85680" cy="111240"/>
              </p14:xfrm>
            </p:contentPart>
          </mc:Choice>
          <mc:Fallback>
            <p:pic>
              <p:nvPicPr>
                <p:cNvPr id="167233" name="Freihand 167232">
                  <a:extLst>
                    <a:ext uri="{FF2B5EF4-FFF2-40B4-BE49-F238E27FC236}">
                      <a16:creationId xmlns:a16="http://schemas.microsoft.com/office/drawing/2014/main" id="{576C415C-A9EA-4852-A174-35556F0969F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702581" y="4321832"/>
                  <a:ext cx="94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67234" name="Freihand 167233">
                  <a:extLst>
                    <a:ext uri="{FF2B5EF4-FFF2-40B4-BE49-F238E27FC236}">
                      <a16:creationId xmlns:a16="http://schemas.microsoft.com/office/drawing/2014/main" id="{2D60BA8A-7715-4B91-A978-F8715CF44310}"/>
                    </a:ext>
                  </a:extLst>
                </p14:cNvPr>
                <p14:cNvContentPartPr/>
                <p14:nvPr/>
              </p14:nvContentPartPr>
              <p14:xfrm>
                <a:off x="3816701" y="4239752"/>
                <a:ext cx="201240" cy="168480"/>
              </p14:xfrm>
            </p:contentPart>
          </mc:Choice>
          <mc:Fallback>
            <p:pic>
              <p:nvPicPr>
                <p:cNvPr id="167234" name="Freihand 167233">
                  <a:extLst>
                    <a:ext uri="{FF2B5EF4-FFF2-40B4-BE49-F238E27FC236}">
                      <a16:creationId xmlns:a16="http://schemas.microsoft.com/office/drawing/2014/main" id="{2D60BA8A-7715-4B91-A978-F8715CF4431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812381" y="4235432"/>
                  <a:ext cx="209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67235" name="Freihand 167234">
                  <a:extLst>
                    <a:ext uri="{FF2B5EF4-FFF2-40B4-BE49-F238E27FC236}">
                      <a16:creationId xmlns:a16="http://schemas.microsoft.com/office/drawing/2014/main" id="{CF3D8E1F-9AC3-4A3F-93FC-0E90F10B49CD}"/>
                    </a:ext>
                  </a:extLst>
                </p14:cNvPr>
                <p14:cNvContentPartPr/>
                <p14:nvPr/>
              </p14:nvContentPartPr>
              <p14:xfrm>
                <a:off x="4011101" y="4262792"/>
                <a:ext cx="42120" cy="32760"/>
              </p14:xfrm>
            </p:contentPart>
          </mc:Choice>
          <mc:Fallback>
            <p:pic>
              <p:nvPicPr>
                <p:cNvPr id="167235" name="Freihand 167234">
                  <a:extLst>
                    <a:ext uri="{FF2B5EF4-FFF2-40B4-BE49-F238E27FC236}">
                      <a16:creationId xmlns:a16="http://schemas.microsoft.com/office/drawing/2014/main" id="{CF3D8E1F-9AC3-4A3F-93FC-0E90F10B49C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006781" y="4258472"/>
                  <a:ext cx="50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67236" name="Freihand 167235">
                  <a:extLst>
                    <a:ext uri="{FF2B5EF4-FFF2-40B4-BE49-F238E27FC236}">
                      <a16:creationId xmlns:a16="http://schemas.microsoft.com/office/drawing/2014/main" id="{A6E3BC95-77D1-411F-A937-D362CC8CC416}"/>
                    </a:ext>
                  </a:extLst>
                </p14:cNvPr>
                <p14:cNvContentPartPr/>
                <p14:nvPr/>
              </p14:nvContentPartPr>
              <p14:xfrm>
                <a:off x="4026581" y="4189712"/>
                <a:ext cx="286920" cy="290160"/>
              </p14:xfrm>
            </p:contentPart>
          </mc:Choice>
          <mc:Fallback>
            <p:pic>
              <p:nvPicPr>
                <p:cNvPr id="167236" name="Freihand 167235">
                  <a:extLst>
                    <a:ext uri="{FF2B5EF4-FFF2-40B4-BE49-F238E27FC236}">
                      <a16:creationId xmlns:a16="http://schemas.microsoft.com/office/drawing/2014/main" id="{A6E3BC95-77D1-411F-A937-D362CC8CC41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022261" y="4185392"/>
                  <a:ext cx="295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67239" name="Freihand 167238">
                  <a:extLst>
                    <a:ext uri="{FF2B5EF4-FFF2-40B4-BE49-F238E27FC236}">
                      <a16:creationId xmlns:a16="http://schemas.microsoft.com/office/drawing/2014/main" id="{B36BE4A8-4E1D-4FAD-A80D-F08381ECA4AB}"/>
                    </a:ext>
                  </a:extLst>
                </p14:cNvPr>
                <p14:cNvContentPartPr/>
                <p14:nvPr/>
              </p14:nvContentPartPr>
              <p14:xfrm>
                <a:off x="7306181" y="2645672"/>
                <a:ext cx="4703400" cy="1116360"/>
              </p14:xfrm>
            </p:contentPart>
          </mc:Choice>
          <mc:Fallback>
            <p:pic>
              <p:nvPicPr>
                <p:cNvPr id="167239" name="Freihand 167238">
                  <a:extLst>
                    <a:ext uri="{FF2B5EF4-FFF2-40B4-BE49-F238E27FC236}">
                      <a16:creationId xmlns:a16="http://schemas.microsoft.com/office/drawing/2014/main" id="{B36BE4A8-4E1D-4FAD-A80D-F08381ECA4A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301861" y="2641352"/>
                  <a:ext cx="4712040" cy="11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242" name="Gruppieren 167241">
            <a:extLst>
              <a:ext uri="{FF2B5EF4-FFF2-40B4-BE49-F238E27FC236}">
                <a16:creationId xmlns:a16="http://schemas.microsoft.com/office/drawing/2014/main" id="{09752E74-3DAA-47D0-AFE2-DA5564E6FA53}"/>
              </a:ext>
            </a:extLst>
          </p:cNvPr>
          <p:cNvGrpSpPr/>
          <p:nvPr/>
        </p:nvGrpSpPr>
        <p:grpSpPr>
          <a:xfrm>
            <a:off x="5568461" y="984992"/>
            <a:ext cx="1196640" cy="526320"/>
            <a:chOff x="5568461" y="984992"/>
            <a:chExt cx="119664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66941" name="Freihand 166940">
                  <a:extLst>
                    <a:ext uri="{FF2B5EF4-FFF2-40B4-BE49-F238E27FC236}">
                      <a16:creationId xmlns:a16="http://schemas.microsoft.com/office/drawing/2014/main" id="{B4C38A71-DCFB-4BAD-9433-769E97176185}"/>
                    </a:ext>
                  </a:extLst>
                </p14:cNvPr>
                <p14:cNvContentPartPr/>
                <p14:nvPr/>
              </p14:nvContentPartPr>
              <p14:xfrm>
                <a:off x="6380621" y="1072112"/>
                <a:ext cx="281880" cy="424800"/>
              </p14:xfrm>
            </p:contentPart>
          </mc:Choice>
          <mc:Fallback>
            <p:pic>
              <p:nvPicPr>
                <p:cNvPr id="166941" name="Freihand 166940">
                  <a:extLst>
                    <a:ext uri="{FF2B5EF4-FFF2-40B4-BE49-F238E27FC236}">
                      <a16:creationId xmlns:a16="http://schemas.microsoft.com/office/drawing/2014/main" id="{B4C38A71-DCFB-4BAD-9433-769E9717618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376301" y="1067792"/>
                  <a:ext cx="2905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3CCA7D0B-DC97-48CA-979E-7D00048B683E}"/>
                    </a:ext>
                  </a:extLst>
                </p14:cNvPr>
                <p14:cNvContentPartPr/>
                <p14:nvPr/>
              </p14:nvContentPartPr>
              <p14:xfrm>
                <a:off x="5952221" y="1056992"/>
                <a:ext cx="239040" cy="439560"/>
              </p14:xfrm>
            </p:contentPart>
          </mc:Choice>
          <mc:Fallback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3CCA7D0B-DC97-48CA-979E-7D00048B683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947901" y="1052672"/>
                  <a:ext cx="2476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67241" name="Freihand 167240">
                  <a:extLst>
                    <a:ext uri="{FF2B5EF4-FFF2-40B4-BE49-F238E27FC236}">
                      <a16:creationId xmlns:a16="http://schemas.microsoft.com/office/drawing/2014/main" id="{0D8A2245-E4AE-4929-A40B-705242FB1F54}"/>
                    </a:ext>
                  </a:extLst>
                </p14:cNvPr>
                <p14:cNvContentPartPr/>
                <p14:nvPr/>
              </p14:nvContentPartPr>
              <p14:xfrm>
                <a:off x="5568461" y="984992"/>
                <a:ext cx="1196640" cy="526320"/>
              </p14:xfrm>
            </p:contentPart>
          </mc:Choice>
          <mc:Fallback>
            <p:pic>
              <p:nvPicPr>
                <p:cNvPr id="167241" name="Freihand 167240">
                  <a:extLst>
                    <a:ext uri="{FF2B5EF4-FFF2-40B4-BE49-F238E27FC236}">
                      <a16:creationId xmlns:a16="http://schemas.microsoft.com/office/drawing/2014/main" id="{0D8A2245-E4AE-4929-A40B-705242FB1F5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64141" y="980672"/>
                  <a:ext cx="1205280" cy="53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247" name="Gruppieren 167246">
            <a:extLst>
              <a:ext uri="{FF2B5EF4-FFF2-40B4-BE49-F238E27FC236}">
                <a16:creationId xmlns:a16="http://schemas.microsoft.com/office/drawing/2014/main" id="{B0DE74DA-C865-4294-8A04-5CA5990DA719}"/>
              </a:ext>
            </a:extLst>
          </p:cNvPr>
          <p:cNvGrpSpPr/>
          <p:nvPr/>
        </p:nvGrpSpPr>
        <p:grpSpPr>
          <a:xfrm>
            <a:off x="5264981" y="557672"/>
            <a:ext cx="295560" cy="583560"/>
            <a:chOff x="5264981" y="557672"/>
            <a:chExt cx="29556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67243" name="Freihand 167242">
                  <a:extLst>
                    <a:ext uri="{FF2B5EF4-FFF2-40B4-BE49-F238E27FC236}">
                      <a16:creationId xmlns:a16="http://schemas.microsoft.com/office/drawing/2014/main" id="{412B23B0-F893-4303-9BE2-F5493593AD34}"/>
                    </a:ext>
                  </a:extLst>
                </p14:cNvPr>
                <p14:cNvContentPartPr/>
                <p14:nvPr/>
              </p14:nvContentPartPr>
              <p14:xfrm>
                <a:off x="5493221" y="801392"/>
                <a:ext cx="6840" cy="264240"/>
              </p14:xfrm>
            </p:contentPart>
          </mc:Choice>
          <mc:Fallback>
            <p:pic>
              <p:nvPicPr>
                <p:cNvPr id="167243" name="Freihand 167242">
                  <a:extLst>
                    <a:ext uri="{FF2B5EF4-FFF2-40B4-BE49-F238E27FC236}">
                      <a16:creationId xmlns:a16="http://schemas.microsoft.com/office/drawing/2014/main" id="{412B23B0-F893-4303-9BE2-F5493593AD3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488901" y="797072"/>
                  <a:ext cx="15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67244" name="Freihand 167243">
                  <a:extLst>
                    <a:ext uri="{FF2B5EF4-FFF2-40B4-BE49-F238E27FC236}">
                      <a16:creationId xmlns:a16="http://schemas.microsoft.com/office/drawing/2014/main" id="{E1B3D921-8702-48E6-9B50-2F1437429B1B}"/>
                    </a:ext>
                  </a:extLst>
                </p14:cNvPr>
                <p14:cNvContentPartPr/>
                <p14:nvPr/>
              </p14:nvContentPartPr>
              <p14:xfrm>
                <a:off x="5411861" y="964832"/>
                <a:ext cx="148680" cy="176400"/>
              </p14:xfrm>
            </p:contentPart>
          </mc:Choice>
          <mc:Fallback>
            <p:pic>
              <p:nvPicPr>
                <p:cNvPr id="167244" name="Freihand 167243">
                  <a:extLst>
                    <a:ext uri="{FF2B5EF4-FFF2-40B4-BE49-F238E27FC236}">
                      <a16:creationId xmlns:a16="http://schemas.microsoft.com/office/drawing/2014/main" id="{E1B3D921-8702-48E6-9B50-2F1437429B1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407541" y="960512"/>
                  <a:ext cx="157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67245" name="Freihand 167244">
                  <a:extLst>
                    <a:ext uri="{FF2B5EF4-FFF2-40B4-BE49-F238E27FC236}">
                      <a16:creationId xmlns:a16="http://schemas.microsoft.com/office/drawing/2014/main" id="{47944F59-1888-4E8C-B956-F30B8FC8BCCE}"/>
                    </a:ext>
                  </a:extLst>
                </p14:cNvPr>
                <p14:cNvContentPartPr/>
                <p14:nvPr/>
              </p14:nvContentPartPr>
              <p14:xfrm>
                <a:off x="5383061" y="614552"/>
                <a:ext cx="19080" cy="145080"/>
              </p14:xfrm>
            </p:contentPart>
          </mc:Choice>
          <mc:Fallback>
            <p:pic>
              <p:nvPicPr>
                <p:cNvPr id="167245" name="Freihand 167244">
                  <a:extLst>
                    <a:ext uri="{FF2B5EF4-FFF2-40B4-BE49-F238E27FC236}">
                      <a16:creationId xmlns:a16="http://schemas.microsoft.com/office/drawing/2014/main" id="{47944F59-1888-4E8C-B956-F30B8FC8BCC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378741" y="610232"/>
                  <a:ext cx="2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67246" name="Freihand 167245">
                  <a:extLst>
                    <a:ext uri="{FF2B5EF4-FFF2-40B4-BE49-F238E27FC236}">
                      <a16:creationId xmlns:a16="http://schemas.microsoft.com/office/drawing/2014/main" id="{DFF63AA6-53B1-4B5F-9CCE-D64292652B42}"/>
                    </a:ext>
                  </a:extLst>
                </p14:cNvPr>
                <p14:cNvContentPartPr/>
                <p14:nvPr/>
              </p14:nvContentPartPr>
              <p14:xfrm>
                <a:off x="5264981" y="557672"/>
                <a:ext cx="234000" cy="124200"/>
              </p14:xfrm>
            </p:contentPart>
          </mc:Choice>
          <mc:Fallback>
            <p:pic>
              <p:nvPicPr>
                <p:cNvPr id="167246" name="Freihand 167245">
                  <a:extLst>
                    <a:ext uri="{FF2B5EF4-FFF2-40B4-BE49-F238E27FC236}">
                      <a16:creationId xmlns:a16="http://schemas.microsoft.com/office/drawing/2014/main" id="{DFF63AA6-53B1-4B5F-9CCE-D64292652B4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60661" y="553352"/>
                  <a:ext cx="24264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167253" name="Freihand 167252">
                <a:extLst>
                  <a:ext uri="{FF2B5EF4-FFF2-40B4-BE49-F238E27FC236}">
                    <a16:creationId xmlns:a16="http://schemas.microsoft.com/office/drawing/2014/main" id="{12B3F104-C6F5-40FD-836F-BF3F7B451EB0}"/>
                  </a:ext>
                </a:extLst>
              </p14:cNvPr>
              <p14:cNvContentPartPr/>
              <p14:nvPr/>
            </p14:nvContentPartPr>
            <p14:xfrm>
              <a:off x="5166701" y="4986752"/>
              <a:ext cx="629640" cy="447480"/>
            </p14:xfrm>
          </p:contentPart>
        </mc:Choice>
        <mc:Fallback>
          <p:pic>
            <p:nvPicPr>
              <p:cNvPr id="167253" name="Freihand 167252">
                <a:extLst>
                  <a:ext uri="{FF2B5EF4-FFF2-40B4-BE49-F238E27FC236}">
                    <a16:creationId xmlns:a16="http://schemas.microsoft.com/office/drawing/2014/main" id="{12B3F104-C6F5-40FD-836F-BF3F7B451EB0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5162381" y="4982432"/>
                <a:ext cx="6382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167270" name="Freihand 167269">
                <a:extLst>
                  <a:ext uri="{FF2B5EF4-FFF2-40B4-BE49-F238E27FC236}">
                    <a16:creationId xmlns:a16="http://schemas.microsoft.com/office/drawing/2014/main" id="{D8611E8C-5726-4C24-B118-2ED287883EDA}"/>
                  </a:ext>
                </a:extLst>
              </p14:cNvPr>
              <p14:cNvContentPartPr/>
              <p14:nvPr/>
            </p14:nvContentPartPr>
            <p14:xfrm>
              <a:off x="4233941" y="5916992"/>
              <a:ext cx="194040" cy="235800"/>
            </p14:xfrm>
          </p:contentPart>
        </mc:Choice>
        <mc:Fallback>
          <p:pic>
            <p:nvPicPr>
              <p:cNvPr id="167270" name="Freihand 167269">
                <a:extLst>
                  <a:ext uri="{FF2B5EF4-FFF2-40B4-BE49-F238E27FC236}">
                    <a16:creationId xmlns:a16="http://schemas.microsoft.com/office/drawing/2014/main" id="{D8611E8C-5726-4C24-B118-2ED287883EDA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4229621" y="5912672"/>
                <a:ext cx="202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167271" name="Freihand 167270">
                <a:extLst>
                  <a:ext uri="{FF2B5EF4-FFF2-40B4-BE49-F238E27FC236}">
                    <a16:creationId xmlns:a16="http://schemas.microsoft.com/office/drawing/2014/main" id="{9B57BAE9-C413-4608-A38D-BA7CBFA5B121}"/>
                  </a:ext>
                </a:extLst>
              </p14:cNvPr>
              <p14:cNvContentPartPr/>
              <p14:nvPr/>
            </p14:nvContentPartPr>
            <p14:xfrm>
              <a:off x="4507181" y="5898272"/>
              <a:ext cx="28800" cy="200520"/>
            </p14:xfrm>
          </p:contentPart>
        </mc:Choice>
        <mc:Fallback>
          <p:pic>
            <p:nvPicPr>
              <p:cNvPr id="167271" name="Freihand 167270">
                <a:extLst>
                  <a:ext uri="{FF2B5EF4-FFF2-40B4-BE49-F238E27FC236}">
                    <a16:creationId xmlns:a16="http://schemas.microsoft.com/office/drawing/2014/main" id="{9B57BAE9-C413-4608-A38D-BA7CBFA5B121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4502861" y="5893952"/>
                <a:ext cx="374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167272" name="Freihand 167271">
                <a:extLst>
                  <a:ext uri="{FF2B5EF4-FFF2-40B4-BE49-F238E27FC236}">
                    <a16:creationId xmlns:a16="http://schemas.microsoft.com/office/drawing/2014/main" id="{65826A48-F9B7-4B43-8CA6-8E605CF6F963}"/>
                  </a:ext>
                </a:extLst>
              </p14:cNvPr>
              <p14:cNvContentPartPr/>
              <p14:nvPr/>
            </p14:nvContentPartPr>
            <p14:xfrm>
              <a:off x="4546061" y="5985752"/>
              <a:ext cx="203400" cy="102960"/>
            </p14:xfrm>
          </p:contentPart>
        </mc:Choice>
        <mc:Fallback>
          <p:pic>
            <p:nvPicPr>
              <p:cNvPr id="167272" name="Freihand 167271">
                <a:extLst>
                  <a:ext uri="{FF2B5EF4-FFF2-40B4-BE49-F238E27FC236}">
                    <a16:creationId xmlns:a16="http://schemas.microsoft.com/office/drawing/2014/main" id="{65826A48-F9B7-4B43-8CA6-8E605CF6F963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4541741" y="5981432"/>
                <a:ext cx="212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167273" name="Freihand 167272">
                <a:extLst>
                  <a:ext uri="{FF2B5EF4-FFF2-40B4-BE49-F238E27FC236}">
                    <a16:creationId xmlns:a16="http://schemas.microsoft.com/office/drawing/2014/main" id="{1519130A-9492-4ADD-9804-9E1488E2E68A}"/>
                  </a:ext>
                </a:extLst>
              </p14:cNvPr>
              <p14:cNvContentPartPr/>
              <p14:nvPr/>
            </p14:nvContentPartPr>
            <p14:xfrm>
              <a:off x="4736861" y="5927432"/>
              <a:ext cx="15840" cy="26640"/>
            </p14:xfrm>
          </p:contentPart>
        </mc:Choice>
        <mc:Fallback>
          <p:pic>
            <p:nvPicPr>
              <p:cNvPr id="167273" name="Freihand 167272">
                <a:extLst>
                  <a:ext uri="{FF2B5EF4-FFF2-40B4-BE49-F238E27FC236}">
                    <a16:creationId xmlns:a16="http://schemas.microsoft.com/office/drawing/2014/main" id="{1519130A-9492-4ADD-9804-9E1488E2E68A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4732541" y="5923112"/>
                <a:ext cx="24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167274" name="Freihand 167273">
                <a:extLst>
                  <a:ext uri="{FF2B5EF4-FFF2-40B4-BE49-F238E27FC236}">
                    <a16:creationId xmlns:a16="http://schemas.microsoft.com/office/drawing/2014/main" id="{50CAAD36-04DC-4319-AC48-77BA8F0CE2E9}"/>
                  </a:ext>
                </a:extLst>
              </p14:cNvPr>
              <p14:cNvContentPartPr/>
              <p14:nvPr/>
            </p14:nvContentPartPr>
            <p14:xfrm>
              <a:off x="4768901" y="5913752"/>
              <a:ext cx="144000" cy="179280"/>
            </p14:xfrm>
          </p:contentPart>
        </mc:Choice>
        <mc:Fallback>
          <p:pic>
            <p:nvPicPr>
              <p:cNvPr id="167274" name="Freihand 167273">
                <a:extLst>
                  <a:ext uri="{FF2B5EF4-FFF2-40B4-BE49-F238E27FC236}">
                    <a16:creationId xmlns:a16="http://schemas.microsoft.com/office/drawing/2014/main" id="{50CAAD36-04DC-4319-AC48-77BA8F0CE2E9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4764581" y="5909432"/>
                <a:ext cx="152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167275" name="Freihand 167274">
                <a:extLst>
                  <a:ext uri="{FF2B5EF4-FFF2-40B4-BE49-F238E27FC236}">
                    <a16:creationId xmlns:a16="http://schemas.microsoft.com/office/drawing/2014/main" id="{79F5E0D8-4058-4075-8AB6-54193012965F}"/>
                  </a:ext>
                </a:extLst>
              </p14:cNvPr>
              <p14:cNvContentPartPr/>
              <p14:nvPr/>
            </p14:nvContentPartPr>
            <p14:xfrm>
              <a:off x="4954661" y="5995832"/>
              <a:ext cx="412920" cy="258120"/>
            </p14:xfrm>
          </p:contentPart>
        </mc:Choice>
        <mc:Fallback>
          <p:pic>
            <p:nvPicPr>
              <p:cNvPr id="167275" name="Freihand 167274">
                <a:extLst>
                  <a:ext uri="{FF2B5EF4-FFF2-40B4-BE49-F238E27FC236}">
                    <a16:creationId xmlns:a16="http://schemas.microsoft.com/office/drawing/2014/main" id="{79F5E0D8-4058-4075-8AB6-54193012965F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4950341" y="5991512"/>
                <a:ext cx="4215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167276" name="Freihand 167275">
                <a:extLst>
                  <a:ext uri="{FF2B5EF4-FFF2-40B4-BE49-F238E27FC236}">
                    <a16:creationId xmlns:a16="http://schemas.microsoft.com/office/drawing/2014/main" id="{365707EE-483A-4051-863C-E213816636CF}"/>
                  </a:ext>
                </a:extLst>
              </p14:cNvPr>
              <p14:cNvContentPartPr/>
              <p14:nvPr/>
            </p14:nvContentPartPr>
            <p14:xfrm>
              <a:off x="5358941" y="5936432"/>
              <a:ext cx="50400" cy="47880"/>
            </p14:xfrm>
          </p:contentPart>
        </mc:Choice>
        <mc:Fallback>
          <p:pic>
            <p:nvPicPr>
              <p:cNvPr id="167276" name="Freihand 167275">
                <a:extLst>
                  <a:ext uri="{FF2B5EF4-FFF2-40B4-BE49-F238E27FC236}">
                    <a16:creationId xmlns:a16="http://schemas.microsoft.com/office/drawing/2014/main" id="{365707EE-483A-4051-863C-E213816636CF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5354621" y="5932112"/>
                <a:ext cx="59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167277" name="Freihand 167276">
                <a:extLst>
                  <a:ext uri="{FF2B5EF4-FFF2-40B4-BE49-F238E27FC236}">
                    <a16:creationId xmlns:a16="http://schemas.microsoft.com/office/drawing/2014/main" id="{67C24C26-AF41-427C-9124-7C4F19F554CB}"/>
                  </a:ext>
                </a:extLst>
              </p14:cNvPr>
              <p14:cNvContentPartPr/>
              <p14:nvPr/>
            </p14:nvContentPartPr>
            <p14:xfrm>
              <a:off x="5392421" y="5918072"/>
              <a:ext cx="208800" cy="146520"/>
            </p14:xfrm>
          </p:contentPart>
        </mc:Choice>
        <mc:Fallback>
          <p:pic>
            <p:nvPicPr>
              <p:cNvPr id="167277" name="Freihand 167276">
                <a:extLst>
                  <a:ext uri="{FF2B5EF4-FFF2-40B4-BE49-F238E27FC236}">
                    <a16:creationId xmlns:a16="http://schemas.microsoft.com/office/drawing/2014/main" id="{67C24C26-AF41-427C-9124-7C4F19F554CB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5388101" y="5913752"/>
                <a:ext cx="217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167278" name="Freihand 167277">
                <a:extLst>
                  <a:ext uri="{FF2B5EF4-FFF2-40B4-BE49-F238E27FC236}">
                    <a16:creationId xmlns:a16="http://schemas.microsoft.com/office/drawing/2014/main" id="{E557A2A5-B7AB-4F2A-9042-4CD1249CCB91}"/>
                  </a:ext>
                </a:extLst>
              </p14:cNvPr>
              <p14:cNvContentPartPr/>
              <p14:nvPr/>
            </p14:nvContentPartPr>
            <p14:xfrm>
              <a:off x="5635781" y="5978912"/>
              <a:ext cx="77760" cy="71280"/>
            </p14:xfrm>
          </p:contentPart>
        </mc:Choice>
        <mc:Fallback>
          <p:pic>
            <p:nvPicPr>
              <p:cNvPr id="167278" name="Freihand 167277">
                <a:extLst>
                  <a:ext uri="{FF2B5EF4-FFF2-40B4-BE49-F238E27FC236}">
                    <a16:creationId xmlns:a16="http://schemas.microsoft.com/office/drawing/2014/main" id="{E557A2A5-B7AB-4F2A-9042-4CD1249CCB91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5631461" y="5974592"/>
                <a:ext cx="864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167279" name="Freihand 167278">
                <a:extLst>
                  <a:ext uri="{FF2B5EF4-FFF2-40B4-BE49-F238E27FC236}">
                    <a16:creationId xmlns:a16="http://schemas.microsoft.com/office/drawing/2014/main" id="{B9A9785F-B6F6-48D2-B4C1-0416796CA802}"/>
                  </a:ext>
                </a:extLst>
              </p14:cNvPr>
              <p14:cNvContentPartPr/>
              <p14:nvPr/>
            </p14:nvContentPartPr>
            <p14:xfrm>
              <a:off x="5706701" y="5932832"/>
              <a:ext cx="87840" cy="128520"/>
            </p14:xfrm>
          </p:contentPart>
        </mc:Choice>
        <mc:Fallback>
          <p:pic>
            <p:nvPicPr>
              <p:cNvPr id="167279" name="Freihand 167278">
                <a:extLst>
                  <a:ext uri="{FF2B5EF4-FFF2-40B4-BE49-F238E27FC236}">
                    <a16:creationId xmlns:a16="http://schemas.microsoft.com/office/drawing/2014/main" id="{B9A9785F-B6F6-48D2-B4C1-0416796CA802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5702381" y="5928512"/>
                <a:ext cx="96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167280" name="Freihand 167279">
                <a:extLst>
                  <a:ext uri="{FF2B5EF4-FFF2-40B4-BE49-F238E27FC236}">
                    <a16:creationId xmlns:a16="http://schemas.microsoft.com/office/drawing/2014/main" id="{4E8099F7-2482-401A-90AC-A9EC0530DA1C}"/>
                  </a:ext>
                </a:extLst>
              </p14:cNvPr>
              <p14:cNvContentPartPr/>
              <p14:nvPr/>
            </p14:nvContentPartPr>
            <p14:xfrm>
              <a:off x="5822621" y="5990072"/>
              <a:ext cx="56160" cy="46800"/>
            </p14:xfrm>
          </p:contentPart>
        </mc:Choice>
        <mc:Fallback>
          <p:pic>
            <p:nvPicPr>
              <p:cNvPr id="167280" name="Freihand 167279">
                <a:extLst>
                  <a:ext uri="{FF2B5EF4-FFF2-40B4-BE49-F238E27FC236}">
                    <a16:creationId xmlns:a16="http://schemas.microsoft.com/office/drawing/2014/main" id="{4E8099F7-2482-401A-90AC-A9EC0530DA1C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5818301" y="5985752"/>
                <a:ext cx="64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167281" name="Freihand 167280">
                <a:extLst>
                  <a:ext uri="{FF2B5EF4-FFF2-40B4-BE49-F238E27FC236}">
                    <a16:creationId xmlns:a16="http://schemas.microsoft.com/office/drawing/2014/main" id="{5DA7C875-9891-4C84-9E7A-F8AF3AB1BCFC}"/>
                  </a:ext>
                </a:extLst>
              </p14:cNvPr>
              <p14:cNvContentPartPr/>
              <p14:nvPr/>
            </p14:nvContentPartPr>
            <p14:xfrm>
              <a:off x="5915141" y="5938232"/>
              <a:ext cx="629640" cy="219240"/>
            </p14:xfrm>
          </p:contentPart>
        </mc:Choice>
        <mc:Fallback>
          <p:pic>
            <p:nvPicPr>
              <p:cNvPr id="167281" name="Freihand 167280">
                <a:extLst>
                  <a:ext uri="{FF2B5EF4-FFF2-40B4-BE49-F238E27FC236}">
                    <a16:creationId xmlns:a16="http://schemas.microsoft.com/office/drawing/2014/main" id="{5DA7C875-9891-4C84-9E7A-F8AF3AB1BCFC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5910821" y="5933912"/>
                <a:ext cx="638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167282" name="Freihand 167281">
                <a:extLst>
                  <a:ext uri="{FF2B5EF4-FFF2-40B4-BE49-F238E27FC236}">
                    <a16:creationId xmlns:a16="http://schemas.microsoft.com/office/drawing/2014/main" id="{1FCF30D1-552E-4CA3-B520-4454AEA62E88}"/>
                  </a:ext>
                </a:extLst>
              </p14:cNvPr>
              <p14:cNvContentPartPr/>
              <p14:nvPr/>
            </p14:nvContentPartPr>
            <p14:xfrm>
              <a:off x="6350741" y="5892512"/>
              <a:ext cx="34920" cy="12960"/>
            </p14:xfrm>
          </p:contentPart>
        </mc:Choice>
        <mc:Fallback>
          <p:pic>
            <p:nvPicPr>
              <p:cNvPr id="167282" name="Freihand 167281">
                <a:extLst>
                  <a:ext uri="{FF2B5EF4-FFF2-40B4-BE49-F238E27FC236}">
                    <a16:creationId xmlns:a16="http://schemas.microsoft.com/office/drawing/2014/main" id="{1FCF30D1-552E-4CA3-B520-4454AEA62E88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6346421" y="5888192"/>
                <a:ext cx="435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97" name="Gruppieren 167296">
            <a:extLst>
              <a:ext uri="{FF2B5EF4-FFF2-40B4-BE49-F238E27FC236}">
                <a16:creationId xmlns:a16="http://schemas.microsoft.com/office/drawing/2014/main" id="{261E0A02-C884-4D84-8573-A99D7DB18378}"/>
              </a:ext>
            </a:extLst>
          </p:cNvPr>
          <p:cNvGrpSpPr/>
          <p:nvPr/>
        </p:nvGrpSpPr>
        <p:grpSpPr>
          <a:xfrm>
            <a:off x="5033861" y="4424072"/>
            <a:ext cx="2489760" cy="1407600"/>
            <a:chOff x="5033861" y="4424072"/>
            <a:chExt cx="2489760" cy="14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67255" name="Freihand 167254">
                  <a:extLst>
                    <a:ext uri="{FF2B5EF4-FFF2-40B4-BE49-F238E27FC236}">
                      <a16:creationId xmlns:a16="http://schemas.microsoft.com/office/drawing/2014/main" id="{A18AA41F-672C-4522-9FA0-0F20F818AE4C}"/>
                    </a:ext>
                  </a:extLst>
                </p14:cNvPr>
                <p14:cNvContentPartPr/>
                <p14:nvPr/>
              </p14:nvContentPartPr>
              <p14:xfrm>
                <a:off x="5462261" y="4911152"/>
                <a:ext cx="1629720" cy="522000"/>
              </p14:xfrm>
            </p:contentPart>
          </mc:Choice>
          <mc:Fallback>
            <p:pic>
              <p:nvPicPr>
                <p:cNvPr id="167255" name="Freihand 167254">
                  <a:extLst>
                    <a:ext uri="{FF2B5EF4-FFF2-40B4-BE49-F238E27FC236}">
                      <a16:creationId xmlns:a16="http://schemas.microsoft.com/office/drawing/2014/main" id="{A18AA41F-672C-4522-9FA0-0F20F818AE4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457941" y="4906832"/>
                  <a:ext cx="16383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67256" name="Freihand 167255">
                  <a:extLst>
                    <a:ext uri="{FF2B5EF4-FFF2-40B4-BE49-F238E27FC236}">
                      <a16:creationId xmlns:a16="http://schemas.microsoft.com/office/drawing/2014/main" id="{BBAD28FB-E29D-4604-B8A4-857A28C2A17C}"/>
                    </a:ext>
                  </a:extLst>
                </p14:cNvPr>
                <p14:cNvContentPartPr/>
                <p14:nvPr/>
              </p14:nvContentPartPr>
              <p14:xfrm>
                <a:off x="6132581" y="5467712"/>
                <a:ext cx="212760" cy="104040"/>
              </p14:xfrm>
            </p:contentPart>
          </mc:Choice>
          <mc:Fallback>
            <p:pic>
              <p:nvPicPr>
                <p:cNvPr id="167256" name="Freihand 167255">
                  <a:extLst>
                    <a:ext uri="{FF2B5EF4-FFF2-40B4-BE49-F238E27FC236}">
                      <a16:creationId xmlns:a16="http://schemas.microsoft.com/office/drawing/2014/main" id="{BBAD28FB-E29D-4604-B8A4-857A28C2A17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128261" y="5463392"/>
                  <a:ext cx="221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67257" name="Freihand 167256">
                  <a:extLst>
                    <a:ext uri="{FF2B5EF4-FFF2-40B4-BE49-F238E27FC236}">
                      <a16:creationId xmlns:a16="http://schemas.microsoft.com/office/drawing/2014/main" id="{29A51EC1-8ADB-4776-AC45-7D3765798019}"/>
                    </a:ext>
                  </a:extLst>
                </p14:cNvPr>
                <p14:cNvContentPartPr/>
                <p14:nvPr/>
              </p14:nvContentPartPr>
              <p14:xfrm>
                <a:off x="6563501" y="5487152"/>
                <a:ext cx="28800" cy="102240"/>
              </p14:xfrm>
            </p:contentPart>
          </mc:Choice>
          <mc:Fallback>
            <p:pic>
              <p:nvPicPr>
                <p:cNvPr id="167257" name="Freihand 167256">
                  <a:extLst>
                    <a:ext uri="{FF2B5EF4-FFF2-40B4-BE49-F238E27FC236}">
                      <a16:creationId xmlns:a16="http://schemas.microsoft.com/office/drawing/2014/main" id="{29A51EC1-8ADB-4776-AC45-7D376579801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559181" y="5482832"/>
                  <a:ext cx="37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67258" name="Freihand 167257">
                  <a:extLst>
                    <a:ext uri="{FF2B5EF4-FFF2-40B4-BE49-F238E27FC236}">
                      <a16:creationId xmlns:a16="http://schemas.microsoft.com/office/drawing/2014/main" id="{F6938079-3302-48B1-9D89-E0DB6D487FF4}"/>
                    </a:ext>
                  </a:extLst>
                </p14:cNvPr>
                <p14:cNvContentPartPr/>
                <p14:nvPr/>
              </p14:nvContentPartPr>
              <p14:xfrm>
                <a:off x="6512741" y="5519552"/>
                <a:ext cx="153360" cy="8640"/>
              </p14:xfrm>
            </p:contentPart>
          </mc:Choice>
          <mc:Fallback>
            <p:pic>
              <p:nvPicPr>
                <p:cNvPr id="167258" name="Freihand 167257">
                  <a:extLst>
                    <a:ext uri="{FF2B5EF4-FFF2-40B4-BE49-F238E27FC236}">
                      <a16:creationId xmlns:a16="http://schemas.microsoft.com/office/drawing/2014/main" id="{F6938079-3302-48B1-9D89-E0DB6D487FF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508421" y="5515232"/>
                  <a:ext cx="162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67259" name="Freihand 167258">
                  <a:extLst>
                    <a:ext uri="{FF2B5EF4-FFF2-40B4-BE49-F238E27FC236}">
                      <a16:creationId xmlns:a16="http://schemas.microsoft.com/office/drawing/2014/main" id="{2CE4F6A9-0293-45A8-BF1C-AA1870C1E6E9}"/>
                    </a:ext>
                  </a:extLst>
                </p14:cNvPr>
                <p14:cNvContentPartPr/>
                <p14:nvPr/>
              </p14:nvContentPartPr>
              <p14:xfrm>
                <a:off x="6668981" y="5476712"/>
                <a:ext cx="139680" cy="104400"/>
              </p14:xfrm>
            </p:contentPart>
          </mc:Choice>
          <mc:Fallback>
            <p:pic>
              <p:nvPicPr>
                <p:cNvPr id="167259" name="Freihand 167258">
                  <a:extLst>
                    <a:ext uri="{FF2B5EF4-FFF2-40B4-BE49-F238E27FC236}">
                      <a16:creationId xmlns:a16="http://schemas.microsoft.com/office/drawing/2014/main" id="{2CE4F6A9-0293-45A8-BF1C-AA1870C1E6E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664661" y="5472392"/>
                  <a:ext cx="148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67260" name="Freihand 167259">
                  <a:extLst>
                    <a:ext uri="{FF2B5EF4-FFF2-40B4-BE49-F238E27FC236}">
                      <a16:creationId xmlns:a16="http://schemas.microsoft.com/office/drawing/2014/main" id="{9A09C8F4-14AD-463A-AB4E-C0325DC43909}"/>
                    </a:ext>
                  </a:extLst>
                </p14:cNvPr>
                <p14:cNvContentPartPr/>
                <p14:nvPr/>
              </p14:nvContentPartPr>
              <p14:xfrm>
                <a:off x="6675461" y="5470592"/>
                <a:ext cx="190080" cy="7200"/>
              </p14:xfrm>
            </p:contentPart>
          </mc:Choice>
          <mc:Fallback>
            <p:pic>
              <p:nvPicPr>
                <p:cNvPr id="167260" name="Freihand 167259">
                  <a:extLst>
                    <a:ext uri="{FF2B5EF4-FFF2-40B4-BE49-F238E27FC236}">
                      <a16:creationId xmlns:a16="http://schemas.microsoft.com/office/drawing/2014/main" id="{9A09C8F4-14AD-463A-AB4E-C0325DC4390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671141" y="5466272"/>
                  <a:ext cx="198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67261" name="Freihand 167260">
                  <a:extLst>
                    <a:ext uri="{FF2B5EF4-FFF2-40B4-BE49-F238E27FC236}">
                      <a16:creationId xmlns:a16="http://schemas.microsoft.com/office/drawing/2014/main" id="{81EDE38B-90F5-4AF1-A3EE-7AF00BF0F9F5}"/>
                    </a:ext>
                  </a:extLst>
                </p14:cNvPr>
                <p14:cNvContentPartPr/>
                <p14:nvPr/>
              </p14:nvContentPartPr>
              <p14:xfrm>
                <a:off x="6864821" y="5453312"/>
                <a:ext cx="142920" cy="156240"/>
              </p14:xfrm>
            </p:contentPart>
          </mc:Choice>
          <mc:Fallback>
            <p:pic>
              <p:nvPicPr>
                <p:cNvPr id="167261" name="Freihand 167260">
                  <a:extLst>
                    <a:ext uri="{FF2B5EF4-FFF2-40B4-BE49-F238E27FC236}">
                      <a16:creationId xmlns:a16="http://schemas.microsoft.com/office/drawing/2014/main" id="{81EDE38B-90F5-4AF1-A3EE-7AF00BF0F9F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860501" y="5448992"/>
                  <a:ext cx="151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67248" name="Freihand 167247">
                  <a:extLst>
                    <a:ext uri="{FF2B5EF4-FFF2-40B4-BE49-F238E27FC236}">
                      <a16:creationId xmlns:a16="http://schemas.microsoft.com/office/drawing/2014/main" id="{4F0DD70C-A8E9-4F4E-B487-A73DCAB6BE40}"/>
                    </a:ext>
                  </a:extLst>
                </p14:cNvPr>
                <p14:cNvContentPartPr/>
                <p14:nvPr/>
              </p14:nvContentPartPr>
              <p14:xfrm>
                <a:off x="5138981" y="5209952"/>
                <a:ext cx="76320" cy="133560"/>
              </p14:xfrm>
            </p:contentPart>
          </mc:Choice>
          <mc:Fallback>
            <p:pic>
              <p:nvPicPr>
                <p:cNvPr id="167248" name="Freihand 167247">
                  <a:extLst>
                    <a:ext uri="{FF2B5EF4-FFF2-40B4-BE49-F238E27FC236}">
                      <a16:creationId xmlns:a16="http://schemas.microsoft.com/office/drawing/2014/main" id="{4F0DD70C-A8E9-4F4E-B487-A73DCAB6BE4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134661" y="5205632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67249" name="Freihand 167248">
                  <a:extLst>
                    <a:ext uri="{FF2B5EF4-FFF2-40B4-BE49-F238E27FC236}">
                      <a16:creationId xmlns:a16="http://schemas.microsoft.com/office/drawing/2014/main" id="{C998038A-3E1B-404A-AC2A-F2FCFDD5D559}"/>
                    </a:ext>
                  </a:extLst>
                </p14:cNvPr>
                <p14:cNvContentPartPr/>
                <p14:nvPr/>
              </p14:nvContentPartPr>
              <p14:xfrm>
                <a:off x="5468381" y="5221472"/>
                <a:ext cx="90000" cy="115560"/>
              </p14:xfrm>
            </p:contentPart>
          </mc:Choice>
          <mc:Fallback>
            <p:pic>
              <p:nvPicPr>
                <p:cNvPr id="167249" name="Freihand 167248">
                  <a:extLst>
                    <a:ext uri="{FF2B5EF4-FFF2-40B4-BE49-F238E27FC236}">
                      <a16:creationId xmlns:a16="http://schemas.microsoft.com/office/drawing/2014/main" id="{C998038A-3E1B-404A-AC2A-F2FCFDD5D559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464061" y="5217152"/>
                  <a:ext cx="98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67250" name="Freihand 167249">
                  <a:extLst>
                    <a:ext uri="{FF2B5EF4-FFF2-40B4-BE49-F238E27FC236}">
                      <a16:creationId xmlns:a16="http://schemas.microsoft.com/office/drawing/2014/main" id="{9EE2344F-A338-4B27-B574-A8E42E1A09EF}"/>
                    </a:ext>
                  </a:extLst>
                </p14:cNvPr>
                <p14:cNvContentPartPr/>
                <p14:nvPr/>
              </p14:nvContentPartPr>
              <p14:xfrm>
                <a:off x="5130701" y="5170352"/>
                <a:ext cx="191160" cy="216000"/>
              </p14:xfrm>
            </p:contentPart>
          </mc:Choice>
          <mc:Fallback>
            <p:pic>
              <p:nvPicPr>
                <p:cNvPr id="167250" name="Freihand 167249">
                  <a:extLst>
                    <a:ext uri="{FF2B5EF4-FFF2-40B4-BE49-F238E27FC236}">
                      <a16:creationId xmlns:a16="http://schemas.microsoft.com/office/drawing/2014/main" id="{9EE2344F-A338-4B27-B574-A8E42E1A09E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126381" y="5166032"/>
                  <a:ext cx="199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67251" name="Freihand 167250">
                  <a:extLst>
                    <a:ext uri="{FF2B5EF4-FFF2-40B4-BE49-F238E27FC236}">
                      <a16:creationId xmlns:a16="http://schemas.microsoft.com/office/drawing/2014/main" id="{8E7781C2-0340-4125-B630-900E251C48FC}"/>
                    </a:ext>
                  </a:extLst>
                </p14:cNvPr>
                <p14:cNvContentPartPr/>
                <p14:nvPr/>
              </p14:nvContentPartPr>
              <p14:xfrm>
                <a:off x="5460461" y="5199512"/>
                <a:ext cx="141840" cy="133560"/>
              </p14:xfrm>
            </p:contentPart>
          </mc:Choice>
          <mc:Fallback>
            <p:pic>
              <p:nvPicPr>
                <p:cNvPr id="167251" name="Freihand 167250">
                  <a:extLst>
                    <a:ext uri="{FF2B5EF4-FFF2-40B4-BE49-F238E27FC236}">
                      <a16:creationId xmlns:a16="http://schemas.microsoft.com/office/drawing/2014/main" id="{8E7781C2-0340-4125-B630-900E251C48F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456141" y="5195192"/>
                  <a:ext cx="150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67263" name="Freihand 167262">
                  <a:extLst>
                    <a:ext uri="{FF2B5EF4-FFF2-40B4-BE49-F238E27FC236}">
                      <a16:creationId xmlns:a16="http://schemas.microsoft.com/office/drawing/2014/main" id="{5BC229FA-1DEF-4285-A47F-333140B585D5}"/>
                    </a:ext>
                  </a:extLst>
                </p14:cNvPr>
                <p14:cNvContentPartPr/>
                <p14:nvPr/>
              </p14:nvContentPartPr>
              <p14:xfrm>
                <a:off x="5412221" y="5200592"/>
                <a:ext cx="74880" cy="18000"/>
              </p14:xfrm>
            </p:contentPart>
          </mc:Choice>
          <mc:Fallback>
            <p:pic>
              <p:nvPicPr>
                <p:cNvPr id="167263" name="Freihand 167262">
                  <a:extLst>
                    <a:ext uri="{FF2B5EF4-FFF2-40B4-BE49-F238E27FC236}">
                      <a16:creationId xmlns:a16="http://schemas.microsoft.com/office/drawing/2014/main" id="{5BC229FA-1DEF-4285-A47F-333140B585D5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407901" y="5196272"/>
                  <a:ext cx="8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67264" name="Freihand 167263">
                  <a:extLst>
                    <a:ext uri="{FF2B5EF4-FFF2-40B4-BE49-F238E27FC236}">
                      <a16:creationId xmlns:a16="http://schemas.microsoft.com/office/drawing/2014/main" id="{38C0F5AA-7916-4A90-B302-42DE04E90EFB}"/>
                    </a:ext>
                  </a:extLst>
                </p14:cNvPr>
                <p14:cNvContentPartPr/>
                <p14:nvPr/>
              </p14:nvContentPartPr>
              <p14:xfrm>
                <a:off x="5398181" y="5173592"/>
                <a:ext cx="77400" cy="17640"/>
              </p14:xfrm>
            </p:contentPart>
          </mc:Choice>
          <mc:Fallback>
            <p:pic>
              <p:nvPicPr>
                <p:cNvPr id="167264" name="Freihand 167263">
                  <a:extLst>
                    <a:ext uri="{FF2B5EF4-FFF2-40B4-BE49-F238E27FC236}">
                      <a16:creationId xmlns:a16="http://schemas.microsoft.com/office/drawing/2014/main" id="{38C0F5AA-7916-4A90-B302-42DE04E90EF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393861" y="5169272"/>
                  <a:ext cx="86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67266" name="Freihand 167265">
                  <a:extLst>
                    <a:ext uri="{FF2B5EF4-FFF2-40B4-BE49-F238E27FC236}">
                      <a16:creationId xmlns:a16="http://schemas.microsoft.com/office/drawing/2014/main" id="{34F935CD-83A0-48DE-9226-E136738D6382}"/>
                    </a:ext>
                  </a:extLst>
                </p14:cNvPr>
                <p14:cNvContentPartPr/>
                <p14:nvPr/>
              </p14:nvContentPartPr>
              <p14:xfrm>
                <a:off x="5157701" y="4981352"/>
                <a:ext cx="612360" cy="562680"/>
              </p14:xfrm>
            </p:contentPart>
          </mc:Choice>
          <mc:Fallback>
            <p:pic>
              <p:nvPicPr>
                <p:cNvPr id="167266" name="Freihand 167265">
                  <a:extLst>
                    <a:ext uri="{FF2B5EF4-FFF2-40B4-BE49-F238E27FC236}">
                      <a16:creationId xmlns:a16="http://schemas.microsoft.com/office/drawing/2014/main" id="{34F935CD-83A0-48DE-9226-E136738D638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153381" y="4977032"/>
                  <a:ext cx="6210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67267" name="Freihand 167266">
                  <a:extLst>
                    <a:ext uri="{FF2B5EF4-FFF2-40B4-BE49-F238E27FC236}">
                      <a16:creationId xmlns:a16="http://schemas.microsoft.com/office/drawing/2014/main" id="{963D1B31-985E-40A4-929C-6374D74A31AE}"/>
                    </a:ext>
                  </a:extLst>
                </p14:cNvPr>
                <p14:cNvContentPartPr/>
                <p14:nvPr/>
              </p14:nvContentPartPr>
              <p14:xfrm>
                <a:off x="5046821" y="5592632"/>
                <a:ext cx="182520" cy="239040"/>
              </p14:xfrm>
            </p:contentPart>
          </mc:Choice>
          <mc:Fallback>
            <p:pic>
              <p:nvPicPr>
                <p:cNvPr id="167267" name="Freihand 167266">
                  <a:extLst>
                    <a:ext uri="{FF2B5EF4-FFF2-40B4-BE49-F238E27FC236}">
                      <a16:creationId xmlns:a16="http://schemas.microsoft.com/office/drawing/2014/main" id="{963D1B31-985E-40A4-929C-6374D74A31A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042501" y="5588312"/>
                  <a:ext cx="191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67268" name="Freihand 167267">
                  <a:extLst>
                    <a:ext uri="{FF2B5EF4-FFF2-40B4-BE49-F238E27FC236}">
                      <a16:creationId xmlns:a16="http://schemas.microsoft.com/office/drawing/2014/main" id="{45857A08-D8F9-471A-BAF2-4FC47203835A}"/>
                    </a:ext>
                  </a:extLst>
                </p14:cNvPr>
                <p14:cNvContentPartPr/>
                <p14:nvPr/>
              </p14:nvContentPartPr>
              <p14:xfrm>
                <a:off x="5033861" y="5534672"/>
                <a:ext cx="266040" cy="158040"/>
              </p14:xfrm>
            </p:contentPart>
          </mc:Choice>
          <mc:Fallback>
            <p:pic>
              <p:nvPicPr>
                <p:cNvPr id="167268" name="Freihand 167267">
                  <a:extLst>
                    <a:ext uri="{FF2B5EF4-FFF2-40B4-BE49-F238E27FC236}">
                      <a16:creationId xmlns:a16="http://schemas.microsoft.com/office/drawing/2014/main" id="{45857A08-D8F9-471A-BAF2-4FC47203835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029541" y="5530352"/>
                  <a:ext cx="274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67284" name="Freihand 167283">
                  <a:extLst>
                    <a:ext uri="{FF2B5EF4-FFF2-40B4-BE49-F238E27FC236}">
                      <a16:creationId xmlns:a16="http://schemas.microsoft.com/office/drawing/2014/main" id="{B5B30563-1F4F-4A91-993F-1EB770E8C63E}"/>
                    </a:ext>
                  </a:extLst>
                </p14:cNvPr>
                <p14:cNvContentPartPr/>
                <p14:nvPr/>
              </p14:nvContentPartPr>
              <p14:xfrm>
                <a:off x="5459021" y="4942832"/>
                <a:ext cx="1648440" cy="526320"/>
              </p14:xfrm>
            </p:contentPart>
          </mc:Choice>
          <mc:Fallback>
            <p:pic>
              <p:nvPicPr>
                <p:cNvPr id="167284" name="Freihand 167283">
                  <a:extLst>
                    <a:ext uri="{FF2B5EF4-FFF2-40B4-BE49-F238E27FC236}">
                      <a16:creationId xmlns:a16="http://schemas.microsoft.com/office/drawing/2014/main" id="{B5B30563-1F4F-4A91-993F-1EB770E8C63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454701" y="4938512"/>
                  <a:ext cx="16570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67285" name="Freihand 167284">
                  <a:extLst>
                    <a:ext uri="{FF2B5EF4-FFF2-40B4-BE49-F238E27FC236}">
                      <a16:creationId xmlns:a16="http://schemas.microsoft.com/office/drawing/2014/main" id="{A4395547-9181-40AA-862D-738AB3E97BDD}"/>
                    </a:ext>
                  </a:extLst>
                </p14:cNvPr>
                <p14:cNvContentPartPr/>
                <p14:nvPr/>
              </p14:nvContentPartPr>
              <p14:xfrm>
                <a:off x="6621461" y="4424072"/>
                <a:ext cx="902160" cy="630360"/>
              </p14:xfrm>
            </p:contentPart>
          </mc:Choice>
          <mc:Fallback>
            <p:pic>
              <p:nvPicPr>
                <p:cNvPr id="167285" name="Freihand 167284">
                  <a:extLst>
                    <a:ext uri="{FF2B5EF4-FFF2-40B4-BE49-F238E27FC236}">
                      <a16:creationId xmlns:a16="http://schemas.microsoft.com/office/drawing/2014/main" id="{A4395547-9181-40AA-862D-738AB3E97BDD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617141" y="4419752"/>
                  <a:ext cx="9108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67286" name="Freihand 167285">
                  <a:extLst>
                    <a:ext uri="{FF2B5EF4-FFF2-40B4-BE49-F238E27FC236}">
                      <a16:creationId xmlns:a16="http://schemas.microsoft.com/office/drawing/2014/main" id="{31F60C60-6BF6-4CBE-B29C-BC5585EE159A}"/>
                    </a:ext>
                  </a:extLst>
                </p14:cNvPr>
                <p14:cNvContentPartPr/>
                <p14:nvPr/>
              </p14:nvContentPartPr>
              <p14:xfrm>
                <a:off x="6571421" y="4820792"/>
                <a:ext cx="534960" cy="196560"/>
              </p14:xfrm>
            </p:contentPart>
          </mc:Choice>
          <mc:Fallback>
            <p:pic>
              <p:nvPicPr>
                <p:cNvPr id="167286" name="Freihand 167285">
                  <a:extLst>
                    <a:ext uri="{FF2B5EF4-FFF2-40B4-BE49-F238E27FC236}">
                      <a16:creationId xmlns:a16="http://schemas.microsoft.com/office/drawing/2014/main" id="{31F60C60-6BF6-4CBE-B29C-BC5585EE159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567101" y="4816472"/>
                  <a:ext cx="5436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296" name="Gruppieren 167295">
            <a:extLst>
              <a:ext uri="{FF2B5EF4-FFF2-40B4-BE49-F238E27FC236}">
                <a16:creationId xmlns:a16="http://schemas.microsoft.com/office/drawing/2014/main" id="{B995B91E-23D3-452A-A4B9-69E5A2DE4DE1}"/>
              </a:ext>
            </a:extLst>
          </p:cNvPr>
          <p:cNvGrpSpPr/>
          <p:nvPr/>
        </p:nvGrpSpPr>
        <p:grpSpPr>
          <a:xfrm>
            <a:off x="7475021" y="3780032"/>
            <a:ext cx="1963800" cy="523800"/>
            <a:chOff x="7475021" y="3780032"/>
            <a:chExt cx="196380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67287" name="Freihand 167286">
                  <a:extLst>
                    <a:ext uri="{FF2B5EF4-FFF2-40B4-BE49-F238E27FC236}">
                      <a16:creationId xmlns:a16="http://schemas.microsoft.com/office/drawing/2014/main" id="{886A4E12-B66D-424A-B8EC-8B78B88FE55D}"/>
                    </a:ext>
                  </a:extLst>
                </p14:cNvPr>
                <p14:cNvContentPartPr/>
                <p14:nvPr/>
              </p14:nvContentPartPr>
              <p14:xfrm>
                <a:off x="7475021" y="4098272"/>
                <a:ext cx="122400" cy="205560"/>
              </p14:xfrm>
            </p:contentPart>
          </mc:Choice>
          <mc:Fallback>
            <p:pic>
              <p:nvPicPr>
                <p:cNvPr id="167287" name="Freihand 167286">
                  <a:extLst>
                    <a:ext uri="{FF2B5EF4-FFF2-40B4-BE49-F238E27FC236}">
                      <a16:creationId xmlns:a16="http://schemas.microsoft.com/office/drawing/2014/main" id="{886A4E12-B66D-424A-B8EC-8B78B88FE55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470701" y="4093952"/>
                  <a:ext cx="131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67288" name="Freihand 167287">
                  <a:extLst>
                    <a:ext uri="{FF2B5EF4-FFF2-40B4-BE49-F238E27FC236}">
                      <a16:creationId xmlns:a16="http://schemas.microsoft.com/office/drawing/2014/main" id="{6D36B420-27BE-4E00-8FB0-EEF32C1B2018}"/>
                    </a:ext>
                  </a:extLst>
                </p14:cNvPr>
                <p14:cNvContentPartPr/>
                <p14:nvPr/>
              </p14:nvContentPartPr>
              <p14:xfrm>
                <a:off x="7631981" y="4017272"/>
                <a:ext cx="258480" cy="212400"/>
              </p14:xfrm>
            </p:contentPart>
          </mc:Choice>
          <mc:Fallback>
            <p:pic>
              <p:nvPicPr>
                <p:cNvPr id="167288" name="Freihand 167287">
                  <a:extLst>
                    <a:ext uri="{FF2B5EF4-FFF2-40B4-BE49-F238E27FC236}">
                      <a16:creationId xmlns:a16="http://schemas.microsoft.com/office/drawing/2014/main" id="{6D36B420-27BE-4E00-8FB0-EEF32C1B201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627661" y="4012952"/>
                  <a:ext cx="267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67289" name="Freihand 167288">
                  <a:extLst>
                    <a:ext uri="{FF2B5EF4-FFF2-40B4-BE49-F238E27FC236}">
                      <a16:creationId xmlns:a16="http://schemas.microsoft.com/office/drawing/2014/main" id="{0D40E8BF-3F74-43A9-B532-F5CCDF212CB0}"/>
                    </a:ext>
                  </a:extLst>
                </p14:cNvPr>
                <p14:cNvContentPartPr/>
                <p14:nvPr/>
              </p14:nvContentPartPr>
              <p14:xfrm>
                <a:off x="7907741" y="4016552"/>
                <a:ext cx="200160" cy="253440"/>
              </p14:xfrm>
            </p:contentPart>
          </mc:Choice>
          <mc:Fallback>
            <p:pic>
              <p:nvPicPr>
                <p:cNvPr id="167289" name="Freihand 167288">
                  <a:extLst>
                    <a:ext uri="{FF2B5EF4-FFF2-40B4-BE49-F238E27FC236}">
                      <a16:creationId xmlns:a16="http://schemas.microsoft.com/office/drawing/2014/main" id="{0D40E8BF-3F74-43A9-B532-F5CCDF212CB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7903421" y="4012232"/>
                  <a:ext cx="208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67290" name="Freihand 167289">
                  <a:extLst>
                    <a:ext uri="{FF2B5EF4-FFF2-40B4-BE49-F238E27FC236}">
                      <a16:creationId xmlns:a16="http://schemas.microsoft.com/office/drawing/2014/main" id="{B6E6ED1A-E79C-4257-B489-E967FA032952}"/>
                    </a:ext>
                  </a:extLst>
                </p14:cNvPr>
                <p14:cNvContentPartPr/>
                <p14:nvPr/>
              </p14:nvContentPartPr>
              <p14:xfrm>
                <a:off x="8064701" y="4077032"/>
                <a:ext cx="266040" cy="198000"/>
              </p14:xfrm>
            </p:contentPart>
          </mc:Choice>
          <mc:Fallback>
            <p:pic>
              <p:nvPicPr>
                <p:cNvPr id="167290" name="Freihand 167289">
                  <a:extLst>
                    <a:ext uri="{FF2B5EF4-FFF2-40B4-BE49-F238E27FC236}">
                      <a16:creationId xmlns:a16="http://schemas.microsoft.com/office/drawing/2014/main" id="{B6E6ED1A-E79C-4257-B489-E967FA03295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060381" y="4072712"/>
                  <a:ext cx="274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67291" name="Freihand 167290">
                  <a:extLst>
                    <a:ext uri="{FF2B5EF4-FFF2-40B4-BE49-F238E27FC236}">
                      <a16:creationId xmlns:a16="http://schemas.microsoft.com/office/drawing/2014/main" id="{5B42E2AC-4A37-4C24-B9BF-7525FDD9A882}"/>
                    </a:ext>
                  </a:extLst>
                </p14:cNvPr>
                <p14:cNvContentPartPr/>
                <p14:nvPr/>
              </p14:nvContentPartPr>
              <p14:xfrm>
                <a:off x="8345141" y="4055792"/>
                <a:ext cx="184680" cy="75600"/>
              </p14:xfrm>
            </p:contentPart>
          </mc:Choice>
          <mc:Fallback>
            <p:pic>
              <p:nvPicPr>
                <p:cNvPr id="167291" name="Freihand 167290">
                  <a:extLst>
                    <a:ext uri="{FF2B5EF4-FFF2-40B4-BE49-F238E27FC236}">
                      <a16:creationId xmlns:a16="http://schemas.microsoft.com/office/drawing/2014/main" id="{5B42E2AC-4A37-4C24-B9BF-7525FDD9A88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340821" y="4051472"/>
                  <a:ext cx="193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67292" name="Freihand 167291">
                  <a:extLst>
                    <a:ext uri="{FF2B5EF4-FFF2-40B4-BE49-F238E27FC236}">
                      <a16:creationId xmlns:a16="http://schemas.microsoft.com/office/drawing/2014/main" id="{AD8E3E98-639B-4A14-82AC-B6A49450D07F}"/>
                    </a:ext>
                  </a:extLst>
                </p14:cNvPr>
                <p14:cNvContentPartPr/>
                <p14:nvPr/>
              </p14:nvContentPartPr>
              <p14:xfrm>
                <a:off x="8545301" y="4043552"/>
                <a:ext cx="92880" cy="41040"/>
              </p14:xfrm>
            </p:contentPart>
          </mc:Choice>
          <mc:Fallback>
            <p:pic>
              <p:nvPicPr>
                <p:cNvPr id="167292" name="Freihand 167291">
                  <a:extLst>
                    <a:ext uri="{FF2B5EF4-FFF2-40B4-BE49-F238E27FC236}">
                      <a16:creationId xmlns:a16="http://schemas.microsoft.com/office/drawing/2014/main" id="{AD8E3E98-639B-4A14-82AC-B6A49450D07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540981" y="4039232"/>
                  <a:ext cx="101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67293" name="Freihand 167292">
                  <a:extLst>
                    <a:ext uri="{FF2B5EF4-FFF2-40B4-BE49-F238E27FC236}">
                      <a16:creationId xmlns:a16="http://schemas.microsoft.com/office/drawing/2014/main" id="{3167985B-824D-468C-BA6E-8AEF74A7D0BE}"/>
                    </a:ext>
                  </a:extLst>
                </p14:cNvPr>
                <p14:cNvContentPartPr/>
                <p14:nvPr/>
              </p14:nvContentPartPr>
              <p14:xfrm>
                <a:off x="8644301" y="3927992"/>
                <a:ext cx="696240" cy="176400"/>
              </p14:xfrm>
            </p:contentPart>
          </mc:Choice>
          <mc:Fallback>
            <p:pic>
              <p:nvPicPr>
                <p:cNvPr id="167293" name="Freihand 167292">
                  <a:extLst>
                    <a:ext uri="{FF2B5EF4-FFF2-40B4-BE49-F238E27FC236}">
                      <a16:creationId xmlns:a16="http://schemas.microsoft.com/office/drawing/2014/main" id="{3167985B-824D-468C-BA6E-8AEF74A7D0B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639981" y="3923672"/>
                  <a:ext cx="704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67294" name="Freihand 167293">
                  <a:extLst>
                    <a:ext uri="{FF2B5EF4-FFF2-40B4-BE49-F238E27FC236}">
                      <a16:creationId xmlns:a16="http://schemas.microsoft.com/office/drawing/2014/main" id="{810BCBA9-AFD3-4C1F-8B61-1AEA144B9400}"/>
                    </a:ext>
                  </a:extLst>
                </p14:cNvPr>
                <p14:cNvContentPartPr/>
                <p14:nvPr/>
              </p14:nvContentPartPr>
              <p14:xfrm>
                <a:off x="9421181" y="3780032"/>
                <a:ext cx="17640" cy="191160"/>
              </p14:xfrm>
            </p:contentPart>
          </mc:Choice>
          <mc:Fallback>
            <p:pic>
              <p:nvPicPr>
                <p:cNvPr id="167294" name="Freihand 167293">
                  <a:extLst>
                    <a:ext uri="{FF2B5EF4-FFF2-40B4-BE49-F238E27FC236}">
                      <a16:creationId xmlns:a16="http://schemas.microsoft.com/office/drawing/2014/main" id="{810BCBA9-AFD3-4C1F-8B61-1AEA144B940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416861" y="3775712"/>
                  <a:ext cx="26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67295" name="Freihand 167294">
                  <a:extLst>
                    <a:ext uri="{FF2B5EF4-FFF2-40B4-BE49-F238E27FC236}">
                      <a16:creationId xmlns:a16="http://schemas.microsoft.com/office/drawing/2014/main" id="{89774E2D-BA38-4097-848E-BF836C719D86}"/>
                    </a:ext>
                  </a:extLst>
                </p14:cNvPr>
                <p14:cNvContentPartPr/>
                <p14:nvPr/>
              </p14:nvContentPartPr>
              <p14:xfrm>
                <a:off x="9412181" y="4017272"/>
                <a:ext cx="22320" cy="15480"/>
              </p14:xfrm>
            </p:contentPart>
          </mc:Choice>
          <mc:Fallback>
            <p:pic>
              <p:nvPicPr>
                <p:cNvPr id="167295" name="Freihand 167294">
                  <a:extLst>
                    <a:ext uri="{FF2B5EF4-FFF2-40B4-BE49-F238E27FC236}">
                      <a16:creationId xmlns:a16="http://schemas.microsoft.com/office/drawing/2014/main" id="{89774E2D-BA38-4097-848E-BF836C719D8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9407861" y="4012952"/>
                  <a:ext cx="30960" cy="2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>
                <a:solidFill>
                  <a:prstClr val="black"/>
                </a:solidFill>
              </a:rPr>
              <a:t>Deutschland beträgt </a:t>
            </a:r>
            <a:r>
              <a:rPr lang="en-US" sz="2000" dirty="0">
                <a:solidFill>
                  <a:prstClr val="black"/>
                </a:solidFill>
              </a:rPr>
              <a:t>die </a:t>
            </a:r>
            <a:r>
              <a:rPr lang="en-US" sz="200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etwa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</a:t>
            </a:r>
            <a:r>
              <a:rPr lang="de-DE" sz="2000">
                <a:solidFill>
                  <a:prstClr val="black"/>
                </a:solidFill>
              </a:rPr>
              <a:t>werden 890 </a:t>
            </a:r>
            <a:r>
              <a:rPr lang="de-DE" sz="2000" dirty="0">
                <a:solidFill>
                  <a:prstClr val="black"/>
                </a:solidFill>
              </a:rPr>
              <a:t>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Wie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CF585BA-9A71-4399-B014-D16B995441B7}"/>
                  </a:ext>
                </a:extLst>
              </p14:cNvPr>
              <p14:cNvContentPartPr/>
              <p14:nvPr/>
            </p14:nvContentPartPr>
            <p14:xfrm>
              <a:off x="5026661" y="912992"/>
              <a:ext cx="853200" cy="129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CF585BA-9A71-4399-B014-D16B995441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2341" y="908672"/>
                <a:ext cx="86184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5744-9038-414C-93CE-4B0A0104566E}"/>
              </a:ext>
            </a:extLst>
          </p:cNvPr>
          <p:cNvGrpSpPr/>
          <p:nvPr/>
        </p:nvGrpSpPr>
        <p:grpSpPr>
          <a:xfrm>
            <a:off x="6796781" y="626792"/>
            <a:ext cx="256680" cy="177120"/>
            <a:chOff x="6796781" y="626792"/>
            <a:chExt cx="2566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689A1BD-79CB-4BE8-A6A1-2FB32114CB1C}"/>
                    </a:ext>
                  </a:extLst>
                </p14:cNvPr>
                <p14:cNvContentPartPr/>
                <p14:nvPr/>
              </p14:nvContentPartPr>
              <p14:xfrm>
                <a:off x="6796781" y="724352"/>
                <a:ext cx="256680" cy="79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689A1BD-79CB-4BE8-A6A1-2FB32114CB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92461" y="720032"/>
                  <a:ext cx="265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60A0F90-0F41-4E96-9431-3DC5E64E17CC}"/>
                    </a:ext>
                  </a:extLst>
                </p14:cNvPr>
                <p14:cNvContentPartPr/>
                <p14:nvPr/>
              </p14:nvContentPartPr>
              <p14:xfrm>
                <a:off x="7026821" y="626792"/>
                <a:ext cx="17640" cy="30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60A0F90-0F41-4E96-9431-3DC5E64E17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22501" y="622472"/>
                  <a:ext cx="26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E8960ED-41CB-4E33-87C8-796EE200509B}"/>
              </a:ext>
            </a:extLst>
          </p:cNvPr>
          <p:cNvGrpSpPr/>
          <p:nvPr/>
        </p:nvGrpSpPr>
        <p:grpSpPr>
          <a:xfrm>
            <a:off x="7385381" y="424832"/>
            <a:ext cx="1561680" cy="344520"/>
            <a:chOff x="7385381" y="424832"/>
            <a:chExt cx="156168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0664889-0AD0-47F1-B820-43385893CC0A}"/>
                    </a:ext>
                  </a:extLst>
                </p14:cNvPr>
                <p14:cNvContentPartPr/>
                <p14:nvPr/>
              </p14:nvContentPartPr>
              <p14:xfrm>
                <a:off x="7385381" y="533552"/>
                <a:ext cx="170280" cy="225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0664889-0AD0-47F1-B820-43385893CC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81061" y="529232"/>
                  <a:ext cx="178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1279972-F25C-4533-92D3-23CCA338E687}"/>
                    </a:ext>
                  </a:extLst>
                </p14:cNvPr>
                <p14:cNvContentPartPr/>
                <p14:nvPr/>
              </p14:nvContentPartPr>
              <p14:xfrm>
                <a:off x="7570061" y="657032"/>
                <a:ext cx="263160" cy="112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1279972-F25C-4533-92D3-23CCA338E6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65741" y="652712"/>
                  <a:ext cx="271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47C8BC-6211-419F-B2BA-CCE17F0C66EC}"/>
                    </a:ext>
                  </a:extLst>
                </p14:cNvPr>
                <p14:cNvContentPartPr/>
                <p14:nvPr/>
              </p14:nvContentPartPr>
              <p14:xfrm>
                <a:off x="7844021" y="660272"/>
                <a:ext cx="299880" cy="73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47C8BC-6211-419F-B2BA-CCE17F0C66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39701" y="655952"/>
                  <a:ext cx="308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85B1FF0-9D30-4CEE-902D-35CF9D33801F}"/>
                    </a:ext>
                  </a:extLst>
                </p14:cNvPr>
                <p14:cNvContentPartPr/>
                <p14:nvPr/>
              </p14:nvContentPartPr>
              <p14:xfrm>
                <a:off x="8182781" y="632552"/>
                <a:ext cx="124920" cy="78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85B1FF0-9D30-4CEE-902D-35CF9D3380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78461" y="628232"/>
                  <a:ext cx="133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75E606-8B5E-4014-9BE0-114A6619A905}"/>
                    </a:ext>
                  </a:extLst>
                </p14:cNvPr>
                <p14:cNvContentPartPr/>
                <p14:nvPr/>
              </p14:nvContentPartPr>
              <p14:xfrm>
                <a:off x="8382941" y="596912"/>
                <a:ext cx="72000" cy="125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75E606-8B5E-4014-9BE0-114A6619A9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78621" y="592592"/>
                  <a:ext cx="80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B2640A-A212-4F61-AC9E-19D168ACA431}"/>
                    </a:ext>
                  </a:extLst>
                </p14:cNvPr>
                <p14:cNvContentPartPr/>
                <p14:nvPr/>
              </p14:nvContentPartPr>
              <p14:xfrm>
                <a:off x="8341901" y="635792"/>
                <a:ext cx="168120" cy="34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B2640A-A212-4F61-AC9E-19D168ACA4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37581" y="631472"/>
                  <a:ext cx="17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F2051BA-C92F-41BA-8A3F-386ACBFD8145}"/>
                    </a:ext>
                  </a:extLst>
                </p14:cNvPr>
                <p14:cNvContentPartPr/>
                <p14:nvPr/>
              </p14:nvContentPartPr>
              <p14:xfrm>
                <a:off x="8511821" y="484592"/>
                <a:ext cx="435240" cy="195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F2051BA-C92F-41BA-8A3F-386ACBFD81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07501" y="480272"/>
                  <a:ext cx="443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61C8DB-2E9B-4162-8592-DF3A75F7A393}"/>
                    </a:ext>
                  </a:extLst>
                </p14:cNvPr>
                <p14:cNvContentPartPr/>
                <p14:nvPr/>
              </p14:nvContentPartPr>
              <p14:xfrm>
                <a:off x="8562581" y="424832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61C8DB-2E9B-4162-8592-DF3A75F7A3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58261" y="4205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42D04A9-190D-4CD1-9FCB-6F601AABB28F}"/>
              </a:ext>
            </a:extLst>
          </p:cNvPr>
          <p:cNvGrpSpPr/>
          <p:nvPr/>
        </p:nvGrpSpPr>
        <p:grpSpPr>
          <a:xfrm>
            <a:off x="9286901" y="322592"/>
            <a:ext cx="1357200" cy="398520"/>
            <a:chOff x="9286901" y="322592"/>
            <a:chExt cx="135720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73D1ED-EB72-4E68-ABFC-229EEBFE695C}"/>
                    </a:ext>
                  </a:extLst>
                </p14:cNvPr>
                <p14:cNvContentPartPr/>
                <p14:nvPr/>
              </p14:nvContentPartPr>
              <p14:xfrm>
                <a:off x="9286901" y="511592"/>
                <a:ext cx="143640" cy="142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73D1ED-EB72-4E68-ABFC-229EEBFE69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82581" y="507272"/>
                  <a:ext cx="15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62DEC7D-14BA-4394-BBAF-DBEA53443F99}"/>
                    </a:ext>
                  </a:extLst>
                </p14:cNvPr>
                <p14:cNvContentPartPr/>
                <p14:nvPr/>
              </p14:nvContentPartPr>
              <p14:xfrm>
                <a:off x="9474461" y="577832"/>
                <a:ext cx="75600" cy="143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62DEC7D-14BA-4394-BBAF-DBEA53443F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70141" y="573512"/>
                  <a:ext cx="8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B5C8A01-B038-4B13-90F3-DDC7A7AF06AB}"/>
                    </a:ext>
                  </a:extLst>
                </p14:cNvPr>
                <p14:cNvContentPartPr/>
                <p14:nvPr/>
              </p14:nvContentPartPr>
              <p14:xfrm>
                <a:off x="9672461" y="530312"/>
                <a:ext cx="239400" cy="6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B5C8A01-B038-4B13-90F3-DDC7A7AF06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68141" y="525992"/>
                  <a:ext cx="248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2BA7383-7C40-435B-9491-D5E7A31B72D8}"/>
                    </a:ext>
                  </a:extLst>
                </p14:cNvPr>
                <p14:cNvContentPartPr/>
                <p14:nvPr/>
              </p14:nvContentPartPr>
              <p14:xfrm>
                <a:off x="9695501" y="574232"/>
                <a:ext cx="194400" cy="1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2BA7383-7C40-435B-9491-D5E7A31B72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91181" y="569912"/>
                  <a:ext cx="20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5CB9426-58EF-438A-8391-E47CA65A59E3}"/>
                    </a:ext>
                  </a:extLst>
                </p14:cNvPr>
                <p14:cNvContentPartPr/>
                <p14:nvPr/>
              </p14:nvContentPartPr>
              <p14:xfrm>
                <a:off x="10060541" y="369032"/>
                <a:ext cx="163800" cy="194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5CB9426-58EF-438A-8391-E47CA65A59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56221" y="364712"/>
                  <a:ext cx="172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CBA92ED-39C6-4D63-9244-85869598EA5E}"/>
                    </a:ext>
                  </a:extLst>
                </p14:cNvPr>
                <p14:cNvContentPartPr/>
                <p14:nvPr/>
              </p14:nvContentPartPr>
              <p14:xfrm>
                <a:off x="10241261" y="382712"/>
                <a:ext cx="77760" cy="183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CBA92ED-39C6-4D63-9244-85869598EA5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36941" y="378392"/>
                  <a:ext cx="8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A45E95-BF72-4EDD-A3E8-3E3C014F3002}"/>
                    </a:ext>
                  </a:extLst>
                </p14:cNvPr>
                <p14:cNvContentPartPr/>
                <p14:nvPr/>
              </p14:nvContentPartPr>
              <p14:xfrm>
                <a:off x="10468061" y="388832"/>
                <a:ext cx="97920" cy="147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A45E95-BF72-4EDD-A3E8-3E3C014F30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63741" y="384512"/>
                  <a:ext cx="106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13AC6C4-0832-4CDF-8588-B7ECABBD2C33}"/>
                    </a:ext>
                  </a:extLst>
                </p14:cNvPr>
                <p14:cNvContentPartPr/>
                <p14:nvPr/>
              </p14:nvContentPartPr>
              <p14:xfrm>
                <a:off x="10414061" y="322592"/>
                <a:ext cx="109080" cy="103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13AC6C4-0832-4CDF-8588-B7ECABBD2C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09741" y="318272"/>
                  <a:ext cx="117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A0D8040-6A28-428C-B54B-1C9E3E5E7299}"/>
                    </a:ext>
                  </a:extLst>
                </p14:cNvPr>
                <p14:cNvContentPartPr/>
                <p14:nvPr/>
              </p14:nvContentPartPr>
              <p14:xfrm>
                <a:off x="10555901" y="425552"/>
                <a:ext cx="88200" cy="103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A0D8040-6A28-428C-B54B-1C9E3E5E72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51581" y="421232"/>
                  <a:ext cx="968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452B120-DBA3-430C-8AD1-17F28DD8C7B5}"/>
              </a:ext>
            </a:extLst>
          </p:cNvPr>
          <p:cNvGrpSpPr/>
          <p:nvPr/>
        </p:nvGrpSpPr>
        <p:grpSpPr>
          <a:xfrm>
            <a:off x="6535421" y="1578992"/>
            <a:ext cx="610560" cy="193320"/>
            <a:chOff x="6535421" y="1578992"/>
            <a:chExt cx="61056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2259602-945A-42E6-9238-DDD734A5D9C2}"/>
                    </a:ext>
                  </a:extLst>
                </p14:cNvPr>
                <p14:cNvContentPartPr/>
                <p14:nvPr/>
              </p14:nvContentPartPr>
              <p14:xfrm>
                <a:off x="6535421" y="1578992"/>
                <a:ext cx="140400" cy="125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2259602-945A-42E6-9238-DDD734A5D9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31101" y="1574672"/>
                  <a:ext cx="149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C787A12-2AE5-4909-9390-28B2CC951C37}"/>
                    </a:ext>
                  </a:extLst>
                </p14:cNvPr>
                <p14:cNvContentPartPr/>
                <p14:nvPr/>
              </p14:nvContentPartPr>
              <p14:xfrm>
                <a:off x="6698141" y="1667552"/>
                <a:ext cx="119880" cy="104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C787A12-2AE5-4909-9390-28B2CC951C3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93821" y="1663232"/>
                  <a:ext cx="12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7A9410A-9723-4EAE-A796-A73A30586DF2}"/>
                    </a:ext>
                  </a:extLst>
                </p14:cNvPr>
                <p14:cNvContentPartPr/>
                <p14:nvPr/>
              </p14:nvContentPartPr>
              <p14:xfrm>
                <a:off x="7057781" y="1584392"/>
                <a:ext cx="19080" cy="11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7A9410A-9723-4EAE-A796-A73A30586DF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53461" y="1580072"/>
                  <a:ext cx="2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B6049E6-F181-479B-AF2E-815D2D6CB69B}"/>
                    </a:ext>
                  </a:extLst>
                </p14:cNvPr>
                <p14:cNvContentPartPr/>
                <p14:nvPr/>
              </p14:nvContentPartPr>
              <p14:xfrm>
                <a:off x="7006301" y="1619672"/>
                <a:ext cx="139680" cy="7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B6049E6-F181-479B-AF2E-815D2D6CB69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01981" y="1615352"/>
                  <a:ext cx="1483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1D5243F-3D31-4A31-A95B-9F81A81EDFEB}"/>
              </a:ext>
            </a:extLst>
          </p:cNvPr>
          <p:cNvGrpSpPr/>
          <p:nvPr/>
        </p:nvGrpSpPr>
        <p:grpSpPr>
          <a:xfrm>
            <a:off x="7378901" y="1483232"/>
            <a:ext cx="941040" cy="244800"/>
            <a:chOff x="7378901" y="1483232"/>
            <a:chExt cx="94104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3A93496-6AA2-461D-B32E-FFBFBA66AE3D}"/>
                    </a:ext>
                  </a:extLst>
                </p14:cNvPr>
                <p14:cNvContentPartPr/>
                <p14:nvPr/>
              </p14:nvContentPartPr>
              <p14:xfrm>
                <a:off x="7378901" y="1508792"/>
                <a:ext cx="111960" cy="142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3A93496-6AA2-461D-B32E-FFBFBA66AE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74581" y="1504472"/>
                  <a:ext cx="120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CFD590C-9E73-4A80-8F89-D98B410E7048}"/>
                    </a:ext>
                  </a:extLst>
                </p14:cNvPr>
                <p14:cNvContentPartPr/>
                <p14:nvPr/>
              </p14:nvContentPartPr>
              <p14:xfrm>
                <a:off x="7511741" y="1608512"/>
                <a:ext cx="111600" cy="119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CFD590C-9E73-4A80-8F89-D98B410E70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07421" y="1604192"/>
                  <a:ext cx="120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FF55E86-54D2-4CE4-8C47-EDE04D44E3FC}"/>
                    </a:ext>
                  </a:extLst>
                </p14:cNvPr>
                <p14:cNvContentPartPr/>
                <p14:nvPr/>
              </p14:nvContentPartPr>
              <p14:xfrm>
                <a:off x="7789301" y="1550552"/>
                <a:ext cx="154440" cy="14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FF55E86-54D2-4CE4-8C47-EDE04D44E3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84981" y="1546232"/>
                  <a:ext cx="163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6590221-09CD-4DC3-A9A5-36C93AC62460}"/>
                    </a:ext>
                  </a:extLst>
                </p14:cNvPr>
                <p14:cNvContentPartPr/>
                <p14:nvPr/>
              </p14:nvContentPartPr>
              <p14:xfrm>
                <a:off x="7773821" y="1601312"/>
                <a:ext cx="192600" cy="6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6590221-09CD-4DC3-A9A5-36C93AC624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69501" y="1596992"/>
                  <a:ext cx="201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BC31C5A-0D6E-47B0-A63C-BC5C50632BDB}"/>
                    </a:ext>
                  </a:extLst>
                </p14:cNvPr>
                <p14:cNvContentPartPr/>
                <p14:nvPr/>
              </p14:nvContentPartPr>
              <p14:xfrm>
                <a:off x="8084861" y="1483232"/>
                <a:ext cx="235080" cy="201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BC31C5A-0D6E-47B0-A63C-BC5C50632BD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0541" y="1478912"/>
                  <a:ext cx="2437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233E0E63-8177-4AB4-BE28-926E1241197C}"/>
              </a:ext>
            </a:extLst>
          </p:cNvPr>
          <p:cNvGrpSpPr/>
          <p:nvPr/>
        </p:nvGrpSpPr>
        <p:grpSpPr>
          <a:xfrm>
            <a:off x="8728181" y="1477832"/>
            <a:ext cx="314280" cy="157320"/>
            <a:chOff x="8728181" y="1477832"/>
            <a:chExt cx="31428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E38F6B3-6573-4201-A073-758EA3E6A02F}"/>
                    </a:ext>
                  </a:extLst>
                </p14:cNvPr>
                <p14:cNvContentPartPr/>
                <p14:nvPr/>
              </p14:nvContentPartPr>
              <p14:xfrm>
                <a:off x="8775341" y="1523912"/>
                <a:ext cx="137160" cy="21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E38F6B3-6573-4201-A073-758EA3E6A0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71021" y="1519592"/>
                  <a:ext cx="145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A87E642-F258-45AB-AF5F-D293981A020C}"/>
                    </a:ext>
                  </a:extLst>
                </p14:cNvPr>
                <p14:cNvContentPartPr/>
                <p14:nvPr/>
              </p14:nvContentPartPr>
              <p14:xfrm>
                <a:off x="8728181" y="1574312"/>
                <a:ext cx="192600" cy="11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A87E642-F258-45AB-AF5F-D293981A020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23861" y="1569992"/>
                  <a:ext cx="20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7760333-5080-4A43-831F-7CF6FA109B4F}"/>
                    </a:ext>
                  </a:extLst>
                </p14:cNvPr>
                <p14:cNvContentPartPr/>
                <p14:nvPr/>
              </p14:nvContentPartPr>
              <p14:xfrm>
                <a:off x="8917901" y="1477832"/>
                <a:ext cx="124560" cy="157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7760333-5080-4A43-831F-7CF6FA109B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13581" y="1473512"/>
                  <a:ext cx="1332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3928F35B-6FC4-43F2-9851-158B07287410}"/>
              </a:ext>
            </a:extLst>
          </p:cNvPr>
          <p:cNvGrpSpPr/>
          <p:nvPr/>
        </p:nvGrpSpPr>
        <p:grpSpPr>
          <a:xfrm>
            <a:off x="9504341" y="1433552"/>
            <a:ext cx="264960" cy="159480"/>
            <a:chOff x="9504341" y="1433552"/>
            <a:chExt cx="26496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2927257-4C8E-4F60-B895-2C5FCDB9676F}"/>
                    </a:ext>
                  </a:extLst>
                </p14:cNvPr>
                <p14:cNvContentPartPr/>
                <p14:nvPr/>
              </p14:nvContentPartPr>
              <p14:xfrm>
                <a:off x="9504341" y="1433552"/>
                <a:ext cx="122760" cy="93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2927257-4C8E-4F60-B895-2C5FCDB9676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00021" y="1429232"/>
                  <a:ext cx="131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A35D238-9263-453B-9996-0C5A949F2502}"/>
                    </a:ext>
                  </a:extLst>
                </p14:cNvPr>
                <p14:cNvContentPartPr/>
                <p14:nvPr/>
              </p14:nvContentPartPr>
              <p14:xfrm>
                <a:off x="9667421" y="1507352"/>
                <a:ext cx="101880" cy="85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A35D238-9263-453B-9996-0C5A949F250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63101" y="1503032"/>
                  <a:ext cx="1105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AC7115D-3C02-44BD-B278-65EEB561D8A5}"/>
              </a:ext>
            </a:extLst>
          </p:cNvPr>
          <p:cNvGrpSpPr/>
          <p:nvPr/>
        </p:nvGrpSpPr>
        <p:grpSpPr>
          <a:xfrm>
            <a:off x="9962981" y="1300712"/>
            <a:ext cx="2125800" cy="254160"/>
            <a:chOff x="9962981" y="1300712"/>
            <a:chExt cx="212580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E4A19F-2027-4D45-8E3B-DA92FAD9E026}"/>
                    </a:ext>
                  </a:extLst>
                </p14:cNvPr>
                <p14:cNvContentPartPr/>
                <p14:nvPr/>
              </p14:nvContentPartPr>
              <p14:xfrm>
                <a:off x="9962981" y="1450832"/>
                <a:ext cx="143640" cy="6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E4A19F-2027-4D45-8E3B-DA92FAD9E02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58661" y="1446512"/>
                  <a:ext cx="152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2A0A1CD-4985-4846-BF5B-362399747D3F}"/>
                    </a:ext>
                  </a:extLst>
                </p14:cNvPr>
                <p14:cNvContentPartPr/>
                <p14:nvPr/>
              </p14:nvContentPartPr>
              <p14:xfrm>
                <a:off x="9964781" y="1496552"/>
                <a:ext cx="166320" cy="20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2A0A1CD-4985-4846-BF5B-362399747D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60461" y="1492232"/>
                  <a:ext cx="174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8BAA42A-2B09-4EBD-8662-BDBD8BCC354A}"/>
                    </a:ext>
                  </a:extLst>
                </p14:cNvPr>
                <p14:cNvContentPartPr/>
                <p14:nvPr/>
              </p14:nvContentPartPr>
              <p14:xfrm>
                <a:off x="10263221" y="1387112"/>
                <a:ext cx="156240" cy="96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8BAA42A-2B09-4EBD-8662-BDBD8BCC35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58901" y="1382792"/>
                  <a:ext cx="164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1F27C88-4815-4269-8F26-01B33DA6F66F}"/>
                    </a:ext>
                  </a:extLst>
                </p14:cNvPr>
                <p14:cNvContentPartPr/>
                <p14:nvPr/>
              </p14:nvContentPartPr>
              <p14:xfrm>
                <a:off x="10431701" y="1465592"/>
                <a:ext cx="33840" cy="89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1F27C88-4815-4269-8F26-01B33DA6F6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27381" y="1461272"/>
                  <a:ext cx="42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9C3782D-E827-476B-88B3-7C758FE7A57F}"/>
                    </a:ext>
                  </a:extLst>
                </p14:cNvPr>
                <p14:cNvContentPartPr/>
                <p14:nvPr/>
              </p14:nvContentPartPr>
              <p14:xfrm>
                <a:off x="10514501" y="1353992"/>
                <a:ext cx="150840" cy="135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9C3782D-E827-476B-88B3-7C758FE7A5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10181" y="1349672"/>
                  <a:ext cx="159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8715449-AFB8-47E9-9263-8B0BD10E3E7B}"/>
                    </a:ext>
                  </a:extLst>
                </p14:cNvPr>
                <p14:cNvContentPartPr/>
                <p14:nvPr/>
              </p14:nvContentPartPr>
              <p14:xfrm>
                <a:off x="10793501" y="1335632"/>
                <a:ext cx="125640" cy="176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8715449-AFB8-47E9-9263-8B0BD10E3E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89181" y="1331312"/>
                  <a:ext cx="134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506DFB9-45DA-4E03-80B7-C652EFBB72ED}"/>
                    </a:ext>
                  </a:extLst>
                </p14:cNvPr>
                <p14:cNvContentPartPr/>
                <p14:nvPr/>
              </p14:nvContentPartPr>
              <p14:xfrm>
                <a:off x="11052341" y="1365872"/>
                <a:ext cx="178560" cy="10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506DFB9-45DA-4E03-80B7-C652EFBB72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48021" y="1361552"/>
                  <a:ext cx="187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D0C8458-2811-4E66-A7A6-5C4C749B133A}"/>
                    </a:ext>
                  </a:extLst>
                </p14:cNvPr>
                <p14:cNvContentPartPr/>
                <p14:nvPr/>
              </p14:nvContentPartPr>
              <p14:xfrm>
                <a:off x="11049821" y="1440032"/>
                <a:ext cx="152640" cy="17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D0C8458-2811-4E66-A7A6-5C4C749B133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45501" y="1435712"/>
                  <a:ext cx="161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8979A05-3D81-482D-ACA9-9FF7B1EAEE8F}"/>
                    </a:ext>
                  </a:extLst>
                </p14:cNvPr>
                <p14:cNvContentPartPr/>
                <p14:nvPr/>
              </p14:nvContentPartPr>
              <p14:xfrm>
                <a:off x="11265101" y="1301432"/>
                <a:ext cx="158760" cy="163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8979A05-3D81-482D-ACA9-9FF7B1EAEE8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60781" y="1297112"/>
                  <a:ext cx="167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31913AF-C0C9-455C-A410-917EE8375C27}"/>
                    </a:ext>
                  </a:extLst>
                </p14:cNvPr>
                <p14:cNvContentPartPr/>
                <p14:nvPr/>
              </p14:nvContentPartPr>
              <p14:xfrm>
                <a:off x="11483261" y="1389272"/>
                <a:ext cx="110160" cy="12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31913AF-C0C9-455C-A410-917EE8375C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78941" y="1384952"/>
                  <a:ext cx="118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254C690-91C3-4882-8905-2BF51CFD08C8}"/>
                    </a:ext>
                  </a:extLst>
                </p14:cNvPr>
                <p14:cNvContentPartPr/>
                <p14:nvPr/>
              </p14:nvContentPartPr>
              <p14:xfrm>
                <a:off x="11668301" y="1343552"/>
                <a:ext cx="110880" cy="89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254C690-91C3-4882-8905-2BF51CFD08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63981" y="1339232"/>
                  <a:ext cx="11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579C98-7043-4801-B164-A89EE415F1B4}"/>
                    </a:ext>
                  </a:extLst>
                </p14:cNvPr>
                <p14:cNvContentPartPr/>
                <p14:nvPr/>
              </p14:nvContentPartPr>
              <p14:xfrm>
                <a:off x="11790341" y="1441112"/>
                <a:ext cx="22680" cy="91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579C98-7043-4801-B164-A89EE415F1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786021" y="1436792"/>
                  <a:ext cx="31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3D55EC-7CD5-4D8C-838A-B47C9EB9498C}"/>
                    </a:ext>
                  </a:extLst>
                </p14:cNvPr>
                <p14:cNvContentPartPr/>
                <p14:nvPr/>
              </p14:nvContentPartPr>
              <p14:xfrm>
                <a:off x="11861621" y="1302152"/>
                <a:ext cx="119520" cy="127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3D55EC-7CD5-4D8C-838A-B47C9EB9498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857301" y="1297832"/>
                  <a:ext cx="128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358C415-1BDE-4A29-A0F4-22BC2F349E3C}"/>
                    </a:ext>
                  </a:extLst>
                </p14:cNvPr>
                <p14:cNvContentPartPr/>
                <p14:nvPr/>
              </p14:nvContentPartPr>
              <p14:xfrm>
                <a:off x="11977541" y="1300712"/>
                <a:ext cx="111240" cy="179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358C415-1BDE-4A29-A0F4-22BC2F349E3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73221" y="1296392"/>
                  <a:ext cx="1198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C2C1E268-99FF-4E2D-87BE-09F8EE0C6FFD}"/>
                  </a:ext>
                </a:extLst>
              </p14:cNvPr>
              <p14:cNvContentPartPr/>
              <p14:nvPr/>
            </p14:nvContentPartPr>
            <p14:xfrm>
              <a:off x="1332341" y="3034832"/>
              <a:ext cx="6277680" cy="835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C2C1E268-99FF-4E2D-87BE-09F8EE0C6F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328021" y="3030512"/>
                <a:ext cx="628632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5651C7AC-F451-44EA-88AA-91CE6862BC8B}"/>
              </a:ext>
            </a:extLst>
          </p:cNvPr>
          <p:cNvGrpSpPr/>
          <p:nvPr/>
        </p:nvGrpSpPr>
        <p:grpSpPr>
          <a:xfrm>
            <a:off x="5263901" y="2029712"/>
            <a:ext cx="1262520" cy="690480"/>
            <a:chOff x="5263901" y="2029712"/>
            <a:chExt cx="1262520" cy="69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B28DCAC-3D37-4236-BEC9-A8BCC1560869}"/>
                    </a:ext>
                  </a:extLst>
                </p14:cNvPr>
                <p14:cNvContentPartPr/>
                <p14:nvPr/>
              </p14:nvContentPartPr>
              <p14:xfrm>
                <a:off x="5263901" y="2395472"/>
                <a:ext cx="160560" cy="131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B28DCAC-3D37-4236-BEC9-A8BCC15608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59581" y="2391152"/>
                  <a:ext cx="169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5CB746A-19E5-4ECE-8F78-F0C24B70C702}"/>
                    </a:ext>
                  </a:extLst>
                </p14:cNvPr>
                <p14:cNvContentPartPr/>
                <p14:nvPr/>
              </p14:nvContentPartPr>
              <p14:xfrm>
                <a:off x="5344901" y="2373872"/>
                <a:ext cx="91440" cy="249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5CB746A-19E5-4ECE-8F78-F0C24B70C70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40581" y="2369552"/>
                  <a:ext cx="100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A657424-F906-4056-B4ED-6B460AC0451F}"/>
                    </a:ext>
                  </a:extLst>
                </p14:cNvPr>
                <p14:cNvContentPartPr/>
                <p14:nvPr/>
              </p14:nvContentPartPr>
              <p14:xfrm>
                <a:off x="5609141" y="2169752"/>
                <a:ext cx="393480" cy="214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A657424-F906-4056-B4ED-6B460AC045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04821" y="2165432"/>
                  <a:ext cx="402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710D47B-6BA1-4CB9-AE0B-95023DC22130}"/>
                    </a:ext>
                  </a:extLst>
                </p14:cNvPr>
                <p14:cNvContentPartPr/>
                <p14:nvPr/>
              </p14:nvContentPartPr>
              <p14:xfrm>
                <a:off x="5932421" y="2111792"/>
                <a:ext cx="152640" cy="136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710D47B-6BA1-4CB9-AE0B-95023DC221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28101" y="2107472"/>
                  <a:ext cx="161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1E6D7DE-B464-4EF0-8C6B-39FB22808072}"/>
                    </a:ext>
                  </a:extLst>
                </p14:cNvPr>
                <p14:cNvContentPartPr/>
                <p14:nvPr/>
              </p14:nvContentPartPr>
              <p14:xfrm>
                <a:off x="6365141" y="2029712"/>
                <a:ext cx="154440" cy="136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1E6D7DE-B464-4EF0-8C6B-39FB228080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60821" y="2025392"/>
                  <a:ext cx="163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BC7F920-129E-431D-B41D-50DE6AD130F2}"/>
                    </a:ext>
                  </a:extLst>
                </p14:cNvPr>
                <p14:cNvContentPartPr/>
                <p14:nvPr/>
              </p14:nvContentPartPr>
              <p14:xfrm>
                <a:off x="5538941" y="2558912"/>
                <a:ext cx="568080" cy="111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BC7F920-129E-431D-B41D-50DE6AD130F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34621" y="2554592"/>
                  <a:ext cx="576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ACA1007-0A14-4222-BD2E-E49B62B7C033}"/>
                    </a:ext>
                  </a:extLst>
                </p14:cNvPr>
                <p14:cNvContentPartPr/>
                <p14:nvPr/>
              </p14:nvContentPartPr>
              <p14:xfrm>
                <a:off x="6313661" y="2522912"/>
                <a:ext cx="212760" cy="197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ACA1007-0A14-4222-BD2E-E49B62B7C03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09341" y="2518592"/>
                  <a:ext cx="22140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2CACD959-E034-4AD2-A82D-012A1F9CC86B}"/>
                  </a:ext>
                </a:extLst>
              </p14:cNvPr>
              <p14:cNvContentPartPr/>
              <p14:nvPr/>
            </p14:nvContentPartPr>
            <p14:xfrm>
              <a:off x="2189141" y="4821152"/>
              <a:ext cx="2154240" cy="626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2CACD959-E034-4AD2-A82D-012A1F9CC86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184821" y="4816832"/>
                <a:ext cx="21628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E8518314-1567-4B28-AFB6-E98FA294CBDE}"/>
                  </a:ext>
                </a:extLst>
              </p14:cNvPr>
              <p14:cNvContentPartPr/>
              <p14:nvPr/>
            </p14:nvContentPartPr>
            <p14:xfrm>
              <a:off x="6978941" y="4805312"/>
              <a:ext cx="1091160" cy="558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E8518314-1567-4B28-AFB6-E98FA294CBD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974621" y="4800992"/>
                <a:ext cx="1099800" cy="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585149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+ 0,890€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von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8DABFD34-963E-4E17-8B3B-0D269D86363A}"/>
              </a:ext>
            </a:extLst>
          </p:cNvPr>
          <p:cNvGrpSpPr/>
          <p:nvPr/>
        </p:nvGrpSpPr>
        <p:grpSpPr>
          <a:xfrm>
            <a:off x="7802362" y="852152"/>
            <a:ext cx="2115000" cy="1202040"/>
            <a:chOff x="7802362" y="852152"/>
            <a:chExt cx="2115000" cy="12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2065878-5852-4296-941F-F07CC085D0C9}"/>
                    </a:ext>
                  </a:extLst>
                </p14:cNvPr>
                <p14:cNvContentPartPr/>
                <p14:nvPr/>
              </p14:nvContentPartPr>
              <p14:xfrm>
                <a:off x="8903602" y="852152"/>
                <a:ext cx="37080" cy="2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2065878-5852-4296-941F-F07CC085D0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99282" y="847832"/>
                  <a:ext cx="45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C12CE17-8D14-459B-BB0B-6126C7C6EF92}"/>
                    </a:ext>
                  </a:extLst>
                </p14:cNvPr>
                <p14:cNvContentPartPr/>
                <p14:nvPr/>
              </p14:nvContentPartPr>
              <p14:xfrm>
                <a:off x="8067682" y="858632"/>
                <a:ext cx="204840" cy="428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C12CE17-8D14-459B-BB0B-6126C7C6EF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63362" y="854312"/>
                  <a:ext cx="213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5CB9D0B-1DF6-4290-9290-1C4FDCCD867E}"/>
                    </a:ext>
                  </a:extLst>
                </p14:cNvPr>
                <p14:cNvContentPartPr/>
                <p14:nvPr/>
              </p14:nvContentPartPr>
              <p14:xfrm>
                <a:off x="8412562" y="872672"/>
                <a:ext cx="147600" cy="24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5CB9D0B-1DF6-4290-9290-1C4FDCCD86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08242" y="868352"/>
                  <a:ext cx="156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DE8B72A-9FDC-4931-8D64-4458F039577B}"/>
                    </a:ext>
                  </a:extLst>
                </p14:cNvPr>
                <p14:cNvContentPartPr/>
                <p14:nvPr/>
              </p14:nvContentPartPr>
              <p14:xfrm>
                <a:off x="8086402" y="1055552"/>
                <a:ext cx="38160" cy="176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DE8B72A-9FDC-4931-8D64-4458F03957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82082" y="1051232"/>
                  <a:ext cx="46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1F55621-1D21-49D0-B8C2-732A3E46BBA9}"/>
                    </a:ext>
                  </a:extLst>
                </p14:cNvPr>
                <p14:cNvContentPartPr/>
                <p14:nvPr/>
              </p14:nvContentPartPr>
              <p14:xfrm>
                <a:off x="8035642" y="957632"/>
                <a:ext cx="148680" cy="117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1F55621-1D21-49D0-B8C2-732A3E46BB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31322" y="953312"/>
                  <a:ext cx="157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600B85A-327E-4B61-AB10-D05B440BEA16}"/>
                    </a:ext>
                  </a:extLst>
                </p14:cNvPr>
                <p14:cNvContentPartPr/>
                <p14:nvPr/>
              </p14:nvContentPartPr>
              <p14:xfrm>
                <a:off x="7802362" y="1378832"/>
                <a:ext cx="55080" cy="142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600B85A-327E-4B61-AB10-D05B440BEA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98042" y="1374512"/>
                  <a:ext cx="63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7390AC4-EE0B-4B05-B657-8B6CA966EA23}"/>
                    </a:ext>
                  </a:extLst>
                </p14:cNvPr>
                <p14:cNvContentPartPr/>
                <p14:nvPr/>
              </p14:nvContentPartPr>
              <p14:xfrm>
                <a:off x="7820362" y="1367672"/>
                <a:ext cx="95400" cy="136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7390AC4-EE0B-4B05-B657-8B6CA966EA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16042" y="1363352"/>
                  <a:ext cx="104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CEABBC1-5E7C-4276-BD78-5880EC0E304C}"/>
                    </a:ext>
                  </a:extLst>
                </p14:cNvPr>
                <p14:cNvContentPartPr/>
                <p14:nvPr/>
              </p14:nvContentPartPr>
              <p14:xfrm>
                <a:off x="7923682" y="1337432"/>
                <a:ext cx="120240" cy="149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CEABBC1-5E7C-4276-BD78-5880EC0E304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19362" y="1333112"/>
                  <a:ext cx="12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F1C07C7-2B0E-4AF6-8679-DDCBDA2D220D}"/>
                    </a:ext>
                  </a:extLst>
                </p14:cNvPr>
                <p14:cNvContentPartPr/>
                <p14:nvPr/>
              </p14:nvContentPartPr>
              <p14:xfrm>
                <a:off x="8037802" y="1368392"/>
                <a:ext cx="74160" cy="105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F1C07C7-2B0E-4AF6-8679-DDCBDA2D22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33482" y="1364072"/>
                  <a:ext cx="82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BBC0F0C-6D57-4EF2-B643-45B9F6E65AD2}"/>
                    </a:ext>
                  </a:extLst>
                </p14:cNvPr>
                <p14:cNvContentPartPr/>
                <p14:nvPr/>
              </p14:nvContentPartPr>
              <p14:xfrm>
                <a:off x="8120962" y="1388552"/>
                <a:ext cx="114120" cy="50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BBC0F0C-6D57-4EF2-B643-45B9F6E65A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16642" y="1384232"/>
                  <a:ext cx="122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9149A4-0F19-44D2-9654-054F8436AB87}"/>
                    </a:ext>
                  </a:extLst>
                </p14:cNvPr>
                <p14:cNvContentPartPr/>
                <p14:nvPr/>
              </p14:nvContentPartPr>
              <p14:xfrm>
                <a:off x="8272882" y="1386032"/>
                <a:ext cx="91800" cy="10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9149A4-0F19-44D2-9654-054F8436AB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68562" y="1381712"/>
                  <a:ext cx="100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F551EF-49C7-4FD8-A231-097E74492B11}"/>
                    </a:ext>
                  </a:extLst>
                </p14:cNvPr>
                <p14:cNvContentPartPr/>
                <p14:nvPr/>
              </p14:nvContentPartPr>
              <p14:xfrm>
                <a:off x="7846282" y="1626512"/>
                <a:ext cx="70200" cy="94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F551EF-49C7-4FD8-A231-097E74492B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41962" y="1622192"/>
                  <a:ext cx="78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D906E28-7982-48A5-ACCD-3C823DE0317C}"/>
                    </a:ext>
                  </a:extLst>
                </p14:cNvPr>
                <p14:cNvContentPartPr/>
                <p14:nvPr/>
              </p14:nvContentPartPr>
              <p14:xfrm>
                <a:off x="7917562" y="1553792"/>
                <a:ext cx="93600" cy="131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D906E28-7982-48A5-ACCD-3C823DE031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13242" y="1549472"/>
                  <a:ext cx="102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BA5F7A0-9FEC-46E4-BFFA-E7443DC25513}"/>
                    </a:ext>
                  </a:extLst>
                </p14:cNvPr>
                <p14:cNvContentPartPr/>
                <p14:nvPr/>
              </p14:nvContentPartPr>
              <p14:xfrm>
                <a:off x="8010082" y="1615352"/>
                <a:ext cx="73440" cy="80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BA5F7A0-9FEC-46E4-BFFA-E7443DC2551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05762" y="1611032"/>
                  <a:ext cx="82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726C3F2-FCD8-46E6-BB9B-9861B7265111}"/>
                    </a:ext>
                  </a:extLst>
                </p14:cNvPr>
                <p14:cNvContentPartPr/>
                <p14:nvPr/>
              </p14:nvContentPartPr>
              <p14:xfrm>
                <a:off x="8089642" y="1547672"/>
                <a:ext cx="222840" cy="125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726C3F2-FCD8-46E6-BB9B-9861B72651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85322" y="1543352"/>
                  <a:ext cx="231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61959E-93C6-48A9-9BD9-BF8CF4A7528E}"/>
                    </a:ext>
                  </a:extLst>
                </p14:cNvPr>
                <p14:cNvContentPartPr/>
                <p14:nvPr/>
              </p14:nvContentPartPr>
              <p14:xfrm>
                <a:off x="8318602" y="1489352"/>
                <a:ext cx="138600" cy="180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61959E-93C6-48A9-9BD9-BF8CF4A752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14282" y="1485032"/>
                  <a:ext cx="147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E9346C8-22D9-4CE9-98BF-8AE3128707E5}"/>
                    </a:ext>
                  </a:extLst>
                </p14:cNvPr>
                <p14:cNvContentPartPr/>
                <p14:nvPr/>
              </p14:nvContentPartPr>
              <p14:xfrm>
                <a:off x="8566642" y="951512"/>
                <a:ext cx="166320" cy="156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E9346C8-22D9-4CE9-98BF-8AE3128707E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62322" y="947192"/>
                  <a:ext cx="174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8DCB8E9-6F97-4B37-8801-B11610577EEC}"/>
                    </a:ext>
                  </a:extLst>
                </p14:cNvPr>
                <p14:cNvContentPartPr/>
                <p14:nvPr/>
              </p14:nvContentPartPr>
              <p14:xfrm>
                <a:off x="8503642" y="882032"/>
                <a:ext cx="193320" cy="134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8DCB8E9-6F97-4B37-8801-B11610577E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99322" y="877712"/>
                  <a:ext cx="201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633C830-8DC4-48B3-A3CD-35D7182CAF23}"/>
                    </a:ext>
                  </a:extLst>
                </p14:cNvPr>
                <p14:cNvContentPartPr/>
                <p14:nvPr/>
              </p14:nvContentPartPr>
              <p14:xfrm>
                <a:off x="8798842" y="1118912"/>
                <a:ext cx="99720" cy="174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633C830-8DC4-48B3-A3CD-35D7182CAF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94522" y="1114592"/>
                  <a:ext cx="108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0AA79E-222B-47D5-BB3F-15CD7A338C33}"/>
                    </a:ext>
                  </a:extLst>
                </p14:cNvPr>
                <p14:cNvContentPartPr/>
                <p14:nvPr/>
              </p14:nvContentPartPr>
              <p14:xfrm>
                <a:off x="8901442" y="1117112"/>
                <a:ext cx="193320" cy="140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0AA79E-222B-47D5-BB3F-15CD7A338C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97122" y="1112792"/>
                  <a:ext cx="201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C8AD94B-E0C8-4B32-9E3A-809F4D2B207D}"/>
                    </a:ext>
                  </a:extLst>
                </p14:cNvPr>
                <p14:cNvContentPartPr/>
                <p14:nvPr/>
              </p14:nvContentPartPr>
              <p14:xfrm>
                <a:off x="9078922" y="1094072"/>
                <a:ext cx="28080" cy="42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C8AD94B-E0C8-4B32-9E3A-809F4D2B20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74602" y="1089752"/>
                  <a:ext cx="36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76E88AE-4372-4E3F-B74C-5203359D64D1}"/>
                    </a:ext>
                  </a:extLst>
                </p14:cNvPr>
                <p14:cNvContentPartPr/>
                <p14:nvPr/>
              </p14:nvContentPartPr>
              <p14:xfrm>
                <a:off x="9113482" y="1139072"/>
                <a:ext cx="556560" cy="239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76E88AE-4372-4E3F-B74C-5203359D64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09162" y="1134752"/>
                  <a:ext cx="565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BFD9D22-DAE2-4107-825D-E220DF3ED086}"/>
                    </a:ext>
                  </a:extLst>
                </p14:cNvPr>
                <p14:cNvContentPartPr/>
                <p14:nvPr/>
              </p14:nvContentPartPr>
              <p14:xfrm>
                <a:off x="8064082" y="1687712"/>
                <a:ext cx="1240920" cy="241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BFD9D22-DAE2-4107-825D-E220DF3ED08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59762" y="1683392"/>
                  <a:ext cx="1249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6658066-CFDE-4B81-8A3B-79B8F5A9958F}"/>
                    </a:ext>
                  </a:extLst>
                </p14:cNvPr>
                <p14:cNvContentPartPr/>
                <p14:nvPr/>
              </p14:nvContentPartPr>
              <p14:xfrm>
                <a:off x="9224002" y="1361912"/>
                <a:ext cx="652680" cy="389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6658066-CFDE-4B81-8A3B-79B8F5A995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19682" y="1357592"/>
                  <a:ext cx="6613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31E22DE-7815-4654-8A7C-3E4A077878AE}"/>
                    </a:ext>
                  </a:extLst>
                </p14:cNvPr>
                <p14:cNvContentPartPr/>
                <p14:nvPr/>
              </p14:nvContentPartPr>
              <p14:xfrm>
                <a:off x="9078562" y="1862312"/>
                <a:ext cx="183240" cy="191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31E22DE-7815-4654-8A7C-3E4A077878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74242" y="1857992"/>
                  <a:ext cx="191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47E9641-1340-421E-9B18-ECBCFA820FFD}"/>
                    </a:ext>
                  </a:extLst>
                </p14:cNvPr>
                <p14:cNvContentPartPr/>
                <p14:nvPr/>
              </p14:nvContentPartPr>
              <p14:xfrm>
                <a:off x="9285922" y="1836032"/>
                <a:ext cx="246600" cy="115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47E9641-1340-421E-9B18-ECBCFA820F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81602" y="1831712"/>
                  <a:ext cx="255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6F022C7-6FD7-4A78-875D-C6AF2C92D91E}"/>
                    </a:ext>
                  </a:extLst>
                </p14:cNvPr>
                <p14:cNvContentPartPr/>
                <p14:nvPr/>
              </p14:nvContentPartPr>
              <p14:xfrm>
                <a:off x="9508042" y="1796432"/>
                <a:ext cx="133200" cy="109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6F022C7-6FD7-4A78-875D-C6AF2C92D9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03722" y="1792112"/>
                  <a:ext cx="141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B2450D7-E202-4DBE-81F8-B0582A8C13F9}"/>
                    </a:ext>
                  </a:extLst>
                </p14:cNvPr>
                <p14:cNvContentPartPr/>
                <p14:nvPr/>
              </p14:nvContentPartPr>
              <p14:xfrm>
                <a:off x="9641962" y="1666112"/>
                <a:ext cx="122040" cy="167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B2450D7-E202-4DBE-81F8-B0582A8C13F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37642" y="1661792"/>
                  <a:ext cx="130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CB93085-1E61-4559-B102-2AB259CC0079}"/>
                    </a:ext>
                  </a:extLst>
                </p14:cNvPr>
                <p14:cNvContentPartPr/>
                <p14:nvPr/>
              </p14:nvContentPartPr>
              <p14:xfrm>
                <a:off x="9769762" y="1663232"/>
                <a:ext cx="147600" cy="154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CB93085-1E61-4559-B102-2AB259CC00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65442" y="1658912"/>
                  <a:ext cx="1562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58650B3-5EED-4E86-8EC7-0875CA284EB0}"/>
              </a:ext>
            </a:extLst>
          </p:cNvPr>
          <p:cNvGrpSpPr/>
          <p:nvPr/>
        </p:nvGrpSpPr>
        <p:grpSpPr>
          <a:xfrm>
            <a:off x="4525642" y="1975352"/>
            <a:ext cx="1414440" cy="888840"/>
            <a:chOff x="4525642" y="1975352"/>
            <a:chExt cx="1414440" cy="88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183365D-20AF-4F76-8AAA-7653A7F9C1B0}"/>
                    </a:ext>
                  </a:extLst>
                </p14:cNvPr>
                <p14:cNvContentPartPr/>
                <p14:nvPr/>
              </p14:nvContentPartPr>
              <p14:xfrm>
                <a:off x="4525642" y="2801192"/>
                <a:ext cx="1228320" cy="63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183365D-20AF-4F76-8AAA-7653A7F9C1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21322" y="2796872"/>
                  <a:ext cx="1236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32606D5-7ADC-4A71-88A2-CFC387EDA9A8}"/>
                    </a:ext>
                  </a:extLst>
                </p14:cNvPr>
                <p14:cNvContentPartPr/>
                <p14:nvPr/>
              </p14:nvContentPartPr>
              <p14:xfrm>
                <a:off x="5837482" y="2093792"/>
                <a:ext cx="35640" cy="707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32606D5-7ADC-4A71-88A2-CFC387EDA9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33162" y="2089472"/>
                  <a:ext cx="4428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D47FCF-01FE-4099-9D9B-89432FEE1956}"/>
                    </a:ext>
                  </a:extLst>
                </p14:cNvPr>
                <p14:cNvContentPartPr/>
                <p14:nvPr/>
              </p14:nvContentPartPr>
              <p14:xfrm>
                <a:off x="5775202" y="1975352"/>
                <a:ext cx="164880" cy="173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D47FCF-01FE-4099-9D9B-89432FEE19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0882" y="1971032"/>
                  <a:ext cx="173520" cy="18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64A3D064-D947-4592-B3F8-452B1666949D}"/>
                  </a:ext>
                </a:extLst>
              </p14:cNvPr>
              <p14:cNvContentPartPr/>
              <p14:nvPr/>
            </p14:nvContentPartPr>
            <p14:xfrm>
              <a:off x="10107442" y="763592"/>
              <a:ext cx="1774800" cy="709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64A3D064-D947-4592-B3F8-452B166694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3122" y="759272"/>
                <a:ext cx="1783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8E40A13-B86E-44A7-8B66-04AC8B6B036B}"/>
                  </a:ext>
                </a:extLst>
              </p14:cNvPr>
              <p14:cNvContentPartPr/>
              <p14:nvPr/>
            </p14:nvContentPartPr>
            <p14:xfrm>
              <a:off x="2079802" y="4301672"/>
              <a:ext cx="29880" cy="525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8E40A13-B86E-44A7-8B66-04AC8B6B03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5482" y="4297352"/>
                <a:ext cx="38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80EE9DAE-1A27-49EC-A002-139C1C26D694}"/>
                  </a:ext>
                </a:extLst>
              </p14:cNvPr>
              <p14:cNvContentPartPr/>
              <p14:nvPr/>
            </p14:nvContentPartPr>
            <p14:xfrm>
              <a:off x="11550322" y="1169672"/>
              <a:ext cx="419760" cy="241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80EE9DAE-1A27-49EC-A002-139C1C26D6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46002" y="1165352"/>
                <a:ext cx="4284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EECED61-B891-4984-A77F-5B5A6470FD03}"/>
                  </a:ext>
                </a:extLst>
              </p14:cNvPr>
              <p14:cNvContentPartPr/>
              <p14:nvPr/>
            </p14:nvContentPartPr>
            <p14:xfrm>
              <a:off x="11619802" y="1216832"/>
              <a:ext cx="294840" cy="136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EECED61-B891-4984-A77F-5B5A6470FD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15482" y="1212512"/>
                <a:ext cx="3034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52ADE57B-6E2F-48F8-9353-71D04F579B15}"/>
              </a:ext>
            </a:extLst>
          </p:cNvPr>
          <p:cNvGrpSpPr/>
          <p:nvPr/>
        </p:nvGrpSpPr>
        <p:grpSpPr>
          <a:xfrm>
            <a:off x="448642" y="4912952"/>
            <a:ext cx="834120" cy="272520"/>
            <a:chOff x="448642" y="4912952"/>
            <a:chExt cx="83412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088E9FF-9988-4A6B-93AF-EB5A719545D4}"/>
                    </a:ext>
                  </a:extLst>
                </p14:cNvPr>
                <p14:cNvContentPartPr/>
                <p14:nvPr/>
              </p14:nvContentPartPr>
              <p14:xfrm>
                <a:off x="448642" y="4932032"/>
                <a:ext cx="84240" cy="171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088E9FF-9988-4A6B-93AF-EB5A719545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4322" y="4927712"/>
                  <a:ext cx="92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27A847F-B2D8-4CD3-8CAB-9E67073849BC}"/>
                    </a:ext>
                  </a:extLst>
                </p14:cNvPr>
                <p14:cNvContentPartPr/>
                <p14:nvPr/>
              </p14:nvContentPartPr>
              <p14:xfrm>
                <a:off x="533242" y="5104112"/>
                <a:ext cx="85680" cy="81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27A847F-B2D8-4CD3-8CAB-9E67073849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8922" y="5099792"/>
                  <a:ext cx="94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6C60302-ECE2-4089-BEB3-B5861F2068DC}"/>
                    </a:ext>
                  </a:extLst>
                </p14:cNvPr>
                <p14:cNvContentPartPr/>
                <p14:nvPr/>
              </p14:nvContentPartPr>
              <p14:xfrm>
                <a:off x="688042" y="4991432"/>
                <a:ext cx="20160" cy="104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6C60302-ECE2-4089-BEB3-B5861F2068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3722" y="4987112"/>
                  <a:ext cx="28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91F02C9-C834-4F38-9181-C0519DFF1F5A}"/>
                    </a:ext>
                  </a:extLst>
                </p14:cNvPr>
                <p14:cNvContentPartPr/>
                <p14:nvPr/>
              </p14:nvContentPartPr>
              <p14:xfrm>
                <a:off x="654562" y="5022032"/>
                <a:ext cx="128160" cy="20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91F02C9-C834-4F38-9181-C0519DFF1F5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0242" y="5017712"/>
                  <a:ext cx="136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F1E6356-B4FD-479A-94AD-0731ADECECBD}"/>
                    </a:ext>
                  </a:extLst>
                </p14:cNvPr>
                <p14:cNvContentPartPr/>
                <p14:nvPr/>
              </p14:nvContentPartPr>
              <p14:xfrm>
                <a:off x="809362" y="4928432"/>
                <a:ext cx="141120" cy="171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F1E6356-B4FD-479A-94AD-0731ADECEC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5042" y="4924112"/>
                  <a:ext cx="149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A2D5BBF-74B2-4CED-867F-227A3F1B2E16}"/>
                    </a:ext>
                  </a:extLst>
                </p14:cNvPr>
                <p14:cNvContentPartPr/>
                <p14:nvPr/>
              </p14:nvContentPartPr>
              <p14:xfrm>
                <a:off x="740602" y="4930232"/>
                <a:ext cx="317160" cy="136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A2D5BBF-74B2-4CED-867F-227A3F1B2E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6282" y="4925912"/>
                  <a:ext cx="325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ABBA49-49EE-44FC-B0D0-14C2D5123E75}"/>
                    </a:ext>
                  </a:extLst>
                </p14:cNvPr>
                <p14:cNvContentPartPr/>
                <p14:nvPr/>
              </p14:nvContentPartPr>
              <p14:xfrm>
                <a:off x="983602" y="4996112"/>
                <a:ext cx="148680" cy="20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ABBA49-49EE-44FC-B0D0-14C2D5123E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9282" y="4991792"/>
                  <a:ext cx="157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C61F088-5B6E-405D-8C27-A2C563243240}"/>
                    </a:ext>
                  </a:extLst>
                </p14:cNvPr>
                <p14:cNvContentPartPr/>
                <p14:nvPr/>
              </p14:nvContentPartPr>
              <p14:xfrm>
                <a:off x="1136242" y="4912952"/>
                <a:ext cx="146520" cy="243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C61F088-5B6E-405D-8C27-A2C5632432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31922" y="4908632"/>
                  <a:ext cx="15516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77E16D5B-CDDF-46A0-9350-E91105C23D96}"/>
                  </a:ext>
                </a:extLst>
              </p14:cNvPr>
              <p14:cNvContentPartPr/>
              <p14:nvPr/>
            </p14:nvContentPartPr>
            <p14:xfrm>
              <a:off x="2076145" y="5523512"/>
              <a:ext cx="100800" cy="903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77E16D5B-CDDF-46A0-9350-E91105C23D9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1825" y="5519192"/>
                <a:ext cx="1094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3622FF8-0D7D-44EE-B4E5-597C0505FBCA}"/>
                  </a:ext>
                </a:extLst>
              </p14:cNvPr>
              <p14:cNvContentPartPr/>
              <p14:nvPr/>
            </p14:nvContentPartPr>
            <p14:xfrm>
              <a:off x="2086225" y="1081472"/>
              <a:ext cx="3957120" cy="45100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3622FF8-0D7D-44EE-B4E5-597C0505FBC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81905" y="1077152"/>
                <a:ext cx="3965760" cy="45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A4D22D6B-31D2-4232-9C35-410CA1954E74}"/>
                  </a:ext>
                </a:extLst>
              </p14:cNvPr>
              <p14:cNvContentPartPr/>
              <p14:nvPr/>
            </p14:nvContentPartPr>
            <p14:xfrm>
              <a:off x="10561345" y="2000912"/>
              <a:ext cx="142560" cy="25272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A4D22D6B-31D2-4232-9C35-410CA1954E7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557025" y="1996592"/>
                <a:ext cx="1512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F57F200-A8BF-448C-B517-FD722B359544}"/>
                  </a:ext>
                </a:extLst>
              </p14:cNvPr>
              <p14:cNvContentPartPr/>
              <p14:nvPr/>
            </p14:nvContentPartPr>
            <p14:xfrm>
              <a:off x="10747105" y="1996232"/>
              <a:ext cx="110160" cy="1429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F57F200-A8BF-448C-B517-FD722B35954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742785" y="1991912"/>
                <a:ext cx="118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8FA2E50F-6035-43C9-8A4F-DFE3CAA3EFF5}"/>
                  </a:ext>
                </a:extLst>
              </p14:cNvPr>
              <p14:cNvContentPartPr/>
              <p14:nvPr/>
            </p14:nvContentPartPr>
            <p14:xfrm>
              <a:off x="10867345" y="2034032"/>
              <a:ext cx="114120" cy="1209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8FA2E50F-6035-43C9-8A4F-DFE3CAA3EFF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863025" y="2029712"/>
                <a:ext cx="122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D41E4170-72C7-4AA8-9E1F-27758F31FC44}"/>
                  </a:ext>
                </a:extLst>
              </p14:cNvPr>
              <p14:cNvContentPartPr/>
              <p14:nvPr/>
            </p14:nvContentPartPr>
            <p14:xfrm>
              <a:off x="10967065" y="2016392"/>
              <a:ext cx="321120" cy="1555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D41E4170-72C7-4AA8-9E1F-27758F31FC4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962745" y="2012072"/>
                <a:ext cx="3297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C9D5F275-CCF1-4E76-AA7F-D00DDFB195EE}"/>
                  </a:ext>
                </a:extLst>
              </p14:cNvPr>
              <p14:cNvContentPartPr/>
              <p14:nvPr/>
            </p14:nvContentPartPr>
            <p14:xfrm>
              <a:off x="11183425" y="2063552"/>
              <a:ext cx="401400" cy="813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C9D5F275-CCF1-4E76-AA7F-D00DDFB195E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179105" y="2059232"/>
                <a:ext cx="410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EED66542-7A1F-44B7-B02B-FEB4451C737B}"/>
                  </a:ext>
                </a:extLst>
              </p14:cNvPr>
              <p14:cNvContentPartPr/>
              <p14:nvPr/>
            </p14:nvContentPartPr>
            <p14:xfrm>
              <a:off x="11444425" y="2070032"/>
              <a:ext cx="201600" cy="1062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EED66542-7A1F-44B7-B02B-FEB4451C737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40105" y="2065712"/>
                <a:ext cx="210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A0E71D1D-17E5-40AF-A0A9-B260762BB28E}"/>
                  </a:ext>
                </a:extLst>
              </p14:cNvPr>
              <p14:cNvContentPartPr/>
              <p14:nvPr/>
            </p14:nvContentPartPr>
            <p14:xfrm>
              <a:off x="10462345" y="1670072"/>
              <a:ext cx="914400" cy="8647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A0E71D1D-17E5-40AF-A0A9-B260762BB2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58025" y="1665752"/>
                <a:ext cx="92304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07D40C93-53EF-46DC-8958-3437BDC1C394}"/>
                  </a:ext>
                </a:extLst>
              </p14:cNvPr>
              <p14:cNvContentPartPr/>
              <p14:nvPr/>
            </p14:nvContentPartPr>
            <p14:xfrm>
              <a:off x="5538985" y="923432"/>
              <a:ext cx="846720" cy="1533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07D40C93-53EF-46DC-8958-3437BDC1C39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34665" y="919112"/>
                <a:ext cx="85536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0DF9FD95-DEC3-4981-9CBA-A11D0AE59FBB}"/>
              </a:ext>
            </a:extLst>
          </p:cNvPr>
          <p:cNvGrpSpPr/>
          <p:nvPr/>
        </p:nvGrpSpPr>
        <p:grpSpPr>
          <a:xfrm>
            <a:off x="3816385" y="524192"/>
            <a:ext cx="2761920" cy="603720"/>
            <a:chOff x="3816385" y="524192"/>
            <a:chExt cx="276192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B064984-99A1-4ADD-9FA8-D3C45097C4B9}"/>
                    </a:ext>
                  </a:extLst>
                </p14:cNvPr>
                <p14:cNvContentPartPr/>
                <p14:nvPr/>
              </p14:nvContentPartPr>
              <p14:xfrm>
                <a:off x="5630065" y="808592"/>
                <a:ext cx="88560" cy="702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B064984-99A1-4ADD-9FA8-D3C45097C4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25745" y="804272"/>
                  <a:ext cx="97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F0857BB-C8E7-420B-88FB-7EB102836C1F}"/>
                    </a:ext>
                  </a:extLst>
                </p14:cNvPr>
                <p14:cNvContentPartPr/>
                <p14:nvPr/>
              </p14:nvContentPartPr>
              <p14:xfrm>
                <a:off x="5671465" y="783752"/>
                <a:ext cx="83160" cy="188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F0857BB-C8E7-420B-88FB-7EB102836C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67145" y="779432"/>
                  <a:ext cx="91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37B330-4943-4F41-9FAA-7062C6881367}"/>
                    </a:ext>
                  </a:extLst>
                </p14:cNvPr>
                <p14:cNvContentPartPr/>
                <p14:nvPr/>
              </p14:nvContentPartPr>
              <p14:xfrm>
                <a:off x="5835265" y="791672"/>
                <a:ext cx="194400" cy="45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37B330-4943-4F41-9FAA-7062C68813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30945" y="787352"/>
                  <a:ext cx="203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3E53B0F-5E22-40A6-87DB-4CD0ED95D363}"/>
                    </a:ext>
                  </a:extLst>
                </p14:cNvPr>
                <p14:cNvContentPartPr/>
                <p14:nvPr/>
              </p14:nvContentPartPr>
              <p14:xfrm>
                <a:off x="6073225" y="740192"/>
                <a:ext cx="96840" cy="53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3E53B0F-5E22-40A6-87DB-4CD0ED95D36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68905" y="735872"/>
                  <a:ext cx="105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2E4C782-21C8-4D72-800C-76FE92A70109}"/>
                    </a:ext>
                  </a:extLst>
                </p14:cNvPr>
                <p14:cNvContentPartPr/>
                <p14:nvPr/>
              </p14:nvContentPartPr>
              <p14:xfrm>
                <a:off x="6145225" y="704192"/>
                <a:ext cx="148680" cy="182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2E4C782-21C8-4D72-800C-76FE92A701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40905" y="699872"/>
                  <a:ext cx="157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D5F3F67-4B63-408B-9777-999326B0AAAE}"/>
                    </a:ext>
                  </a:extLst>
                </p14:cNvPr>
                <p14:cNvContentPartPr/>
                <p14:nvPr/>
              </p14:nvContentPartPr>
              <p14:xfrm>
                <a:off x="6208225" y="690152"/>
                <a:ext cx="185400" cy="813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D5F3F67-4B63-408B-9777-999326B0AA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03905" y="685832"/>
                  <a:ext cx="194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44C6BE9-0F62-4B7A-9A2A-ECCA3FC7B90C}"/>
                    </a:ext>
                  </a:extLst>
                </p14:cNvPr>
                <p14:cNvContentPartPr/>
                <p14:nvPr/>
              </p14:nvContentPartPr>
              <p14:xfrm>
                <a:off x="5562025" y="649832"/>
                <a:ext cx="39960" cy="352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44C6BE9-0F62-4B7A-9A2A-ECCA3FC7B9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57705" y="645512"/>
                  <a:ext cx="48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C4EC8E3-15EC-40BD-812B-13A1ABA5667E}"/>
                    </a:ext>
                  </a:extLst>
                </p14:cNvPr>
                <p14:cNvContentPartPr/>
                <p14:nvPr/>
              </p14:nvContentPartPr>
              <p14:xfrm>
                <a:off x="5565985" y="524192"/>
                <a:ext cx="1012320" cy="374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C4EC8E3-15EC-40BD-812B-13A1ABA566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61665" y="519872"/>
                  <a:ext cx="1020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6CE3B77-E1D7-409D-A4F8-79C6EEF35E04}"/>
                    </a:ext>
                  </a:extLst>
                </p14:cNvPr>
                <p14:cNvContentPartPr/>
                <p14:nvPr/>
              </p14:nvContentPartPr>
              <p14:xfrm>
                <a:off x="5630785" y="928112"/>
                <a:ext cx="772920" cy="799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6CE3B77-E1D7-409D-A4F8-79C6EEF35E0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26465" y="923792"/>
                  <a:ext cx="781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7F1A70D-6061-4D08-8D99-FC248C64E769}"/>
                    </a:ext>
                  </a:extLst>
                </p14:cNvPr>
                <p14:cNvContentPartPr/>
                <p14:nvPr/>
              </p14:nvContentPartPr>
              <p14:xfrm>
                <a:off x="4953985" y="834152"/>
                <a:ext cx="313200" cy="270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7F1A70D-6061-4D08-8D99-FC248C64E76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49665" y="829832"/>
                  <a:ext cx="32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987D451-088D-41B0-949A-177692EB99ED}"/>
                    </a:ext>
                  </a:extLst>
                </p14:cNvPr>
                <p14:cNvContentPartPr/>
                <p14:nvPr/>
              </p14:nvContentPartPr>
              <p14:xfrm>
                <a:off x="5280505" y="743792"/>
                <a:ext cx="72000" cy="165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987D451-088D-41B0-949A-177692EB99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76185" y="739472"/>
                  <a:ext cx="80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D799D00-BC10-43A4-AB91-22C7B99899BA}"/>
                    </a:ext>
                  </a:extLst>
                </p14:cNvPr>
                <p14:cNvContentPartPr/>
                <p14:nvPr/>
              </p14:nvContentPartPr>
              <p14:xfrm>
                <a:off x="3821065" y="778712"/>
                <a:ext cx="126360" cy="203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D799D00-BC10-43A4-AB91-22C7B99899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16745" y="774392"/>
                  <a:ext cx="135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5D59B53-BC94-4D7A-8987-83E5D904F421}"/>
                    </a:ext>
                  </a:extLst>
                </p14:cNvPr>
                <p14:cNvContentPartPr/>
                <p14:nvPr/>
              </p14:nvContentPartPr>
              <p14:xfrm>
                <a:off x="3956065" y="761072"/>
                <a:ext cx="101160" cy="896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5D59B53-BC94-4D7A-8987-83E5D904F4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51745" y="756752"/>
                  <a:ext cx="109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7F0E27-ABA8-4964-A8A3-29935324524A}"/>
                    </a:ext>
                  </a:extLst>
                </p14:cNvPr>
                <p14:cNvContentPartPr/>
                <p14:nvPr/>
              </p14:nvContentPartPr>
              <p14:xfrm>
                <a:off x="4051825" y="695912"/>
                <a:ext cx="241560" cy="133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7F0E27-ABA8-4964-A8A3-2993532452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47505" y="691592"/>
                  <a:ext cx="250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5CAE642-A0D2-4075-BC0F-01DA41E8333C}"/>
                    </a:ext>
                  </a:extLst>
                </p14:cNvPr>
                <p14:cNvContentPartPr/>
                <p14:nvPr/>
              </p14:nvContentPartPr>
              <p14:xfrm>
                <a:off x="4309225" y="693392"/>
                <a:ext cx="116640" cy="1116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5CAE642-A0D2-4075-BC0F-01DA41E833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04905" y="689072"/>
                  <a:ext cx="125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84FBA75-2A37-474F-BCEA-2D02CEC005BC}"/>
                    </a:ext>
                  </a:extLst>
                </p14:cNvPr>
                <p14:cNvContentPartPr/>
                <p14:nvPr/>
              </p14:nvContentPartPr>
              <p14:xfrm>
                <a:off x="4420465" y="700232"/>
                <a:ext cx="15840" cy="29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84FBA75-2A37-474F-BCEA-2D02CEC005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16145" y="695912"/>
                  <a:ext cx="24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9080F56-C71A-46E8-97AD-9B871A898AEA}"/>
                    </a:ext>
                  </a:extLst>
                </p14:cNvPr>
                <p14:cNvContentPartPr/>
                <p14:nvPr/>
              </p14:nvContentPartPr>
              <p14:xfrm>
                <a:off x="4464385" y="706712"/>
                <a:ext cx="49320" cy="39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9080F56-C71A-46E8-97AD-9B871A898AE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60065" y="702392"/>
                  <a:ext cx="57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5D8C9CA-76FD-49BA-AF45-30627DA580CA}"/>
                    </a:ext>
                  </a:extLst>
                </p14:cNvPr>
                <p14:cNvContentPartPr/>
                <p14:nvPr/>
              </p14:nvContentPartPr>
              <p14:xfrm>
                <a:off x="4458985" y="742712"/>
                <a:ext cx="30600" cy="10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5D8C9CA-76FD-49BA-AF45-30627DA580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54665" y="738392"/>
                  <a:ext cx="39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BA8332D-DD4B-441F-95AE-C3E72A16B8D4}"/>
                    </a:ext>
                  </a:extLst>
                </p14:cNvPr>
                <p14:cNvContentPartPr/>
                <p14:nvPr/>
              </p14:nvContentPartPr>
              <p14:xfrm>
                <a:off x="4465105" y="703472"/>
                <a:ext cx="71280" cy="84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BA8332D-DD4B-441F-95AE-C3E72A16B8D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60785" y="699152"/>
                  <a:ext cx="79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929796D-4E76-4140-8A86-3C48A3E0B6E9}"/>
                    </a:ext>
                  </a:extLst>
                </p14:cNvPr>
                <p14:cNvContentPartPr/>
                <p14:nvPr/>
              </p14:nvContentPartPr>
              <p14:xfrm>
                <a:off x="4559425" y="627512"/>
                <a:ext cx="94320" cy="136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929796D-4E76-4140-8A86-3C48A3E0B6E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55105" y="623192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607DC89-8BFA-438D-9657-7518E2F75310}"/>
                    </a:ext>
                  </a:extLst>
                </p14:cNvPr>
                <p14:cNvContentPartPr/>
                <p14:nvPr/>
              </p14:nvContentPartPr>
              <p14:xfrm>
                <a:off x="4661665" y="712832"/>
                <a:ext cx="10080" cy="3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607DC89-8BFA-438D-9657-7518E2F753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57345" y="708512"/>
                  <a:ext cx="18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C2BAC07-5F5E-4871-9DEE-192A59EFB126}"/>
                    </a:ext>
                  </a:extLst>
                </p14:cNvPr>
                <p14:cNvContentPartPr/>
                <p14:nvPr/>
              </p14:nvContentPartPr>
              <p14:xfrm>
                <a:off x="4661665" y="681872"/>
                <a:ext cx="123120" cy="568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C2BAC07-5F5E-4871-9DEE-192A59EFB1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57345" y="677552"/>
                  <a:ext cx="13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7AF0359-B3F0-4E1C-A06F-F5C8444BB122}"/>
                    </a:ext>
                  </a:extLst>
                </p14:cNvPr>
                <p14:cNvContentPartPr/>
                <p14:nvPr/>
              </p14:nvContentPartPr>
              <p14:xfrm>
                <a:off x="3816385" y="973832"/>
                <a:ext cx="154080" cy="154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7AF0359-B3F0-4E1C-A06F-F5C8444BB1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12065" y="969512"/>
                  <a:ext cx="162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4297A5-5C5C-4F43-918D-A90B137F083B}"/>
                    </a:ext>
                  </a:extLst>
                </p14:cNvPr>
                <p14:cNvContentPartPr/>
                <p14:nvPr/>
              </p14:nvContentPartPr>
              <p14:xfrm>
                <a:off x="4006105" y="949352"/>
                <a:ext cx="23400" cy="1299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4297A5-5C5C-4F43-918D-A90B137F083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01785" y="945032"/>
                  <a:ext cx="3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DF03D6B-56D6-43FA-9FC0-F530BF139478}"/>
                    </a:ext>
                  </a:extLst>
                </p14:cNvPr>
                <p14:cNvContentPartPr/>
                <p14:nvPr/>
              </p14:nvContentPartPr>
              <p14:xfrm>
                <a:off x="4025185" y="989312"/>
                <a:ext cx="144360" cy="64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DF03D6B-56D6-43FA-9FC0-F530BF13947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20865" y="984992"/>
                  <a:ext cx="153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F4D4D16-50AB-4D69-895B-22D8CC06D5BA}"/>
                    </a:ext>
                  </a:extLst>
                </p14:cNvPr>
                <p14:cNvContentPartPr/>
                <p14:nvPr/>
              </p14:nvContentPartPr>
              <p14:xfrm>
                <a:off x="4146145" y="920552"/>
                <a:ext cx="7560" cy="6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F4D4D16-50AB-4D69-895B-22D8CC06D5B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41825" y="916232"/>
                  <a:ext cx="16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B167B86-1559-46FF-8583-3D7FB124C94F}"/>
                    </a:ext>
                  </a:extLst>
                </p14:cNvPr>
                <p14:cNvContentPartPr/>
                <p14:nvPr/>
              </p14:nvContentPartPr>
              <p14:xfrm>
                <a:off x="4191865" y="891032"/>
                <a:ext cx="114840" cy="1288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B167B86-1559-46FF-8583-3D7FB124C94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87545" y="886712"/>
                  <a:ext cx="123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5C13347-F048-46DA-8136-28A78B226F0D}"/>
                    </a:ext>
                  </a:extLst>
                </p14:cNvPr>
                <p14:cNvContentPartPr/>
                <p14:nvPr/>
              </p14:nvContentPartPr>
              <p14:xfrm>
                <a:off x="4307425" y="879512"/>
                <a:ext cx="329040" cy="239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5C13347-F048-46DA-8136-28A78B226F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03105" y="875192"/>
                  <a:ext cx="337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34C6827-CE91-4628-8DB4-719D0C7DAC98}"/>
                    </a:ext>
                  </a:extLst>
                </p14:cNvPr>
                <p14:cNvContentPartPr/>
                <p14:nvPr/>
              </p14:nvContentPartPr>
              <p14:xfrm>
                <a:off x="4620625" y="848552"/>
                <a:ext cx="20880" cy="9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34C6827-CE91-4628-8DB4-719D0C7DAC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16305" y="844232"/>
                  <a:ext cx="29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8966990-77F8-4C98-AAD0-58E430A59ED6}"/>
                    </a:ext>
                  </a:extLst>
                </p14:cNvPr>
                <p14:cNvContentPartPr/>
                <p14:nvPr/>
              </p14:nvContentPartPr>
              <p14:xfrm>
                <a:off x="4656985" y="810752"/>
                <a:ext cx="112680" cy="1062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8966990-77F8-4C98-AAD0-58E430A59E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52665" y="806432"/>
                  <a:ext cx="121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24DD679-A515-4A2E-940A-D1484189D99A}"/>
                    </a:ext>
                  </a:extLst>
                </p14:cNvPr>
                <p14:cNvContentPartPr/>
                <p14:nvPr/>
              </p14:nvContentPartPr>
              <p14:xfrm>
                <a:off x="4783705" y="801392"/>
                <a:ext cx="146160" cy="936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24DD679-A515-4A2E-940A-D1484189D9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79385" y="797072"/>
                  <a:ext cx="15480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74ACA77-F6F7-46C7-BE06-76EDF2DA279D}"/>
                  </a:ext>
                </a:extLst>
              </p14:cNvPr>
              <p14:cNvContentPartPr/>
              <p14:nvPr/>
            </p14:nvContentPartPr>
            <p14:xfrm>
              <a:off x="2078002" y="2349752"/>
              <a:ext cx="3748320" cy="19551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74ACA77-F6F7-46C7-BE06-76EDF2DA279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073682" y="2345432"/>
                <a:ext cx="3756960" cy="19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58E9353-E1AC-4C4B-BB12-14496EF168C6}"/>
                  </a:ext>
                </a:extLst>
              </p14:cNvPr>
              <p14:cNvContentPartPr/>
              <p14:nvPr/>
            </p14:nvContentPartPr>
            <p14:xfrm>
              <a:off x="5956642" y="2280632"/>
              <a:ext cx="87840" cy="522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58E9353-E1AC-4C4B-BB12-14496EF168C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52322" y="2276312"/>
                <a:ext cx="964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8A32A5A-B265-4179-8263-F53C1CE3131F}"/>
                  </a:ext>
                </a:extLst>
              </p14:cNvPr>
              <p14:cNvContentPartPr/>
              <p14:nvPr/>
            </p14:nvContentPartPr>
            <p14:xfrm>
              <a:off x="6018922" y="2275952"/>
              <a:ext cx="64080" cy="1540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8A32A5A-B265-4179-8263-F53C1CE3131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014602" y="2271632"/>
                <a:ext cx="72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E4AFD60-3C4D-4531-B8A0-0E2A88CD8D6C}"/>
                  </a:ext>
                </a:extLst>
              </p14:cNvPr>
              <p14:cNvContentPartPr/>
              <p14:nvPr/>
            </p14:nvContentPartPr>
            <p14:xfrm>
              <a:off x="6135202" y="2192432"/>
              <a:ext cx="7920" cy="774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E4AFD60-3C4D-4531-B8A0-0E2A88CD8D6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30882" y="2188112"/>
                <a:ext cx="165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ECA0D75-875E-4076-8CF6-1E6BF2BD643D}"/>
                  </a:ext>
                </a:extLst>
              </p14:cNvPr>
              <p14:cNvContentPartPr/>
              <p14:nvPr/>
            </p14:nvContentPartPr>
            <p14:xfrm>
              <a:off x="6064282" y="2170832"/>
              <a:ext cx="139320" cy="1004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ECA0D75-875E-4076-8CF6-1E6BF2BD643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059962" y="2166512"/>
                <a:ext cx="1479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40DE22E-91BD-4EA7-A508-79F0882D9944}"/>
                  </a:ext>
                </a:extLst>
              </p14:cNvPr>
              <p14:cNvContentPartPr/>
              <p14:nvPr/>
            </p14:nvContentPartPr>
            <p14:xfrm>
              <a:off x="6271282" y="2292872"/>
              <a:ext cx="158400" cy="414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40DE22E-91BD-4EA7-A508-79F0882D994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66962" y="2288552"/>
                <a:ext cx="167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EEDDF961-2E1D-46E9-9B86-B496B8141EA9}"/>
                  </a:ext>
                </a:extLst>
              </p14:cNvPr>
              <p14:cNvContentPartPr/>
              <p14:nvPr/>
            </p14:nvContentPartPr>
            <p14:xfrm>
              <a:off x="6552442" y="2205032"/>
              <a:ext cx="20160" cy="1000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EEDDF961-2E1D-46E9-9B86-B496B8141EA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48122" y="2200712"/>
                <a:ext cx="288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2BE7D5F-07BC-473D-AE6B-B576A2E4AD30}"/>
                  </a:ext>
                </a:extLst>
              </p14:cNvPr>
              <p14:cNvContentPartPr/>
              <p14:nvPr/>
            </p14:nvContentPartPr>
            <p14:xfrm>
              <a:off x="6604282" y="2189912"/>
              <a:ext cx="142560" cy="1263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2BE7D5F-07BC-473D-AE6B-B576A2E4AD3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99962" y="2185592"/>
                <a:ext cx="1512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6821F15-B820-4AB3-A633-E37634DDBB0F}"/>
                  </a:ext>
                </a:extLst>
              </p14:cNvPr>
              <p14:cNvContentPartPr/>
              <p14:nvPr/>
            </p14:nvContentPartPr>
            <p14:xfrm>
              <a:off x="6761962" y="2197112"/>
              <a:ext cx="91440" cy="932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6821F15-B820-4AB3-A633-E37634DDBB0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757642" y="2192792"/>
                <a:ext cx="1000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B7998815-7F36-4E0F-BFDA-CB278C144B33}"/>
                  </a:ext>
                </a:extLst>
              </p14:cNvPr>
              <p14:cNvContentPartPr/>
              <p14:nvPr/>
            </p14:nvContentPartPr>
            <p14:xfrm>
              <a:off x="6951322" y="2186672"/>
              <a:ext cx="20880" cy="849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B7998815-7F36-4E0F-BFDA-CB278C144B3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47002" y="2182352"/>
                <a:ext cx="29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0169D0A-2695-415D-A367-93238365C95E}"/>
                  </a:ext>
                </a:extLst>
              </p14:cNvPr>
              <p14:cNvContentPartPr/>
              <p14:nvPr/>
            </p14:nvContentPartPr>
            <p14:xfrm>
              <a:off x="6911002" y="2226272"/>
              <a:ext cx="89640" cy="118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0169D0A-2695-415D-A367-93238365C95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906682" y="2221952"/>
                <a:ext cx="982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EF807ABE-2809-4123-9248-119B22EF0C39}"/>
                  </a:ext>
                </a:extLst>
              </p14:cNvPr>
              <p14:cNvContentPartPr/>
              <p14:nvPr/>
            </p14:nvContentPartPr>
            <p14:xfrm>
              <a:off x="7075162" y="2148152"/>
              <a:ext cx="100440" cy="1188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EF807ABE-2809-4123-9248-119B22EF0C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070842" y="2143832"/>
                <a:ext cx="109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A3C88C5-C1FF-412E-B7FF-D3C257B6999E}"/>
                  </a:ext>
                </a:extLst>
              </p14:cNvPr>
              <p14:cNvContentPartPr/>
              <p14:nvPr/>
            </p14:nvContentPartPr>
            <p14:xfrm>
              <a:off x="7211242" y="2113232"/>
              <a:ext cx="103680" cy="1400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A3C88C5-C1FF-412E-B7FF-D3C257B699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206922" y="2108912"/>
                <a:ext cx="112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684744E-2354-4A52-8271-E20CCC0A6135}"/>
                  </a:ext>
                </a:extLst>
              </p14:cNvPr>
              <p14:cNvContentPartPr/>
              <p14:nvPr/>
            </p14:nvContentPartPr>
            <p14:xfrm>
              <a:off x="7360282" y="2106392"/>
              <a:ext cx="88200" cy="1141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684744E-2354-4A52-8271-E20CCC0A613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355962" y="2102072"/>
                <a:ext cx="968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B1AD5DB-C8D3-455C-90B1-5D86261E55D1}"/>
                  </a:ext>
                </a:extLst>
              </p14:cNvPr>
              <p14:cNvContentPartPr/>
              <p14:nvPr/>
            </p14:nvContentPartPr>
            <p14:xfrm>
              <a:off x="7523362" y="2134472"/>
              <a:ext cx="97560" cy="1062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B1AD5DB-C8D3-455C-90B1-5D86261E55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519042" y="2130152"/>
                <a:ext cx="1062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902263B2-3AD8-4BA8-B6ED-EF34F87A80AA}"/>
                  </a:ext>
                </a:extLst>
              </p14:cNvPr>
              <p14:cNvContentPartPr/>
              <p14:nvPr/>
            </p14:nvContentPartPr>
            <p14:xfrm>
              <a:off x="7663042" y="2157152"/>
              <a:ext cx="186120" cy="154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902263B2-3AD8-4BA8-B6ED-EF34F87A80A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658722" y="2152832"/>
                <a:ext cx="194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20D2509E-E999-4BC8-9EC7-4CD07BEC44F7}"/>
                  </a:ext>
                </a:extLst>
              </p14:cNvPr>
              <p14:cNvContentPartPr/>
              <p14:nvPr/>
            </p14:nvContentPartPr>
            <p14:xfrm>
              <a:off x="7717042" y="2188472"/>
              <a:ext cx="138600" cy="61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20D2509E-E999-4BC8-9EC7-4CD07BEC44F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712722" y="2184152"/>
                <a:ext cx="1472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84AFAE2-079C-4F2D-9390-A0A3972D6A20}"/>
                  </a:ext>
                </a:extLst>
              </p14:cNvPr>
              <p14:cNvContentPartPr/>
              <p14:nvPr/>
            </p14:nvContentPartPr>
            <p14:xfrm>
              <a:off x="8043922" y="2048072"/>
              <a:ext cx="147240" cy="1144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84AFAE2-079C-4F2D-9390-A0A3972D6A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039602" y="2043752"/>
                <a:ext cx="155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0BBF546-AFB7-4533-8232-9229299AB5E2}"/>
                  </a:ext>
                </a:extLst>
              </p14:cNvPr>
              <p14:cNvContentPartPr/>
              <p14:nvPr/>
            </p14:nvContentPartPr>
            <p14:xfrm>
              <a:off x="8223922" y="2127992"/>
              <a:ext cx="89640" cy="702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0BBF546-AFB7-4533-8232-9229299AB5E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219602" y="2123672"/>
                <a:ext cx="98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A29E4D88-7479-4FAD-8B74-037532CB00A7}"/>
                  </a:ext>
                </a:extLst>
              </p14:cNvPr>
              <p14:cNvContentPartPr/>
              <p14:nvPr/>
            </p14:nvContentPartPr>
            <p14:xfrm>
              <a:off x="8393842" y="2063552"/>
              <a:ext cx="7560" cy="874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A29E4D88-7479-4FAD-8B74-037532CB00A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389522" y="2059232"/>
                <a:ext cx="162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921CD045-6BD2-48E5-86A9-E917B78D2F3C}"/>
                  </a:ext>
                </a:extLst>
              </p14:cNvPr>
              <p14:cNvContentPartPr/>
              <p14:nvPr/>
            </p14:nvContentPartPr>
            <p14:xfrm>
              <a:off x="8348842" y="2080472"/>
              <a:ext cx="119880" cy="68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921CD045-6BD2-48E5-86A9-E917B78D2F3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344522" y="2076152"/>
                <a:ext cx="1285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2416555-4203-44E7-9984-3A366F8CEB5D}"/>
                  </a:ext>
                </a:extLst>
              </p14:cNvPr>
              <p14:cNvContentPartPr/>
              <p14:nvPr/>
            </p14:nvContentPartPr>
            <p14:xfrm>
              <a:off x="8499322" y="1990112"/>
              <a:ext cx="134640" cy="1321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2416555-4203-44E7-9984-3A366F8CEB5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495002" y="1985792"/>
                <a:ext cx="143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6ED25BBB-C706-4CDD-A6C6-0823030EC24D}"/>
                  </a:ext>
                </a:extLst>
              </p14:cNvPr>
              <p14:cNvContentPartPr/>
              <p14:nvPr/>
            </p14:nvContentPartPr>
            <p14:xfrm>
              <a:off x="8687962" y="2004152"/>
              <a:ext cx="114120" cy="1148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6ED25BBB-C706-4CDD-A6C6-0823030EC24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683642" y="1999832"/>
                <a:ext cx="122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920DB9A-B7FF-4351-9537-1F5A6F789299}"/>
                  </a:ext>
                </a:extLst>
              </p14:cNvPr>
              <p14:cNvContentPartPr/>
              <p14:nvPr/>
            </p14:nvContentPartPr>
            <p14:xfrm>
              <a:off x="8864362" y="1968872"/>
              <a:ext cx="116280" cy="1681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920DB9A-B7FF-4351-9537-1F5A6F78929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860042" y="1964552"/>
                <a:ext cx="124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65FBDCC6-E3CA-4F51-9847-C502F4466C0B}"/>
                  </a:ext>
                </a:extLst>
              </p14:cNvPr>
              <p14:cNvContentPartPr/>
              <p14:nvPr/>
            </p14:nvContentPartPr>
            <p14:xfrm>
              <a:off x="9104122" y="1977872"/>
              <a:ext cx="12600" cy="853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65FBDCC6-E3CA-4F51-9847-C502F4466C0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099802" y="1973552"/>
                <a:ext cx="212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FB49F12-78E2-4E61-AA10-6400FBB11FE1}"/>
                  </a:ext>
                </a:extLst>
              </p14:cNvPr>
              <p14:cNvContentPartPr/>
              <p14:nvPr/>
            </p14:nvContentPartPr>
            <p14:xfrm>
              <a:off x="9070642" y="2007032"/>
              <a:ext cx="152640" cy="104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FB49F12-78E2-4E61-AA10-6400FBB11FE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066322" y="2002712"/>
                <a:ext cx="1612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468C378-AEEA-45BD-AC3E-4ACD307194C5}"/>
                  </a:ext>
                </a:extLst>
              </p14:cNvPr>
              <p14:cNvContentPartPr/>
              <p14:nvPr/>
            </p14:nvContentPartPr>
            <p14:xfrm>
              <a:off x="9240202" y="1925672"/>
              <a:ext cx="102600" cy="918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468C378-AEEA-45BD-AC3E-4ACD307194C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235882" y="1921352"/>
                <a:ext cx="111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C4FD381B-9231-4304-B594-882038F2CA6C}"/>
                  </a:ext>
                </a:extLst>
              </p14:cNvPr>
              <p14:cNvContentPartPr/>
              <p14:nvPr/>
            </p14:nvContentPartPr>
            <p14:xfrm>
              <a:off x="9378442" y="1994792"/>
              <a:ext cx="66240" cy="928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C4FD381B-9231-4304-B594-882038F2CA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374122" y="1990472"/>
                <a:ext cx="74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9D9886F-8DB0-426F-AD5E-A6571F68EEB1}"/>
                  </a:ext>
                </a:extLst>
              </p14:cNvPr>
              <p14:cNvContentPartPr/>
              <p14:nvPr/>
            </p14:nvContentPartPr>
            <p14:xfrm>
              <a:off x="9543682" y="1978592"/>
              <a:ext cx="39600" cy="36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9D9886F-8DB0-426F-AD5E-A6571F68EEB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539362" y="1974272"/>
                <a:ext cx="4824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1562EB31-78D3-4355-ACE0-3383B6F82A73}"/>
                  </a:ext>
                </a:extLst>
              </p14:cNvPr>
              <p14:cNvContentPartPr/>
              <p14:nvPr/>
            </p14:nvContentPartPr>
            <p14:xfrm>
              <a:off x="9629002" y="1923512"/>
              <a:ext cx="114840" cy="1630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1562EB31-78D3-4355-ACE0-3383B6F82A7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624682" y="1919192"/>
                <a:ext cx="123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45FB81B-0773-4600-8637-E44CBE9DB7BA}"/>
                  </a:ext>
                </a:extLst>
              </p14:cNvPr>
              <p14:cNvContentPartPr/>
              <p14:nvPr/>
            </p14:nvContentPartPr>
            <p14:xfrm>
              <a:off x="7965082" y="2199992"/>
              <a:ext cx="782640" cy="1267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45FB81B-0773-4600-8637-E44CBE9DB7B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960762" y="2195672"/>
                <a:ext cx="79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B6B7412-A249-4B52-8D8B-E530E57132FA}"/>
                  </a:ext>
                </a:extLst>
              </p14:cNvPr>
              <p14:cNvContentPartPr/>
              <p14:nvPr/>
            </p14:nvContentPartPr>
            <p14:xfrm>
              <a:off x="8767882" y="2171192"/>
              <a:ext cx="267840" cy="802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B6B7412-A249-4B52-8D8B-E530E57132F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763562" y="2166872"/>
                <a:ext cx="2764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550F8925-1881-4D1B-A37E-E03A40ABA5D3}"/>
                  </a:ext>
                </a:extLst>
              </p14:cNvPr>
              <p14:cNvContentPartPr/>
              <p14:nvPr/>
            </p14:nvContentPartPr>
            <p14:xfrm>
              <a:off x="8353162" y="2376032"/>
              <a:ext cx="84600" cy="1090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550F8925-1881-4D1B-A37E-E03A40ABA5D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348842" y="2371712"/>
                <a:ext cx="93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BD50DA7-93BB-40D3-9BC5-81BC90329B25}"/>
                  </a:ext>
                </a:extLst>
              </p14:cNvPr>
              <p14:cNvContentPartPr/>
              <p14:nvPr/>
            </p14:nvContentPartPr>
            <p14:xfrm>
              <a:off x="8379442" y="2389352"/>
              <a:ext cx="91800" cy="835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BD50DA7-93BB-40D3-9BC5-81BC90329B2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375122" y="2385032"/>
                <a:ext cx="1004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981349F7-733C-4981-B3C6-DEFA50067C52}"/>
                  </a:ext>
                </a:extLst>
              </p14:cNvPr>
              <p14:cNvContentPartPr/>
              <p14:nvPr/>
            </p14:nvContentPartPr>
            <p14:xfrm>
              <a:off x="8475562" y="2421032"/>
              <a:ext cx="73080" cy="468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981349F7-733C-4981-B3C6-DEFA50067C5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471242" y="2416712"/>
                <a:ext cx="81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B3CEA96-5745-4D37-A243-3622344ADC45}"/>
                  </a:ext>
                </a:extLst>
              </p14:cNvPr>
              <p14:cNvContentPartPr/>
              <p14:nvPr/>
            </p14:nvContentPartPr>
            <p14:xfrm>
              <a:off x="8537842" y="2336072"/>
              <a:ext cx="90720" cy="105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B3CEA96-5745-4D37-A243-3622344ADC4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533522" y="2331752"/>
                <a:ext cx="993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24467A2A-6D0D-4080-A310-C8D42437DCEF}"/>
                  </a:ext>
                </a:extLst>
              </p14:cNvPr>
              <p14:cNvContentPartPr/>
              <p14:nvPr/>
            </p14:nvContentPartPr>
            <p14:xfrm>
              <a:off x="8614522" y="2363792"/>
              <a:ext cx="64080" cy="885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24467A2A-6D0D-4080-A310-C8D42437DCE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610202" y="2359472"/>
                <a:ext cx="72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BEDD104D-B6D3-4140-ACAE-BC1500B7F98A}"/>
                  </a:ext>
                </a:extLst>
              </p14:cNvPr>
              <p14:cNvContentPartPr/>
              <p14:nvPr/>
            </p14:nvContentPartPr>
            <p14:xfrm>
              <a:off x="8699482" y="2383232"/>
              <a:ext cx="116640" cy="486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BEDD104D-B6D3-4140-ACAE-BC1500B7F98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695162" y="2378912"/>
                <a:ext cx="125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3CA080FE-3685-4AC8-9261-EA9D04FE9A02}"/>
                  </a:ext>
                </a:extLst>
              </p14:cNvPr>
              <p14:cNvContentPartPr/>
              <p14:nvPr/>
            </p14:nvContentPartPr>
            <p14:xfrm>
              <a:off x="8836642" y="2355512"/>
              <a:ext cx="82080" cy="529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3CA080FE-3685-4AC8-9261-EA9D04FE9A0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832322" y="2351192"/>
                <a:ext cx="907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9F191ED-7B0F-49B7-B20E-E5A213580271}"/>
                  </a:ext>
                </a:extLst>
              </p14:cNvPr>
              <p14:cNvContentPartPr/>
              <p14:nvPr/>
            </p14:nvContentPartPr>
            <p14:xfrm>
              <a:off x="8907562" y="2291432"/>
              <a:ext cx="71640" cy="1126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9F191ED-7B0F-49B7-B20E-E5A21358027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903242" y="2287112"/>
                <a:ext cx="80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5520B7F7-EF5A-4301-B6C8-64C63A7FE05C}"/>
                  </a:ext>
                </a:extLst>
              </p14:cNvPr>
              <p14:cNvContentPartPr/>
              <p14:nvPr/>
            </p14:nvContentPartPr>
            <p14:xfrm>
              <a:off x="9015202" y="2349392"/>
              <a:ext cx="94320" cy="100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5520B7F7-EF5A-4301-B6C8-64C63A7FE05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010882" y="2345072"/>
                <a:ext cx="1029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AB9A327-265A-4A93-9C8F-5126D6256E76}"/>
                  </a:ext>
                </a:extLst>
              </p14:cNvPr>
              <p14:cNvContentPartPr/>
              <p14:nvPr/>
            </p14:nvContentPartPr>
            <p14:xfrm>
              <a:off x="8516242" y="2538032"/>
              <a:ext cx="75240" cy="871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AB9A327-265A-4A93-9C8F-5126D6256E7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511922" y="2533712"/>
                <a:ext cx="83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26B974F-42A4-4F98-B1C0-DB59CD326A17}"/>
                  </a:ext>
                </a:extLst>
              </p14:cNvPr>
              <p14:cNvContentPartPr/>
              <p14:nvPr/>
            </p14:nvContentPartPr>
            <p14:xfrm>
              <a:off x="8614522" y="2453792"/>
              <a:ext cx="443520" cy="1512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26B974F-42A4-4F98-B1C0-DB59CD326A1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610202" y="2449472"/>
                <a:ext cx="452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8AFD049-207A-4959-885D-E91CA22C55A5}"/>
                  </a:ext>
                </a:extLst>
              </p14:cNvPr>
              <p14:cNvContentPartPr/>
              <p14:nvPr/>
            </p14:nvContentPartPr>
            <p14:xfrm>
              <a:off x="9383482" y="2178392"/>
              <a:ext cx="54360" cy="1148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8AFD049-207A-4959-885D-E91CA22C55A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379162" y="2174072"/>
                <a:ext cx="63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E113622-034F-4162-B5C5-C5655B280E13}"/>
                  </a:ext>
                </a:extLst>
              </p14:cNvPr>
              <p14:cNvContentPartPr/>
              <p14:nvPr/>
            </p14:nvContentPartPr>
            <p14:xfrm>
              <a:off x="9281962" y="2127632"/>
              <a:ext cx="191520" cy="741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E113622-034F-4162-B5C5-C5655B280E1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277642" y="2123312"/>
                <a:ext cx="200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93ABF3A-D9B8-4D94-AE22-5668E567F092}"/>
                  </a:ext>
                </a:extLst>
              </p14:cNvPr>
              <p14:cNvContentPartPr/>
              <p14:nvPr/>
            </p14:nvContentPartPr>
            <p14:xfrm>
              <a:off x="9352162" y="2429312"/>
              <a:ext cx="102960" cy="946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93ABF3A-D9B8-4D94-AE22-5668E567F09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347842" y="2424992"/>
                <a:ext cx="111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F6DA9B5-471A-4CBB-AA87-839C4FC07B41}"/>
                  </a:ext>
                </a:extLst>
              </p14:cNvPr>
              <p14:cNvContentPartPr/>
              <p14:nvPr/>
            </p14:nvContentPartPr>
            <p14:xfrm>
              <a:off x="9479962" y="2400872"/>
              <a:ext cx="184320" cy="1162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F6DA9B5-471A-4CBB-AA87-839C4FC07B4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475642" y="2396552"/>
                <a:ext cx="192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3DD4982-A8D2-4FCD-89B2-0415B3A626AE}"/>
                  </a:ext>
                </a:extLst>
              </p14:cNvPr>
              <p14:cNvContentPartPr/>
              <p14:nvPr/>
            </p14:nvContentPartPr>
            <p14:xfrm>
              <a:off x="9665002" y="2394032"/>
              <a:ext cx="26640" cy="360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3DD4982-A8D2-4FCD-89B2-0415B3A626A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660682" y="2389712"/>
                <a:ext cx="35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E10A16E-EA2F-40FC-B8EB-BD6EE920BADE}"/>
                  </a:ext>
                </a:extLst>
              </p14:cNvPr>
              <p14:cNvContentPartPr/>
              <p14:nvPr/>
            </p14:nvContentPartPr>
            <p14:xfrm>
              <a:off x="9696682" y="2420672"/>
              <a:ext cx="337320" cy="1839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E10A16E-EA2F-40FC-B8EB-BD6EE920BAD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692362" y="2416352"/>
                <a:ext cx="345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C0B282AA-776C-43EE-A9B2-207BC5BEFE8A}"/>
                  </a:ext>
                </a:extLst>
              </p14:cNvPr>
              <p14:cNvContentPartPr/>
              <p14:nvPr/>
            </p14:nvContentPartPr>
            <p14:xfrm>
              <a:off x="1761922" y="4341992"/>
              <a:ext cx="283320" cy="11124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C0B282AA-776C-43EE-A9B2-207BC5BEFE8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757602" y="4337672"/>
                <a:ext cx="291960" cy="11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8E8277D-32EF-493A-8AEB-B787B537ED6A}"/>
                  </a:ext>
                </a:extLst>
              </p14:cNvPr>
              <p14:cNvContentPartPr/>
              <p14:nvPr/>
            </p14:nvContentPartPr>
            <p14:xfrm>
              <a:off x="2556745" y="5122832"/>
              <a:ext cx="127080" cy="4312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8E8277D-32EF-493A-8AEB-B787B537ED6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52425" y="5118512"/>
                <a:ext cx="1357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8C2DAD08-2BF7-4C65-88E3-7AD238489F70}"/>
                  </a:ext>
                </a:extLst>
              </p14:cNvPr>
              <p14:cNvContentPartPr/>
              <p14:nvPr/>
            </p14:nvContentPartPr>
            <p14:xfrm>
              <a:off x="2276305" y="5437112"/>
              <a:ext cx="64080" cy="1080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8C2DAD08-2BF7-4C65-88E3-7AD238489F7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271985" y="5432792"/>
                <a:ext cx="72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9AC76DF9-86C5-4B58-BCC4-E1BAACF5C2D8}"/>
                  </a:ext>
                </a:extLst>
              </p14:cNvPr>
              <p14:cNvContentPartPr/>
              <p14:nvPr/>
            </p14:nvContentPartPr>
            <p14:xfrm>
              <a:off x="2345065" y="5467712"/>
              <a:ext cx="37800" cy="1018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9AC76DF9-86C5-4B58-BCC4-E1BAACF5C2D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340745" y="5463392"/>
                <a:ext cx="46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A2A5408-EE80-4BDE-AE3D-8493343B11F9}"/>
                  </a:ext>
                </a:extLst>
              </p14:cNvPr>
              <p14:cNvContentPartPr/>
              <p14:nvPr/>
            </p14:nvContentPartPr>
            <p14:xfrm>
              <a:off x="2361985" y="5370512"/>
              <a:ext cx="83160" cy="1864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A2A5408-EE80-4BDE-AE3D-8493343B11F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357665" y="5366192"/>
                <a:ext cx="91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88E0A93C-A689-4B75-9268-293D0CAE4148}"/>
                  </a:ext>
                </a:extLst>
              </p14:cNvPr>
              <p14:cNvContentPartPr/>
              <p14:nvPr/>
            </p14:nvContentPartPr>
            <p14:xfrm>
              <a:off x="2459185" y="5315072"/>
              <a:ext cx="81720" cy="903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88E0A93C-A689-4B75-9268-293D0CAE414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454865" y="5310752"/>
                <a:ext cx="90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F92AF3B-06CF-49C5-993E-CDE8B7698C46}"/>
                  </a:ext>
                </a:extLst>
              </p14:cNvPr>
              <p14:cNvContentPartPr/>
              <p14:nvPr/>
            </p14:nvContentPartPr>
            <p14:xfrm>
              <a:off x="5929585" y="2320592"/>
              <a:ext cx="1756080" cy="22608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F92AF3B-06CF-49C5-993E-CDE8B7698C4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925265" y="2316272"/>
                <a:ext cx="1764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59BD92E-E62A-44FA-AAFD-8B1B78C78C5F}"/>
                  </a:ext>
                </a:extLst>
              </p14:cNvPr>
              <p14:cNvContentPartPr/>
              <p14:nvPr/>
            </p14:nvContentPartPr>
            <p14:xfrm>
              <a:off x="7711585" y="2392952"/>
              <a:ext cx="19800" cy="46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59BD92E-E62A-44FA-AAFD-8B1B78C78C5F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707265" y="2388632"/>
                <a:ext cx="28440" cy="1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734B9AEE-F2D8-4CD3-885C-9921982F4B7B}"/>
              </a:ext>
            </a:extLst>
          </p:cNvPr>
          <p:cNvGrpSpPr/>
          <p:nvPr/>
        </p:nvGrpSpPr>
        <p:grpSpPr>
          <a:xfrm>
            <a:off x="1656082" y="4281152"/>
            <a:ext cx="626040" cy="120960"/>
            <a:chOff x="1656082" y="4281152"/>
            <a:chExt cx="62604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660F20F-3AE4-4531-8A29-A3A4FB3DDDBE}"/>
                    </a:ext>
                  </a:extLst>
                </p14:cNvPr>
                <p14:cNvContentPartPr/>
                <p14:nvPr/>
              </p14:nvContentPartPr>
              <p14:xfrm>
                <a:off x="1974682" y="4302392"/>
                <a:ext cx="307440" cy="32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660F20F-3AE4-4531-8A29-A3A4FB3DDDB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970362" y="4298072"/>
                  <a:ext cx="31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557209D-4F89-45CA-AD6E-57467A606DB5}"/>
                    </a:ext>
                  </a:extLst>
                </p14:cNvPr>
                <p14:cNvContentPartPr/>
                <p14:nvPr/>
              </p14:nvContentPartPr>
              <p14:xfrm>
                <a:off x="1656082" y="4305272"/>
                <a:ext cx="29160" cy="95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557209D-4F89-45CA-AD6E-57467A606DB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51762" y="4300952"/>
                  <a:ext cx="37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2065BA2-738B-4460-8FB9-37769D885F1C}"/>
                    </a:ext>
                  </a:extLst>
                </p14:cNvPr>
                <p14:cNvContentPartPr/>
                <p14:nvPr/>
              </p14:nvContentPartPr>
              <p14:xfrm>
                <a:off x="1696762" y="4296272"/>
                <a:ext cx="93600" cy="105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2065BA2-738B-4460-8FB9-37769D885F1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92442" y="4291952"/>
                  <a:ext cx="102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FF323A1-B093-484C-B518-C74E6BE0C8FC}"/>
                    </a:ext>
                  </a:extLst>
                </p14:cNvPr>
                <p14:cNvContentPartPr/>
                <p14:nvPr/>
              </p14:nvContentPartPr>
              <p14:xfrm>
                <a:off x="1815922" y="4285472"/>
                <a:ext cx="87120" cy="75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FF323A1-B093-484C-B518-C74E6BE0C8F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11602" y="4281152"/>
                  <a:ext cx="95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77B6DAD-FDB9-4412-8DB6-7F507E102A3E}"/>
                    </a:ext>
                  </a:extLst>
                </p14:cNvPr>
                <p14:cNvContentPartPr/>
                <p14:nvPr/>
              </p14:nvContentPartPr>
              <p14:xfrm>
                <a:off x="1932145" y="4281152"/>
                <a:ext cx="324000" cy="88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77B6DAD-FDB9-4412-8DB6-7F507E102A3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927825" y="4276832"/>
                  <a:ext cx="33264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80070A08-73C8-4947-BCE9-DCD4CC5F215F}"/>
                  </a:ext>
                </a:extLst>
              </p14:cNvPr>
              <p14:cNvContentPartPr/>
              <p14:nvPr/>
            </p14:nvContentPartPr>
            <p14:xfrm>
              <a:off x="4249105" y="3180992"/>
              <a:ext cx="24840" cy="2368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80070A08-73C8-4947-BCE9-DCD4CC5F215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44785" y="3176672"/>
                <a:ext cx="33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98B2B51-3B93-4E6A-984A-FC8445F0660F}"/>
                  </a:ext>
                </a:extLst>
              </p14:cNvPr>
              <p14:cNvContentPartPr/>
              <p14:nvPr/>
            </p14:nvContentPartPr>
            <p14:xfrm>
              <a:off x="4072705" y="3782192"/>
              <a:ext cx="105120" cy="70884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98B2B51-3B93-4E6A-984A-FC8445F0660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068385" y="3777872"/>
                <a:ext cx="11376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8AD5D0BD-A0DA-4187-B442-B31D36E0D0FD}"/>
                  </a:ext>
                </a:extLst>
              </p14:cNvPr>
              <p14:cNvContentPartPr/>
              <p14:nvPr/>
            </p14:nvContentPartPr>
            <p14:xfrm>
              <a:off x="3949585" y="4831592"/>
              <a:ext cx="94320" cy="55512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8AD5D0BD-A0DA-4187-B442-B31D36E0D0FD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945265" y="4827272"/>
                <a:ext cx="10296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29604F5-7A9C-4E28-9366-070D804FA712}"/>
                  </a:ext>
                </a:extLst>
              </p14:cNvPr>
              <p14:cNvContentPartPr/>
              <p14:nvPr/>
            </p14:nvContentPartPr>
            <p14:xfrm>
              <a:off x="2085505" y="3201152"/>
              <a:ext cx="253080" cy="126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29604F5-7A9C-4E28-9366-070D804FA71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081185" y="3196832"/>
                <a:ext cx="261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6E371375-D744-48AC-BB86-14CB1A61B3C2}"/>
                  </a:ext>
                </a:extLst>
              </p14:cNvPr>
              <p14:cNvContentPartPr/>
              <p14:nvPr/>
            </p14:nvContentPartPr>
            <p14:xfrm>
              <a:off x="2611825" y="3171632"/>
              <a:ext cx="559440" cy="216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6E371375-D744-48AC-BB86-14CB1A61B3C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607505" y="3167312"/>
                <a:ext cx="568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D3049268-26DC-4116-ACEB-50219008710C}"/>
                  </a:ext>
                </a:extLst>
              </p14:cNvPr>
              <p14:cNvContentPartPr/>
              <p14:nvPr/>
            </p14:nvContentPartPr>
            <p14:xfrm>
              <a:off x="3707305" y="3103952"/>
              <a:ext cx="557640" cy="460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D3049268-26DC-4116-ACEB-50219008710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702985" y="3099632"/>
                <a:ext cx="5662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B57273C5-096B-4448-A038-14B9E1A24BA0}"/>
              </a:ext>
            </a:extLst>
          </p:cNvPr>
          <p:cNvGrpSpPr/>
          <p:nvPr/>
        </p:nvGrpSpPr>
        <p:grpSpPr>
          <a:xfrm>
            <a:off x="3959665" y="5724752"/>
            <a:ext cx="327240" cy="245880"/>
            <a:chOff x="3959665" y="5724752"/>
            <a:chExt cx="32724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E44599F-AA1F-4907-BEBA-E2184386241C}"/>
                    </a:ext>
                  </a:extLst>
                </p14:cNvPr>
                <p14:cNvContentPartPr/>
                <p14:nvPr/>
              </p14:nvContentPartPr>
              <p14:xfrm>
                <a:off x="3959665" y="5777312"/>
                <a:ext cx="92160" cy="734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E44599F-AA1F-4907-BEBA-E2184386241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55345" y="5772992"/>
                  <a:ext cx="100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4566521-1C2F-49B2-AA84-D4103EA1284F}"/>
                    </a:ext>
                  </a:extLst>
                </p14:cNvPr>
                <p14:cNvContentPartPr/>
                <p14:nvPr/>
              </p14:nvContentPartPr>
              <p14:xfrm>
                <a:off x="4022665" y="5808272"/>
                <a:ext cx="60840" cy="162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4566521-1C2F-49B2-AA84-D4103EA1284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18345" y="5803952"/>
                  <a:ext cx="69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86EF04C-9486-4B6C-8136-01CBB9CF82AD}"/>
                    </a:ext>
                  </a:extLst>
                </p14:cNvPr>
                <p14:cNvContentPartPr/>
                <p14:nvPr/>
              </p14:nvContentPartPr>
              <p14:xfrm>
                <a:off x="4131745" y="5724752"/>
                <a:ext cx="155160" cy="131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86EF04C-9486-4B6C-8136-01CBB9CF82A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127425" y="5720432"/>
                  <a:ext cx="1638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1C3E0C8-8A23-4AD7-9710-879B74AB0998}"/>
              </a:ext>
            </a:extLst>
          </p:cNvPr>
          <p:cNvGrpSpPr/>
          <p:nvPr/>
        </p:nvGrpSpPr>
        <p:grpSpPr>
          <a:xfrm>
            <a:off x="1620025" y="3085592"/>
            <a:ext cx="293040" cy="280080"/>
            <a:chOff x="1620025" y="3085592"/>
            <a:chExt cx="29304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273B53-B2DC-4124-94F7-0FD90C111529}"/>
                    </a:ext>
                  </a:extLst>
                </p14:cNvPr>
                <p14:cNvContentPartPr/>
                <p14:nvPr/>
              </p14:nvContentPartPr>
              <p14:xfrm>
                <a:off x="1620025" y="3184952"/>
                <a:ext cx="110880" cy="180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273B53-B2DC-4124-94F7-0FD90C11152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615705" y="3180632"/>
                  <a:ext cx="119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2FA9A4C-D6F3-43B7-A4C2-01841E9F3E88}"/>
                    </a:ext>
                  </a:extLst>
                </p14:cNvPr>
                <p14:cNvContentPartPr/>
                <p14:nvPr/>
              </p14:nvContentPartPr>
              <p14:xfrm>
                <a:off x="1703905" y="3085592"/>
                <a:ext cx="209160" cy="140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2FA9A4C-D6F3-43B7-A4C2-01841E9F3E8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99585" y="3081272"/>
                  <a:ext cx="2178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03236F3F-35B4-4EBC-9D1B-D80AA867A716}"/>
              </a:ext>
            </a:extLst>
          </p:cNvPr>
          <p:cNvGrpSpPr/>
          <p:nvPr/>
        </p:nvGrpSpPr>
        <p:grpSpPr>
          <a:xfrm>
            <a:off x="4386265" y="3215552"/>
            <a:ext cx="275400" cy="196200"/>
            <a:chOff x="4386265" y="3215552"/>
            <a:chExt cx="27540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AB5763A-69E8-404F-9C36-69BE23B73CAE}"/>
                    </a:ext>
                  </a:extLst>
                </p14:cNvPr>
                <p14:cNvContentPartPr/>
                <p14:nvPr/>
              </p14:nvContentPartPr>
              <p14:xfrm>
                <a:off x="4449985" y="3284312"/>
                <a:ext cx="211680" cy="1274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AB5763A-69E8-404F-9C36-69BE23B73CA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45665" y="3279992"/>
                  <a:ext cx="22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B67B8A6-8726-42CF-8076-914D4DF9DAC2}"/>
                    </a:ext>
                  </a:extLst>
                </p14:cNvPr>
                <p14:cNvContentPartPr/>
                <p14:nvPr/>
              </p14:nvContentPartPr>
              <p14:xfrm>
                <a:off x="4386265" y="3215552"/>
                <a:ext cx="239040" cy="1490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B67B8A6-8726-42CF-8076-914D4DF9DA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1945" y="3211232"/>
                  <a:ext cx="2476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D6A318C5-A26A-4F97-B867-CAAD3A5AED4B}"/>
              </a:ext>
            </a:extLst>
          </p:cNvPr>
          <p:cNvGrpSpPr/>
          <p:nvPr/>
        </p:nvGrpSpPr>
        <p:grpSpPr>
          <a:xfrm>
            <a:off x="4984585" y="3170192"/>
            <a:ext cx="3384720" cy="805680"/>
            <a:chOff x="4984585" y="3170192"/>
            <a:chExt cx="3384720" cy="8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043B119-A9E3-4901-989B-DC49816D9DE0}"/>
                    </a:ext>
                  </a:extLst>
                </p14:cNvPr>
                <p14:cNvContentPartPr/>
                <p14:nvPr/>
              </p14:nvContentPartPr>
              <p14:xfrm>
                <a:off x="4984585" y="3412832"/>
                <a:ext cx="268200" cy="2584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043B119-A9E3-4901-989B-DC49816D9DE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80265" y="3408512"/>
                  <a:ext cx="276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5CA3EFB-E24D-459B-B031-1FCCDBB1F192}"/>
                    </a:ext>
                  </a:extLst>
                </p14:cNvPr>
                <p14:cNvContentPartPr/>
                <p14:nvPr/>
              </p14:nvContentPartPr>
              <p14:xfrm>
                <a:off x="5203465" y="3401672"/>
                <a:ext cx="151560" cy="105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5CA3EFB-E24D-459B-B031-1FCCDBB1F19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99145" y="3397352"/>
                  <a:ext cx="160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16095CA-FEF2-408D-BE5B-0BCF13CBF7C7}"/>
                    </a:ext>
                  </a:extLst>
                </p14:cNvPr>
                <p14:cNvContentPartPr/>
                <p14:nvPr/>
              </p14:nvContentPartPr>
              <p14:xfrm>
                <a:off x="5354665" y="3416792"/>
                <a:ext cx="383040" cy="85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16095CA-FEF2-408D-BE5B-0BCF13CBF7C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50345" y="3412472"/>
                  <a:ext cx="391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5028A1E-3164-4BA6-B927-350B785E4695}"/>
                    </a:ext>
                  </a:extLst>
                </p14:cNvPr>
                <p14:cNvContentPartPr/>
                <p14:nvPr/>
              </p14:nvContentPartPr>
              <p14:xfrm>
                <a:off x="5748505" y="3325352"/>
                <a:ext cx="134640" cy="1767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5028A1E-3164-4BA6-B927-350B785E469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44185" y="3321032"/>
                  <a:ext cx="143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E171CB3-0997-48E0-99CC-9970D86A05FC}"/>
                    </a:ext>
                  </a:extLst>
                </p14:cNvPr>
                <p14:cNvContentPartPr/>
                <p14:nvPr/>
              </p14:nvContentPartPr>
              <p14:xfrm>
                <a:off x="5928865" y="3337952"/>
                <a:ext cx="397800" cy="146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E171CB3-0997-48E0-99CC-9970D86A05F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24545" y="3333632"/>
                  <a:ext cx="406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25ADD46-3289-4812-A849-23301EEA3C30}"/>
                    </a:ext>
                  </a:extLst>
                </p14:cNvPr>
                <p14:cNvContentPartPr/>
                <p14:nvPr/>
              </p14:nvContentPartPr>
              <p14:xfrm>
                <a:off x="6301465" y="3260912"/>
                <a:ext cx="95760" cy="1677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25ADD46-3289-4812-A849-23301EEA3C3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97145" y="3256592"/>
                  <a:ext cx="104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E1D0CD3-5703-4571-A486-D924A9EE1543}"/>
                    </a:ext>
                  </a:extLst>
                </p14:cNvPr>
                <p14:cNvContentPartPr/>
                <p14:nvPr/>
              </p14:nvContentPartPr>
              <p14:xfrm>
                <a:off x="6240985" y="3262712"/>
                <a:ext cx="73800" cy="18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E1D0CD3-5703-4571-A486-D924A9EE154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36665" y="3258392"/>
                  <a:ext cx="82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CCE6195-BD56-4809-A3EA-DA89F11DF49A}"/>
                    </a:ext>
                  </a:extLst>
                </p14:cNvPr>
                <p14:cNvContentPartPr/>
                <p14:nvPr/>
              </p14:nvContentPartPr>
              <p14:xfrm>
                <a:off x="6404785" y="3336152"/>
                <a:ext cx="80640" cy="93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CCE6195-BD56-4809-A3EA-DA89F11DF49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00465" y="3331832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DFC5FF8-0CA5-43CE-B886-B2F9CE8F2367}"/>
                    </a:ext>
                  </a:extLst>
                </p14:cNvPr>
                <p14:cNvContentPartPr/>
                <p14:nvPr/>
              </p14:nvContentPartPr>
              <p14:xfrm>
                <a:off x="6531505" y="3226712"/>
                <a:ext cx="122760" cy="1882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DFC5FF8-0CA5-43CE-B886-B2F9CE8F236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27185" y="3222392"/>
                  <a:ext cx="131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27A2735-936E-4037-888B-D89D1FE6B3F9}"/>
                    </a:ext>
                  </a:extLst>
                </p14:cNvPr>
                <p14:cNvContentPartPr/>
                <p14:nvPr/>
              </p14:nvContentPartPr>
              <p14:xfrm>
                <a:off x="6687025" y="3231392"/>
                <a:ext cx="519840" cy="2005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27A2735-936E-4037-888B-D89D1FE6B3F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82705" y="3227072"/>
                  <a:ext cx="528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EB3939B-4D29-4565-9D55-34335287C85E}"/>
                    </a:ext>
                  </a:extLst>
                </p14:cNvPr>
                <p14:cNvContentPartPr/>
                <p14:nvPr/>
              </p14:nvContentPartPr>
              <p14:xfrm>
                <a:off x="7195345" y="3224912"/>
                <a:ext cx="82080" cy="79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EB3939B-4D29-4565-9D55-34335287C85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91025" y="3220592"/>
                  <a:ext cx="9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0BC9D1A-141A-48B5-ACE6-AE14997EEA55}"/>
                    </a:ext>
                  </a:extLst>
                </p14:cNvPr>
                <p14:cNvContentPartPr/>
                <p14:nvPr/>
              </p14:nvContentPartPr>
              <p14:xfrm>
                <a:off x="7310905" y="3170192"/>
                <a:ext cx="104760" cy="2059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0BC9D1A-141A-48B5-ACE6-AE14997EEA5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06585" y="3165872"/>
                  <a:ext cx="113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BB4498F-87CA-4850-9758-0AFB981CC570}"/>
                    </a:ext>
                  </a:extLst>
                </p14:cNvPr>
                <p14:cNvContentPartPr/>
                <p14:nvPr/>
              </p14:nvContentPartPr>
              <p14:xfrm>
                <a:off x="7354105" y="3314192"/>
                <a:ext cx="88200" cy="46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BB4498F-87CA-4850-9758-0AFB981CC57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349785" y="3309872"/>
                  <a:ext cx="96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F39A608-85B0-47E1-BBBF-FF7E38704D63}"/>
                    </a:ext>
                  </a:extLst>
                </p14:cNvPr>
                <p14:cNvContentPartPr/>
                <p14:nvPr/>
              </p14:nvContentPartPr>
              <p14:xfrm>
                <a:off x="7200025" y="3287912"/>
                <a:ext cx="130680" cy="795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F39A608-85B0-47E1-BBBF-FF7E38704D6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195705" y="3283592"/>
                  <a:ext cx="139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807DF28-3569-404B-9118-D114F6D72574}"/>
                    </a:ext>
                  </a:extLst>
                </p14:cNvPr>
                <p14:cNvContentPartPr/>
                <p14:nvPr/>
              </p14:nvContentPartPr>
              <p14:xfrm>
                <a:off x="7436905" y="3255152"/>
                <a:ext cx="135360" cy="100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807DF28-3569-404B-9118-D114F6D7257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32585" y="3250832"/>
                  <a:ext cx="144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372F49C-B21C-461A-9AC2-81EBE12203DC}"/>
                    </a:ext>
                  </a:extLst>
                </p14:cNvPr>
                <p14:cNvContentPartPr/>
                <p14:nvPr/>
              </p14:nvContentPartPr>
              <p14:xfrm>
                <a:off x="7566145" y="3235712"/>
                <a:ext cx="177840" cy="1429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372F49C-B21C-461A-9AC2-81EBE12203D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561825" y="3231392"/>
                  <a:ext cx="186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C46FBBC-27E6-43CD-9ECC-03C50517C8C7}"/>
                    </a:ext>
                  </a:extLst>
                </p14:cNvPr>
                <p14:cNvContentPartPr/>
                <p14:nvPr/>
              </p14:nvContentPartPr>
              <p14:xfrm>
                <a:off x="6531505" y="3637112"/>
                <a:ext cx="164880" cy="217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C46FBBC-27E6-43CD-9ECC-03C50517C8C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527185" y="3632792"/>
                  <a:ext cx="173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F34FB01-6E79-4A33-BDAC-3F334C4E7039}"/>
                    </a:ext>
                  </a:extLst>
                </p14:cNvPr>
                <p14:cNvContentPartPr/>
                <p14:nvPr/>
              </p14:nvContentPartPr>
              <p14:xfrm>
                <a:off x="6745345" y="3635312"/>
                <a:ext cx="56880" cy="1778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F34FB01-6E79-4A33-BDAC-3F334C4E703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41025" y="3630992"/>
                  <a:ext cx="65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79BACBD-B0E4-422E-8C79-6CE4FA4B40B0}"/>
                    </a:ext>
                  </a:extLst>
                </p14:cNvPr>
                <p14:cNvContentPartPr/>
                <p14:nvPr/>
              </p14:nvContentPartPr>
              <p14:xfrm>
                <a:off x="6801865" y="3700112"/>
                <a:ext cx="211680" cy="838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79BACBD-B0E4-422E-8C79-6CE4FA4B40B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97545" y="3695792"/>
                  <a:ext cx="220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F18465D-96D2-4079-8E4F-F3079F24D632}"/>
                    </a:ext>
                  </a:extLst>
                </p14:cNvPr>
                <p14:cNvContentPartPr/>
                <p14:nvPr/>
              </p14:nvContentPartPr>
              <p14:xfrm>
                <a:off x="7013545" y="3620552"/>
                <a:ext cx="19800" cy="442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F18465D-96D2-4079-8E4F-F3079F24D63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09225" y="3616232"/>
                  <a:ext cx="28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4ACB0B7-7E5B-41EC-B9C8-5FF24788E216}"/>
                    </a:ext>
                  </a:extLst>
                </p14:cNvPr>
                <p14:cNvContentPartPr/>
                <p14:nvPr/>
              </p14:nvContentPartPr>
              <p14:xfrm>
                <a:off x="7061785" y="3566192"/>
                <a:ext cx="219960" cy="198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4ACB0B7-7E5B-41EC-B9C8-5FF24788E21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057465" y="3561872"/>
                  <a:ext cx="228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0B52392-E908-4B8F-BA2D-2D9577F7BB39}"/>
                    </a:ext>
                  </a:extLst>
                </p14:cNvPr>
                <p14:cNvContentPartPr/>
                <p14:nvPr/>
              </p14:nvContentPartPr>
              <p14:xfrm>
                <a:off x="7244665" y="3632792"/>
                <a:ext cx="564840" cy="3430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0B52392-E908-4B8F-BA2D-2D9577F7BB3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40345" y="3628472"/>
                  <a:ext cx="573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544F044-41D2-400D-A54B-E8CD7ED56A2C}"/>
                    </a:ext>
                  </a:extLst>
                </p14:cNvPr>
                <p14:cNvContentPartPr/>
                <p14:nvPr/>
              </p14:nvContentPartPr>
              <p14:xfrm>
                <a:off x="7817425" y="3555392"/>
                <a:ext cx="18360" cy="439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544F044-41D2-400D-A54B-E8CD7ED56A2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13105" y="3551072"/>
                  <a:ext cx="27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974B22D-DAEE-4659-962E-97AF45882372}"/>
                    </a:ext>
                  </a:extLst>
                </p14:cNvPr>
                <p14:cNvContentPartPr/>
                <p14:nvPr/>
              </p14:nvContentPartPr>
              <p14:xfrm>
                <a:off x="7887625" y="3471872"/>
                <a:ext cx="245880" cy="216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974B22D-DAEE-4659-962E-97AF4588237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883305" y="3467552"/>
                  <a:ext cx="254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EDECD67-7319-4F4E-9390-D7CA55EB056F}"/>
                    </a:ext>
                  </a:extLst>
                </p14:cNvPr>
                <p14:cNvContentPartPr/>
                <p14:nvPr/>
              </p14:nvContentPartPr>
              <p14:xfrm>
                <a:off x="8185705" y="3425432"/>
                <a:ext cx="45360" cy="2588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EDECD67-7319-4F4E-9390-D7CA55EB056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81385" y="3421112"/>
                  <a:ext cx="54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CCABDD1-F6E6-4A23-81A2-0894A823023B}"/>
                    </a:ext>
                  </a:extLst>
                </p14:cNvPr>
                <p14:cNvContentPartPr/>
                <p14:nvPr/>
              </p14:nvContentPartPr>
              <p14:xfrm>
                <a:off x="8108665" y="3294392"/>
                <a:ext cx="260640" cy="270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CCABDD1-F6E6-4A23-81A2-0894A823023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04345" y="3290072"/>
                  <a:ext cx="269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4C4189F-5664-4518-A8BE-D189FBE0BEFD}"/>
                    </a:ext>
                  </a:extLst>
                </p14:cNvPr>
                <p14:cNvContentPartPr/>
                <p14:nvPr/>
              </p14:nvContentPartPr>
              <p14:xfrm>
                <a:off x="8348425" y="3659792"/>
                <a:ext cx="20880" cy="453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4C4189F-5664-4518-A8BE-D189FBE0BE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344105" y="3655472"/>
                  <a:ext cx="295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FD9F3E68-D614-4ACA-985D-07089F03188D}"/>
              </a:ext>
            </a:extLst>
          </p:cNvPr>
          <p:cNvGrpSpPr/>
          <p:nvPr/>
        </p:nvGrpSpPr>
        <p:grpSpPr>
          <a:xfrm>
            <a:off x="8781505" y="-23008"/>
            <a:ext cx="3455697" cy="1708920"/>
            <a:chOff x="8781505" y="-23008"/>
            <a:chExt cx="3455697" cy="170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DF06280-95AB-4E2C-A420-C5E7F40B41AB}"/>
                    </a:ext>
                  </a:extLst>
                </p14:cNvPr>
                <p14:cNvContentPartPr/>
                <p14:nvPr/>
              </p14:nvContentPartPr>
              <p14:xfrm>
                <a:off x="8875162" y="249872"/>
                <a:ext cx="124560" cy="114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DF06280-95AB-4E2C-A420-C5E7F40B41A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70842" y="245552"/>
                  <a:ext cx="133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F696F1F-EDAE-4692-BA2A-C0A6D98ACCD1}"/>
                    </a:ext>
                  </a:extLst>
                </p14:cNvPr>
                <p14:cNvContentPartPr/>
                <p14:nvPr/>
              </p14:nvContentPartPr>
              <p14:xfrm>
                <a:off x="8986402" y="247712"/>
                <a:ext cx="100800" cy="250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F696F1F-EDAE-4692-BA2A-C0A6D98ACCD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82082" y="243392"/>
                  <a:ext cx="109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A8E9627-4B7C-46A1-A6F9-8CCF7D01D843}"/>
                    </a:ext>
                  </a:extLst>
                </p14:cNvPr>
                <p14:cNvContentPartPr/>
                <p14:nvPr/>
              </p14:nvContentPartPr>
              <p14:xfrm>
                <a:off x="9178642" y="272192"/>
                <a:ext cx="148680" cy="15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A8E9627-4B7C-46A1-A6F9-8CCF7D01D84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74322" y="267872"/>
                  <a:ext cx="157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4EADBB4-5161-4E3D-99C0-1036895D8E20}"/>
                    </a:ext>
                  </a:extLst>
                </p14:cNvPr>
                <p14:cNvContentPartPr/>
                <p14:nvPr/>
              </p14:nvContentPartPr>
              <p14:xfrm>
                <a:off x="9188002" y="336272"/>
                <a:ext cx="157320" cy="11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4EADBB4-5161-4E3D-99C0-1036895D8E2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83682" y="331952"/>
                  <a:ext cx="165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4BE561E-2AE0-47B7-82D9-F719771E0A8D}"/>
                    </a:ext>
                  </a:extLst>
                </p14:cNvPr>
                <p14:cNvContentPartPr/>
                <p14:nvPr/>
              </p14:nvContentPartPr>
              <p14:xfrm>
                <a:off x="9493642" y="243752"/>
                <a:ext cx="133920" cy="69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4BE561E-2AE0-47B7-82D9-F719771E0A8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89322" y="239432"/>
                  <a:ext cx="142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C9EA25E-B294-4BB3-BC83-5D5C082DC2AE}"/>
                    </a:ext>
                  </a:extLst>
                </p14:cNvPr>
                <p14:cNvContentPartPr/>
                <p14:nvPr/>
              </p14:nvContentPartPr>
              <p14:xfrm>
                <a:off x="9580762" y="219272"/>
                <a:ext cx="103320" cy="222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C9EA25E-B294-4BB3-BC83-5D5C082DC2A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76442" y="214952"/>
                  <a:ext cx="111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4F696ED-EC62-4026-9CBD-55BCDD0BD78D}"/>
                    </a:ext>
                  </a:extLst>
                </p14:cNvPr>
                <p14:cNvContentPartPr/>
                <p14:nvPr/>
              </p14:nvContentPartPr>
              <p14:xfrm>
                <a:off x="9779482" y="127832"/>
                <a:ext cx="29160" cy="104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4F696ED-EC62-4026-9CBD-55BCDD0BD7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775162" y="123512"/>
                  <a:ext cx="37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C5FF99F-FE4C-44C3-9650-533CD6FCAD0B}"/>
                    </a:ext>
                  </a:extLst>
                </p14:cNvPr>
                <p14:cNvContentPartPr/>
                <p14:nvPr/>
              </p14:nvContentPartPr>
              <p14:xfrm>
                <a:off x="9682282" y="118472"/>
                <a:ext cx="203760" cy="129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C5FF99F-FE4C-44C3-9650-533CD6FCAD0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77962" y="114152"/>
                  <a:ext cx="212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1F532A6-1602-48BB-ABB3-7779F6651E23}"/>
                    </a:ext>
                  </a:extLst>
                </p14:cNvPr>
                <p14:cNvContentPartPr/>
                <p14:nvPr/>
              </p14:nvContentPartPr>
              <p14:xfrm>
                <a:off x="9918442" y="277952"/>
                <a:ext cx="165960" cy="12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1F532A6-1602-48BB-ABB3-7779F6651E2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914122" y="273632"/>
                  <a:ext cx="174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D5E24CA-442D-46BB-8D8D-2DF0A65825FB}"/>
                    </a:ext>
                  </a:extLst>
                </p14:cNvPr>
                <p14:cNvContentPartPr/>
                <p14:nvPr/>
              </p14:nvContentPartPr>
              <p14:xfrm>
                <a:off x="9929242" y="331952"/>
                <a:ext cx="164160" cy="9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D5E24CA-442D-46BB-8D8D-2DF0A65825F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24922" y="327632"/>
                  <a:ext cx="172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5742215-DC11-4B8D-826F-F3C02D8EF5D9}"/>
                    </a:ext>
                  </a:extLst>
                </p14:cNvPr>
                <p14:cNvContentPartPr/>
                <p14:nvPr/>
              </p14:nvContentPartPr>
              <p14:xfrm>
                <a:off x="10251442" y="196232"/>
                <a:ext cx="136080" cy="91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5742215-DC11-4B8D-826F-F3C02D8EF5D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47122" y="191912"/>
                  <a:ext cx="144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67B444E-1F9F-4F15-AFC0-567341718F78}"/>
                    </a:ext>
                  </a:extLst>
                </p14:cNvPr>
                <p14:cNvContentPartPr/>
                <p14:nvPr/>
              </p14:nvContentPartPr>
              <p14:xfrm>
                <a:off x="10405522" y="269672"/>
                <a:ext cx="87840" cy="73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67B444E-1F9F-4F15-AFC0-567341718F7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01202" y="265352"/>
                  <a:ext cx="9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9179DB7-68CB-43CF-BCEB-09A0DE48E8D9}"/>
                    </a:ext>
                  </a:extLst>
                </p14:cNvPr>
                <p14:cNvContentPartPr/>
                <p14:nvPr/>
              </p14:nvContentPartPr>
              <p14:xfrm>
                <a:off x="10602082" y="221432"/>
                <a:ext cx="6840" cy="82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9179DB7-68CB-43CF-BCEB-09A0DE48E8D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597762" y="217112"/>
                  <a:ext cx="15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CA92AAF-7DE7-4B96-B1FC-E692B331F656}"/>
                    </a:ext>
                  </a:extLst>
                </p14:cNvPr>
                <p14:cNvContentPartPr/>
                <p14:nvPr/>
              </p14:nvContentPartPr>
              <p14:xfrm>
                <a:off x="10549522" y="227192"/>
                <a:ext cx="148680" cy="14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CA92AAF-7DE7-4B96-B1FC-E692B331F65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545202" y="222872"/>
                  <a:ext cx="157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1B0663-63CD-44D2-BB23-712565098F1B}"/>
                    </a:ext>
                  </a:extLst>
                </p14:cNvPr>
                <p14:cNvContentPartPr/>
                <p14:nvPr/>
              </p14:nvContentPartPr>
              <p14:xfrm>
                <a:off x="10706842" y="174632"/>
                <a:ext cx="138600" cy="112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1B0663-63CD-44D2-BB23-712565098F1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702522" y="170312"/>
                  <a:ext cx="147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79BE5EE-6D99-48C5-8D49-038C4EEB85FA}"/>
                    </a:ext>
                  </a:extLst>
                </p14:cNvPr>
                <p14:cNvContentPartPr/>
                <p14:nvPr/>
              </p14:nvContentPartPr>
              <p14:xfrm>
                <a:off x="10667602" y="133952"/>
                <a:ext cx="208080" cy="18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79BE5EE-6D99-48C5-8D49-038C4EEB85F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663282" y="129632"/>
                  <a:ext cx="216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ADD3170-D119-455E-B4A4-1B3E522298F8}"/>
                    </a:ext>
                  </a:extLst>
                </p14:cNvPr>
                <p14:cNvContentPartPr/>
                <p14:nvPr/>
              </p14:nvContentPartPr>
              <p14:xfrm>
                <a:off x="10977922" y="184712"/>
                <a:ext cx="17640" cy="93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ADD3170-D119-455E-B4A4-1B3E522298F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973602" y="180392"/>
                  <a:ext cx="26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60C7D3C-B9E8-43DF-96D9-E82920DE1941}"/>
                    </a:ext>
                  </a:extLst>
                </p14:cNvPr>
                <p14:cNvContentPartPr/>
                <p14:nvPr/>
              </p14:nvContentPartPr>
              <p14:xfrm>
                <a:off x="10921762" y="205952"/>
                <a:ext cx="164880" cy="14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60C7D3C-B9E8-43DF-96D9-E82920DE194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917442" y="201632"/>
                  <a:ext cx="173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C3B771-5CBD-462B-BC4B-DBA755A5601E}"/>
                    </a:ext>
                  </a:extLst>
                </p14:cNvPr>
                <p14:cNvContentPartPr/>
                <p14:nvPr/>
              </p14:nvContentPartPr>
              <p14:xfrm>
                <a:off x="11113642" y="109112"/>
                <a:ext cx="127440" cy="170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C3B771-5CBD-462B-BC4B-DBA755A5601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09322" y="104792"/>
                  <a:ext cx="13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9B5C031-879D-4E9E-AA98-E77C53AFAA0E}"/>
                    </a:ext>
                  </a:extLst>
                </p14:cNvPr>
                <p14:cNvContentPartPr/>
                <p14:nvPr/>
              </p14:nvContentPartPr>
              <p14:xfrm>
                <a:off x="11403802" y="169952"/>
                <a:ext cx="13320" cy="83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9B5C031-879D-4E9E-AA98-E77C53AFAA0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399482" y="165632"/>
                  <a:ext cx="21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AF50319-13CE-4FA7-9E36-83C9E410FD37}"/>
                    </a:ext>
                  </a:extLst>
                </p14:cNvPr>
                <p14:cNvContentPartPr/>
                <p14:nvPr/>
              </p14:nvContentPartPr>
              <p14:xfrm>
                <a:off x="11355562" y="185072"/>
                <a:ext cx="130320" cy="15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AF50319-13CE-4FA7-9E36-83C9E410FD3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351242" y="180752"/>
                  <a:ext cx="138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E4C0D43-DA65-428E-91D5-44D89758FD37}"/>
                    </a:ext>
                  </a:extLst>
                </p14:cNvPr>
                <p14:cNvContentPartPr/>
                <p14:nvPr/>
              </p14:nvContentPartPr>
              <p14:xfrm>
                <a:off x="11613682" y="119552"/>
                <a:ext cx="156600" cy="108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E4C0D43-DA65-428E-91D5-44D89758FD3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09362" y="115232"/>
                  <a:ext cx="165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B9FEC66-DB12-48B4-BCD0-A0F4B36453B5}"/>
                    </a:ext>
                  </a:extLst>
                </p14:cNvPr>
                <p14:cNvContentPartPr/>
                <p14:nvPr/>
              </p14:nvContentPartPr>
              <p14:xfrm>
                <a:off x="11781082" y="181472"/>
                <a:ext cx="70200" cy="48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B9FEC66-DB12-48B4-BCD0-A0F4B36453B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776762" y="177152"/>
                  <a:ext cx="78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1D5E6FF-9344-484D-ACC0-DCFDF624382C}"/>
                    </a:ext>
                  </a:extLst>
                </p14:cNvPr>
                <p14:cNvContentPartPr/>
                <p14:nvPr/>
              </p14:nvContentPartPr>
              <p14:xfrm>
                <a:off x="11808082" y="187232"/>
                <a:ext cx="55080" cy="141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1D5E6FF-9344-484D-ACC0-DCFDF624382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803762" y="182912"/>
                  <a:ext cx="6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5A51DF6-1711-4C20-B8C4-58548C1F9926}"/>
                    </a:ext>
                  </a:extLst>
                </p14:cNvPr>
                <p14:cNvContentPartPr/>
                <p14:nvPr/>
              </p14:nvContentPartPr>
              <p14:xfrm>
                <a:off x="11939482" y="170672"/>
                <a:ext cx="28800" cy="14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5A51DF6-1711-4C20-B8C4-58548C1F992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935162" y="166352"/>
                  <a:ext cx="37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418FF4E-D79B-4886-AF9B-2B6D0E410150}"/>
                    </a:ext>
                  </a:extLst>
                </p14:cNvPr>
                <p14:cNvContentPartPr/>
                <p14:nvPr/>
              </p14:nvContentPartPr>
              <p14:xfrm>
                <a:off x="12009682" y="126752"/>
                <a:ext cx="123480" cy="212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418FF4E-D79B-4886-AF9B-2B6D0E41015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005362" y="122432"/>
                  <a:ext cx="132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E5E4898-54EC-447B-8192-E6D902D890C0}"/>
                    </a:ext>
                  </a:extLst>
                </p14:cNvPr>
                <p14:cNvContentPartPr/>
                <p14:nvPr/>
              </p14:nvContentPartPr>
              <p14:xfrm>
                <a:off x="10144882" y="559832"/>
                <a:ext cx="88560" cy="12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E5E4898-54EC-447B-8192-E6D902D890C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140562" y="555512"/>
                  <a:ext cx="97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8621B98-BDFC-4CE2-88C9-F1B95A3D63B1}"/>
                    </a:ext>
                  </a:extLst>
                </p14:cNvPr>
                <p14:cNvContentPartPr/>
                <p14:nvPr/>
              </p14:nvContentPartPr>
              <p14:xfrm>
                <a:off x="10272322" y="551912"/>
                <a:ext cx="78840" cy="97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8621B98-BDFC-4CE2-88C9-F1B95A3D63B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68002" y="547592"/>
                  <a:ext cx="87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0575C75-2906-4C7C-B682-353093207315}"/>
                    </a:ext>
                  </a:extLst>
                </p14:cNvPr>
                <p14:cNvContentPartPr/>
                <p14:nvPr/>
              </p14:nvContentPartPr>
              <p14:xfrm>
                <a:off x="10378162" y="559832"/>
                <a:ext cx="64080" cy="71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0575C75-2906-4C7C-B682-35309320731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73842" y="555512"/>
                  <a:ext cx="72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244E493-DED0-4AA5-AD02-1437A49688DB}"/>
                    </a:ext>
                  </a:extLst>
                </p14:cNvPr>
                <p14:cNvContentPartPr/>
                <p14:nvPr/>
              </p14:nvContentPartPr>
              <p14:xfrm>
                <a:off x="10714762" y="479912"/>
                <a:ext cx="74880" cy="144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244E493-DED0-4AA5-AD02-1437A49688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10442" y="475592"/>
                  <a:ext cx="8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BA66BF-C2B7-4CD4-874C-A3870D6B0722}"/>
                    </a:ext>
                  </a:extLst>
                </p14:cNvPr>
                <p14:cNvContentPartPr/>
                <p14:nvPr/>
              </p14:nvContentPartPr>
              <p14:xfrm>
                <a:off x="10816282" y="505112"/>
                <a:ext cx="105480" cy="78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BA66BF-C2B7-4CD4-874C-A3870D6B072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11962" y="500792"/>
                  <a:ext cx="114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BADB7B7-2D1C-425E-8A6D-D120FC73251F}"/>
                    </a:ext>
                  </a:extLst>
                </p14:cNvPr>
                <p14:cNvContentPartPr/>
                <p14:nvPr/>
              </p14:nvContentPartPr>
              <p14:xfrm>
                <a:off x="11072602" y="455792"/>
                <a:ext cx="91800" cy="139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BADB7B7-2D1C-425E-8A6D-D120FC73251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068282" y="451472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37F138F-22FB-4997-9D94-9D21F33100E2}"/>
                    </a:ext>
                  </a:extLst>
                </p14:cNvPr>
                <p14:cNvContentPartPr/>
                <p14:nvPr/>
              </p14:nvContentPartPr>
              <p14:xfrm>
                <a:off x="11242882" y="469472"/>
                <a:ext cx="87840" cy="91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37F138F-22FB-4997-9D94-9D21F33100E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38562" y="465152"/>
                  <a:ext cx="96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38852CF-7793-4F5F-8E08-D2A59307758A}"/>
                    </a:ext>
                  </a:extLst>
                </p14:cNvPr>
                <p14:cNvContentPartPr/>
                <p14:nvPr/>
              </p14:nvContentPartPr>
              <p14:xfrm>
                <a:off x="11629882" y="457952"/>
                <a:ext cx="60840" cy="72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38852CF-7793-4F5F-8E08-D2A59307758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625562" y="453632"/>
                  <a:ext cx="69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10E3E89-8D50-4676-8AA2-286C7D88151E}"/>
                    </a:ext>
                  </a:extLst>
                </p14:cNvPr>
                <p14:cNvContentPartPr/>
                <p14:nvPr/>
              </p14:nvContentPartPr>
              <p14:xfrm>
                <a:off x="11695042" y="522392"/>
                <a:ext cx="16560" cy="77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10E3E89-8D50-4676-8AA2-286C7D88151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690722" y="518072"/>
                  <a:ext cx="25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05C4850-FA1D-44FE-B6A2-FE526082C059}"/>
                    </a:ext>
                  </a:extLst>
                </p14:cNvPr>
                <p14:cNvContentPartPr/>
                <p14:nvPr/>
              </p14:nvContentPartPr>
              <p14:xfrm>
                <a:off x="11729602" y="417272"/>
                <a:ext cx="94320" cy="127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05C4850-FA1D-44FE-B6A2-FE526082C05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725282" y="412952"/>
                  <a:ext cx="102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5B36DFD-FA9D-4E12-850A-A1397BD9D4D1}"/>
                    </a:ext>
                  </a:extLst>
                </p14:cNvPr>
                <p14:cNvContentPartPr/>
                <p14:nvPr/>
              </p14:nvContentPartPr>
              <p14:xfrm>
                <a:off x="11826442" y="421952"/>
                <a:ext cx="87120" cy="109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5B36DFD-FA9D-4E12-850A-A1397BD9D4D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822122" y="417632"/>
                  <a:ext cx="9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34BD3F8-7E7B-4B2B-89FA-D1EB0B86E66D}"/>
                    </a:ext>
                  </a:extLst>
                </p14:cNvPr>
                <p14:cNvContentPartPr/>
                <p14:nvPr/>
              </p14:nvContentPartPr>
              <p14:xfrm>
                <a:off x="10338202" y="392072"/>
                <a:ext cx="68040" cy="65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34BD3F8-7E7B-4B2B-89FA-D1EB0B86E66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33882" y="387752"/>
                  <a:ext cx="76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1140869-FB88-4FA9-98DA-6CA024F5FCF8}"/>
                    </a:ext>
                  </a:extLst>
                </p14:cNvPr>
                <p14:cNvContentPartPr/>
                <p14:nvPr/>
              </p14:nvContentPartPr>
              <p14:xfrm>
                <a:off x="10806562" y="328712"/>
                <a:ext cx="84600" cy="63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1140869-FB88-4FA9-98DA-6CA024F5FCF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802242" y="324392"/>
                  <a:ext cx="93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3259881-B6C4-47A1-AF51-130AA33D2249}"/>
                    </a:ext>
                  </a:extLst>
                </p14:cNvPr>
                <p14:cNvContentPartPr/>
                <p14:nvPr/>
              </p14:nvContentPartPr>
              <p14:xfrm>
                <a:off x="11163682" y="325832"/>
                <a:ext cx="94320" cy="37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3259881-B6C4-47A1-AF51-130AA33D224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59362" y="321512"/>
                  <a:ext cx="102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26C6A7-D5CA-4F51-8982-C09AD93322EA}"/>
                    </a:ext>
                  </a:extLst>
                </p14:cNvPr>
                <p14:cNvContentPartPr/>
                <p14:nvPr/>
              </p14:nvContentPartPr>
              <p14:xfrm>
                <a:off x="11691442" y="319712"/>
                <a:ext cx="57960" cy="50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26C6A7-D5CA-4F51-8982-C09AD93322E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687122" y="315392"/>
                  <a:ext cx="6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46B8C7E-AC71-4396-B026-664684DEC466}"/>
                    </a:ext>
                  </a:extLst>
                </p14:cNvPr>
                <p14:cNvContentPartPr/>
                <p14:nvPr/>
              </p14:nvContentPartPr>
              <p14:xfrm>
                <a:off x="10605322" y="534992"/>
                <a:ext cx="1800" cy="81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46B8C7E-AC71-4396-B026-664684DEC46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601002" y="530672"/>
                  <a:ext cx="10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E75AB7E-6AD9-4CD0-A46D-CFA66ABD9608}"/>
                    </a:ext>
                  </a:extLst>
                </p14:cNvPr>
                <p14:cNvContentPartPr/>
                <p14:nvPr/>
              </p14:nvContentPartPr>
              <p14:xfrm>
                <a:off x="10570762" y="576752"/>
                <a:ext cx="118080" cy="11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E75AB7E-6AD9-4CD0-A46D-CFA66ABD960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66442" y="572432"/>
                  <a:ext cx="126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7C2F9DC-532C-446A-9D24-C0ACFFDF8CE0}"/>
                    </a:ext>
                  </a:extLst>
                </p14:cNvPr>
                <p14:cNvContentPartPr/>
                <p14:nvPr/>
              </p14:nvContentPartPr>
              <p14:xfrm>
                <a:off x="10969282" y="491792"/>
                <a:ext cx="83160" cy="66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7C2F9DC-532C-446A-9D24-C0ACFFDF8CE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964962" y="487472"/>
                  <a:ext cx="9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9074F56-F51F-4A75-921C-A1D9A25D1E68}"/>
                    </a:ext>
                  </a:extLst>
                </p14:cNvPr>
                <p14:cNvContentPartPr/>
                <p14:nvPr/>
              </p14:nvContentPartPr>
              <p14:xfrm>
                <a:off x="11423602" y="470192"/>
                <a:ext cx="25560" cy="85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9074F56-F51F-4A75-921C-A1D9A25D1E6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419282" y="465872"/>
                  <a:ext cx="3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048777D-A489-4155-B59A-2E57B24962A7}"/>
                    </a:ext>
                  </a:extLst>
                </p14:cNvPr>
                <p14:cNvContentPartPr/>
                <p14:nvPr/>
              </p14:nvContentPartPr>
              <p14:xfrm>
                <a:off x="11408122" y="505832"/>
                <a:ext cx="136080" cy="27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048777D-A489-4155-B59A-2E57B24962A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403802" y="501512"/>
                  <a:ext cx="144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D24073E-0FFA-402C-BD55-FED28973F47A}"/>
                    </a:ext>
                  </a:extLst>
                </p14:cNvPr>
                <p14:cNvContentPartPr/>
                <p14:nvPr/>
              </p14:nvContentPartPr>
              <p14:xfrm>
                <a:off x="11987362" y="493232"/>
                <a:ext cx="19080" cy="5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D24073E-0FFA-402C-BD55-FED28973F4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983042" y="488912"/>
                  <a:ext cx="27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945EF4D-D00E-43D0-9609-75BCAE27EF60}"/>
                    </a:ext>
                  </a:extLst>
                </p14:cNvPr>
                <p14:cNvContentPartPr/>
                <p14:nvPr/>
              </p14:nvContentPartPr>
              <p14:xfrm>
                <a:off x="12051442" y="445712"/>
                <a:ext cx="110160" cy="168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945EF4D-D00E-43D0-9609-75BCAE27EF6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2047122" y="441392"/>
                  <a:ext cx="118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5207994-044D-4C9E-8A15-F2F9F109B22E}"/>
                    </a:ext>
                  </a:extLst>
                </p14:cNvPr>
                <p14:cNvContentPartPr/>
                <p14:nvPr/>
              </p14:nvContentPartPr>
              <p14:xfrm>
                <a:off x="9514882" y="51872"/>
                <a:ext cx="25200" cy="515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5207994-044D-4C9E-8A15-F2F9F109B22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10562" y="47552"/>
                  <a:ext cx="338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26D44B9-BEFC-449D-AA7F-DB0B2451D01E}"/>
                    </a:ext>
                  </a:extLst>
                </p14:cNvPr>
                <p14:cNvContentPartPr/>
                <p14:nvPr/>
              </p14:nvContentPartPr>
              <p14:xfrm>
                <a:off x="9780202" y="334832"/>
                <a:ext cx="2232000" cy="239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26D44B9-BEFC-449D-AA7F-DB0B2451D01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775882" y="330512"/>
                  <a:ext cx="2240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5DB0903-27BA-4E83-9ADF-45FF4DC2B31F}"/>
                    </a:ext>
                  </a:extLst>
                </p14:cNvPr>
                <p14:cNvContentPartPr/>
                <p14:nvPr/>
              </p14:nvContentPartPr>
              <p14:xfrm>
                <a:off x="9611002" y="6152"/>
                <a:ext cx="2626200" cy="391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5DB0903-27BA-4E83-9ADF-45FF4DC2B31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606682" y="1832"/>
                  <a:ext cx="26348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BD3F515-4736-466F-99B3-4942240290B0}"/>
                    </a:ext>
                  </a:extLst>
                </p14:cNvPr>
                <p14:cNvContentPartPr/>
                <p14:nvPr/>
              </p14:nvContentPartPr>
              <p14:xfrm>
                <a:off x="8781505" y="53312"/>
                <a:ext cx="89640" cy="643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BD3F515-4736-466F-99B3-4942240290B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777185" y="48992"/>
                  <a:ext cx="982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08222F9-0EE5-49B8-82A4-71165915A23C}"/>
                    </a:ext>
                  </a:extLst>
                </p14:cNvPr>
                <p14:cNvContentPartPr/>
                <p14:nvPr/>
              </p14:nvContentPartPr>
              <p14:xfrm>
                <a:off x="8846665" y="-23008"/>
                <a:ext cx="1134360" cy="685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08222F9-0EE5-49B8-82A4-71165915A23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842345" y="-27328"/>
                  <a:ext cx="11430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D01ED35-3DD0-4368-8E57-ACF3ECF39C73}"/>
                    </a:ext>
                  </a:extLst>
                </p14:cNvPr>
                <p14:cNvContentPartPr/>
                <p14:nvPr/>
              </p14:nvContentPartPr>
              <p14:xfrm>
                <a:off x="10320202" y="891392"/>
                <a:ext cx="487080" cy="74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D01ED35-3DD0-4368-8E57-ACF3ECF39C7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15882" y="887072"/>
                  <a:ext cx="495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B8A81CF-F132-40A0-8B55-8653D71FBC35}"/>
                    </a:ext>
                  </a:extLst>
                </p14:cNvPr>
                <p14:cNvContentPartPr/>
                <p14:nvPr/>
              </p14:nvContentPartPr>
              <p14:xfrm>
                <a:off x="10849042" y="884552"/>
                <a:ext cx="403920" cy="63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B8A81CF-F132-40A0-8B55-8653D71FBC3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844722" y="880232"/>
                  <a:ext cx="412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0874B93-7662-40E3-8ECB-4F1812A73445}"/>
                    </a:ext>
                  </a:extLst>
                </p14:cNvPr>
                <p14:cNvContentPartPr/>
                <p14:nvPr/>
              </p14:nvContentPartPr>
              <p14:xfrm>
                <a:off x="10688482" y="1144472"/>
                <a:ext cx="38880" cy="93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0874B93-7662-40E3-8ECB-4F1812A7344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84162" y="1140152"/>
                  <a:ext cx="47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BF608EF-18BA-433C-B368-A937FA29DCD7}"/>
                    </a:ext>
                  </a:extLst>
                </p14:cNvPr>
                <p14:cNvContentPartPr/>
                <p14:nvPr/>
              </p14:nvContentPartPr>
              <p14:xfrm>
                <a:off x="10764442" y="1068512"/>
                <a:ext cx="89640" cy="143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BF608EF-18BA-433C-B368-A937FA29DCD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760122" y="1064192"/>
                  <a:ext cx="98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D112B42-9628-4D22-A5D7-3A747708B288}"/>
                    </a:ext>
                  </a:extLst>
                </p14:cNvPr>
                <p14:cNvContentPartPr/>
                <p14:nvPr/>
              </p14:nvContentPartPr>
              <p14:xfrm>
                <a:off x="10891162" y="1074992"/>
                <a:ext cx="102240" cy="81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D112B42-9628-4D22-A5D7-3A747708B28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886842" y="1070672"/>
                  <a:ext cx="11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A610D55-5A62-4A4D-9A6B-36F636F7DF6F}"/>
                    </a:ext>
                  </a:extLst>
                </p14:cNvPr>
                <p14:cNvContentPartPr/>
                <p14:nvPr/>
              </p14:nvContentPartPr>
              <p14:xfrm>
                <a:off x="11471122" y="1050512"/>
                <a:ext cx="22680" cy="59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A610D55-5A62-4A4D-9A6B-36F636F7DF6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466802" y="1046192"/>
                  <a:ext cx="31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59EA226-0403-4A65-AE1E-05501F5DCD62}"/>
                    </a:ext>
                  </a:extLst>
                </p14:cNvPr>
                <p14:cNvContentPartPr/>
                <p14:nvPr/>
              </p14:nvContentPartPr>
              <p14:xfrm>
                <a:off x="11434402" y="1065272"/>
                <a:ext cx="105120" cy="20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59EA226-0403-4A65-AE1E-05501F5DCD6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430082" y="1060952"/>
                  <a:ext cx="113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3E1BDDD-0E24-4F45-B20E-94D83770D7B1}"/>
                    </a:ext>
                  </a:extLst>
                </p14:cNvPr>
                <p14:cNvContentPartPr/>
                <p14:nvPr/>
              </p14:nvContentPartPr>
              <p14:xfrm>
                <a:off x="11588482" y="1004072"/>
                <a:ext cx="106200" cy="155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3E1BDDD-0E24-4F45-B20E-94D83770D7B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584162" y="999752"/>
                  <a:ext cx="114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05BA1CB-AB92-49DF-83DF-75C7F762C9D4}"/>
                    </a:ext>
                  </a:extLst>
                </p14:cNvPr>
                <p14:cNvContentPartPr/>
                <p14:nvPr/>
              </p14:nvContentPartPr>
              <p14:xfrm>
                <a:off x="11780002" y="981392"/>
                <a:ext cx="87840" cy="114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05BA1CB-AB92-49DF-83DF-75C7F762C9D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775682" y="977072"/>
                  <a:ext cx="96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EA9C0FF-0110-4FA3-A92A-1757E8E71528}"/>
                    </a:ext>
                  </a:extLst>
                </p14:cNvPr>
                <p14:cNvContentPartPr/>
                <p14:nvPr/>
              </p14:nvContentPartPr>
              <p14:xfrm>
                <a:off x="11853082" y="969872"/>
                <a:ext cx="81000" cy="109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EA9C0FF-0110-4FA3-A92A-1757E8E7152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848762" y="965552"/>
                  <a:ext cx="89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E0C6EA4-EC27-4C18-B26F-DA0201BF73FE}"/>
                    </a:ext>
                  </a:extLst>
                </p14:cNvPr>
                <p14:cNvContentPartPr/>
                <p14:nvPr/>
              </p14:nvContentPartPr>
              <p14:xfrm>
                <a:off x="11997082" y="1022072"/>
                <a:ext cx="35640" cy="1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E0C6EA4-EC27-4C18-B26F-DA0201BF73F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992762" y="1017752"/>
                  <a:ext cx="442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36C8135-7A60-41F4-917C-33F1488CB8AE}"/>
                    </a:ext>
                  </a:extLst>
                </p14:cNvPr>
                <p14:cNvContentPartPr/>
                <p14:nvPr/>
              </p14:nvContentPartPr>
              <p14:xfrm>
                <a:off x="12076642" y="993992"/>
                <a:ext cx="89640" cy="182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36C8135-7A60-41F4-917C-33F1488CB8A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2072322" y="989672"/>
                  <a:ext cx="98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A49E049-C15A-42D6-A01A-66D8DC2E334B}"/>
                    </a:ext>
                  </a:extLst>
                </p14:cNvPr>
                <p14:cNvContentPartPr/>
                <p14:nvPr/>
              </p14:nvContentPartPr>
              <p14:xfrm>
                <a:off x="10670065" y="1337072"/>
                <a:ext cx="1424880" cy="29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A49E049-C15A-42D6-A01A-66D8DC2E334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65745" y="1332752"/>
                  <a:ext cx="1433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948B265-40E4-4381-AD66-DC85382A59B3}"/>
                    </a:ext>
                  </a:extLst>
                </p14:cNvPr>
                <p14:cNvContentPartPr/>
                <p14:nvPr/>
              </p14:nvContentPartPr>
              <p14:xfrm>
                <a:off x="9608425" y="1317992"/>
                <a:ext cx="100440" cy="114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948B265-40E4-4381-AD66-DC85382A59B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604105" y="1313672"/>
                  <a:ext cx="10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E40E398-EC84-40F3-BF6E-23189B265996}"/>
                    </a:ext>
                  </a:extLst>
                </p14:cNvPr>
                <p14:cNvContentPartPr/>
                <p14:nvPr/>
              </p14:nvContentPartPr>
              <p14:xfrm>
                <a:off x="9692305" y="1315832"/>
                <a:ext cx="84600" cy="2260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E40E398-EC84-40F3-BF6E-23189B26599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687985" y="1311512"/>
                  <a:ext cx="93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1E262C5-FD4B-483D-9BC2-CF82E0F266AB}"/>
                    </a:ext>
                  </a:extLst>
                </p14:cNvPr>
                <p14:cNvContentPartPr/>
                <p14:nvPr/>
              </p14:nvContentPartPr>
              <p14:xfrm>
                <a:off x="9162745" y="1322672"/>
                <a:ext cx="137160" cy="66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1E262C5-FD4B-483D-9BC2-CF82E0F266A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158425" y="1318352"/>
                  <a:ext cx="145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9D34951-F811-4773-83BD-E0C75470FF1A}"/>
                    </a:ext>
                  </a:extLst>
                </p14:cNvPr>
                <p14:cNvContentPartPr/>
                <p14:nvPr/>
              </p14:nvContentPartPr>
              <p14:xfrm>
                <a:off x="9223945" y="1329152"/>
                <a:ext cx="94320" cy="178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9D34951-F811-4773-83BD-E0C75470FF1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219625" y="1324832"/>
                  <a:ext cx="102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19558A3-3D98-4705-9A4F-A8C15C9EF8B0}"/>
                    </a:ext>
                  </a:extLst>
                </p14:cNvPr>
                <p14:cNvContentPartPr/>
                <p14:nvPr/>
              </p14:nvContentPartPr>
              <p14:xfrm>
                <a:off x="9336265" y="1212512"/>
                <a:ext cx="18360" cy="147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19558A3-3D98-4705-9A4F-A8C15C9EF8B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331945" y="1208192"/>
                  <a:ext cx="27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52E4BF-9F72-4A99-8D80-B798536D305D}"/>
                    </a:ext>
                  </a:extLst>
                </p14:cNvPr>
                <p14:cNvContentPartPr/>
                <p14:nvPr/>
              </p14:nvContentPartPr>
              <p14:xfrm>
                <a:off x="9274705" y="1199552"/>
                <a:ext cx="142200" cy="132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52E4BF-9F72-4A99-8D80-B798536D305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270385" y="1195232"/>
                  <a:ext cx="150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AE35F88-DC7D-4293-8958-23792563A6B2}"/>
                    </a:ext>
                  </a:extLst>
                </p14:cNvPr>
                <p14:cNvContentPartPr/>
                <p14:nvPr/>
              </p14:nvContentPartPr>
              <p14:xfrm>
                <a:off x="9393505" y="1387472"/>
                <a:ext cx="192600" cy="41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AE35F88-DC7D-4293-8958-23792563A6B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389185" y="1383152"/>
                  <a:ext cx="201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C461419-87E5-4AB5-977F-89997896D1C1}"/>
                    </a:ext>
                  </a:extLst>
                </p14:cNvPr>
                <p14:cNvContentPartPr/>
                <p14:nvPr/>
              </p14:nvContentPartPr>
              <p14:xfrm>
                <a:off x="9053305" y="1069952"/>
                <a:ext cx="108360" cy="514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C461419-87E5-4AB5-977F-89997896D1C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048985" y="1065632"/>
                  <a:ext cx="1170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38B9794-99B9-42DB-A6DC-89A6C93684C1}"/>
                    </a:ext>
                  </a:extLst>
                </p14:cNvPr>
                <p14:cNvContentPartPr/>
                <p14:nvPr/>
              </p14:nvContentPartPr>
              <p14:xfrm>
                <a:off x="9055825" y="1015952"/>
                <a:ext cx="928440" cy="669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38B9794-99B9-42DB-A6DC-89A6C93684C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051505" y="1011632"/>
                  <a:ext cx="93708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C8FFB81-78BB-44A6-AD79-804CAB5FCE0A}"/>
                    </a:ext>
                  </a:extLst>
                </p14:cNvPr>
                <p14:cNvContentPartPr/>
                <p14:nvPr/>
              </p14:nvContentPartPr>
              <p14:xfrm>
                <a:off x="9041425" y="1009112"/>
                <a:ext cx="993240" cy="651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C8FFB81-78BB-44A6-AD79-804CAB5FCE0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037105" y="1004792"/>
                  <a:ext cx="10018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92F750F-587A-48C9-ADE4-E1A46BAB6261}"/>
                    </a:ext>
                  </a:extLst>
                </p14:cNvPr>
                <p14:cNvContentPartPr/>
                <p14:nvPr/>
              </p14:nvContentPartPr>
              <p14:xfrm>
                <a:off x="10167505" y="1444712"/>
                <a:ext cx="139320" cy="12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92F750F-587A-48C9-ADE4-E1A46BAB626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163185" y="1440392"/>
                  <a:ext cx="147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1EB2EBE-2287-4066-BB8F-E4F87C4056C8}"/>
                    </a:ext>
                  </a:extLst>
                </p14:cNvPr>
                <p14:cNvContentPartPr/>
                <p14:nvPr/>
              </p14:nvContentPartPr>
              <p14:xfrm>
                <a:off x="10185865" y="1486112"/>
                <a:ext cx="160920" cy="6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1EB2EBE-2287-4066-BB8F-E4F87C4056C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181545" y="1481792"/>
                  <a:ext cx="169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71E8FDA-0ECC-4D90-97D7-BF9AED16BBF5}"/>
                    </a:ext>
                  </a:extLst>
                </p14:cNvPr>
                <p14:cNvContentPartPr/>
                <p14:nvPr/>
              </p14:nvContentPartPr>
              <p14:xfrm>
                <a:off x="10451545" y="1426352"/>
                <a:ext cx="145800" cy="120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71E8FDA-0ECC-4D90-97D7-BF9AED16BBF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447225" y="1422032"/>
                  <a:ext cx="154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CC345E3-A998-407A-8D88-7FC20169F0E8}"/>
                    </a:ext>
                  </a:extLst>
                </p14:cNvPr>
                <p14:cNvContentPartPr/>
                <p14:nvPr/>
              </p14:nvContentPartPr>
              <p14:xfrm>
                <a:off x="10832065" y="1460912"/>
                <a:ext cx="5040" cy="108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CC345E3-A998-407A-8D88-7FC20169F0E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827745" y="1456592"/>
                  <a:ext cx="13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7E02CE1-42D5-49F6-AFF0-477B883C0074}"/>
                    </a:ext>
                  </a:extLst>
                </p14:cNvPr>
                <p14:cNvContentPartPr/>
                <p14:nvPr/>
              </p14:nvContentPartPr>
              <p14:xfrm>
                <a:off x="10757545" y="1499792"/>
                <a:ext cx="159840" cy="3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7E02CE1-42D5-49F6-AFF0-477B883C007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753225" y="1495472"/>
                  <a:ext cx="168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B4BED48-7AF6-41D0-807F-A57CF94E25B3}"/>
                    </a:ext>
                  </a:extLst>
                </p14:cNvPr>
                <p14:cNvContentPartPr/>
                <p14:nvPr/>
              </p14:nvContentPartPr>
              <p14:xfrm>
                <a:off x="11063905" y="1422032"/>
                <a:ext cx="165240" cy="1314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B4BED48-7AF6-41D0-807F-A57CF94E25B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59585" y="1417712"/>
                  <a:ext cx="173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758C6AB-36FB-4246-AC98-28A3C87CDEB8}"/>
                    </a:ext>
                  </a:extLst>
                </p14:cNvPr>
                <p14:cNvContentPartPr/>
                <p14:nvPr/>
              </p14:nvContentPartPr>
              <p14:xfrm>
                <a:off x="11329945" y="1473512"/>
                <a:ext cx="26640" cy="20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758C6AB-36FB-4246-AC98-28A3C87CDEB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325625" y="1469192"/>
                  <a:ext cx="35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C056A1E-82B0-4780-93C6-DE9383B937AF}"/>
                    </a:ext>
                  </a:extLst>
                </p14:cNvPr>
                <p14:cNvContentPartPr/>
                <p14:nvPr/>
              </p14:nvContentPartPr>
              <p14:xfrm>
                <a:off x="11467105" y="1438232"/>
                <a:ext cx="170640" cy="235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C056A1E-82B0-4780-93C6-DE9383B937A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62785" y="1433912"/>
                  <a:ext cx="179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73DE264-A8D2-48A0-ADCA-88FF6E455729}"/>
                    </a:ext>
                  </a:extLst>
                </p14:cNvPr>
                <p14:cNvContentPartPr/>
                <p14:nvPr/>
              </p14:nvContentPartPr>
              <p14:xfrm>
                <a:off x="9021625" y="1545512"/>
                <a:ext cx="919800" cy="65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73DE264-A8D2-48A0-ADCA-88FF6E45572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017305" y="1541192"/>
                  <a:ext cx="928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DCF58D5-4BFD-4B22-8177-0B73B4087914}"/>
                    </a:ext>
                  </a:extLst>
                </p14:cNvPr>
                <p14:cNvContentPartPr/>
                <p14:nvPr/>
              </p14:nvContentPartPr>
              <p14:xfrm>
                <a:off x="9240505" y="1544792"/>
                <a:ext cx="603720" cy="42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DCF58D5-4BFD-4B22-8177-0B73B408791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236185" y="1540472"/>
                  <a:ext cx="61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667EED2-8B96-4B4D-AC6F-0721972F07AE}"/>
                    </a:ext>
                  </a:extLst>
                </p14:cNvPr>
                <p14:cNvContentPartPr/>
                <p14:nvPr/>
              </p14:nvContentPartPr>
              <p14:xfrm>
                <a:off x="9098305" y="1078592"/>
                <a:ext cx="345960" cy="496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667EED2-8B96-4B4D-AC6F-0721972F07A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093985" y="1074272"/>
                  <a:ext cx="3546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A9FA204-6825-4918-AFE1-2C21CB498350}"/>
                    </a:ext>
                  </a:extLst>
                </p14:cNvPr>
                <p14:cNvContentPartPr/>
                <p14:nvPr/>
              </p14:nvContentPartPr>
              <p14:xfrm>
                <a:off x="9150145" y="716072"/>
                <a:ext cx="141480" cy="225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A9FA204-6825-4918-AFE1-2C21CB49835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145825" y="711752"/>
                  <a:ext cx="150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6C44584-916B-48E4-95B7-B5E9AD479951}"/>
                    </a:ext>
                  </a:extLst>
                </p14:cNvPr>
                <p14:cNvContentPartPr/>
                <p14:nvPr/>
              </p14:nvContentPartPr>
              <p14:xfrm>
                <a:off x="9317545" y="720032"/>
                <a:ext cx="55800" cy="118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6C44584-916B-48E4-95B7-B5E9AD47995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313225" y="715712"/>
                  <a:ext cx="64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2544991-FB55-4258-B108-CA55D96AD550}"/>
                    </a:ext>
                  </a:extLst>
                </p14:cNvPr>
                <p14:cNvContentPartPr/>
                <p14:nvPr/>
              </p14:nvContentPartPr>
              <p14:xfrm>
                <a:off x="9381265" y="772952"/>
                <a:ext cx="107640" cy="114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2544991-FB55-4258-B108-CA55D96AD55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376945" y="768632"/>
                  <a:ext cx="116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3A0F1CA-96D3-434B-9845-C0F6004018EE}"/>
                    </a:ext>
                  </a:extLst>
                </p14:cNvPr>
                <p14:cNvContentPartPr/>
                <p14:nvPr/>
              </p14:nvContentPartPr>
              <p14:xfrm>
                <a:off x="9484585" y="677912"/>
                <a:ext cx="52200" cy="216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3A0F1CA-96D3-434B-9845-C0F6004018E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480265" y="673592"/>
                  <a:ext cx="6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484EB4E-C7D5-42F3-AE56-D108ED497511}"/>
                    </a:ext>
                  </a:extLst>
                </p14:cNvPr>
                <p14:cNvContentPartPr/>
                <p14:nvPr/>
              </p14:nvContentPartPr>
              <p14:xfrm>
                <a:off x="9629305" y="780512"/>
                <a:ext cx="118080" cy="21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484EB4E-C7D5-42F3-AE56-D108ED49751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624985" y="776192"/>
                  <a:ext cx="12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9F00D60-3A03-4181-A9E9-6B2380761555}"/>
                    </a:ext>
                  </a:extLst>
                </p14:cNvPr>
                <p14:cNvContentPartPr/>
                <p14:nvPr/>
              </p14:nvContentPartPr>
              <p14:xfrm>
                <a:off x="9624985" y="839192"/>
                <a:ext cx="166320" cy="14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9F00D60-3A03-4181-A9E9-6B238076155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20665" y="834872"/>
                  <a:ext cx="174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F37C4A7-CA4C-4852-B602-01C15E581A6C}"/>
                    </a:ext>
                  </a:extLst>
                </p14:cNvPr>
                <p14:cNvContentPartPr/>
                <p14:nvPr/>
              </p14:nvContentPartPr>
              <p14:xfrm>
                <a:off x="9799225" y="747752"/>
                <a:ext cx="196560" cy="1177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F37C4A7-CA4C-4852-B602-01C15E581A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794905" y="743432"/>
                  <a:ext cx="205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B29C2E3-B78A-4996-BC9D-2A8BEDEEF641}"/>
                    </a:ext>
                  </a:extLst>
                </p14:cNvPr>
                <p14:cNvContentPartPr/>
                <p14:nvPr/>
              </p14:nvContentPartPr>
              <p14:xfrm>
                <a:off x="11003065" y="-11488"/>
                <a:ext cx="408960" cy="417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B29C2E3-B78A-4996-BC9D-2A8BEDEEF64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998745" y="-15808"/>
                  <a:ext cx="417600" cy="42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21818" y="562834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-31407" y="1136119"/>
            <a:ext cx="169790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B031698-4F8E-402F-B1AB-F258B834F1CB}"/>
                  </a:ext>
                </a:extLst>
              </p14:cNvPr>
              <p14:cNvContentPartPr/>
              <p14:nvPr/>
            </p14:nvContentPartPr>
            <p14:xfrm>
              <a:off x="10463741" y="-127048"/>
              <a:ext cx="1670040" cy="12027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B031698-4F8E-402F-B1AB-F258B834F1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9421" y="-131368"/>
                <a:ext cx="1678680" cy="12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1C9D02C-07DE-478F-9A90-C1D0D2DF5EC4}"/>
                  </a:ext>
                </a:extLst>
              </p14:cNvPr>
              <p14:cNvContentPartPr/>
              <p14:nvPr/>
            </p14:nvContentPartPr>
            <p14:xfrm>
              <a:off x="11297141" y="348152"/>
              <a:ext cx="54000" cy="756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1C9D02C-07DE-478F-9A90-C1D0D2DF5E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92821" y="343832"/>
                <a:ext cx="626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C571215-0C66-446A-9C3C-EC8F2AE44F4E}"/>
                  </a:ext>
                </a:extLst>
              </p14:cNvPr>
              <p14:cNvContentPartPr/>
              <p14:nvPr/>
            </p14:nvContentPartPr>
            <p14:xfrm>
              <a:off x="2234141" y="5570312"/>
              <a:ext cx="42840" cy="1720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C571215-0C66-446A-9C3C-EC8F2AE44F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29821" y="5565992"/>
                <a:ext cx="514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18928A5-F3E8-46BD-A7ED-ADC80FB52BE1}"/>
                  </a:ext>
                </a:extLst>
              </p14:cNvPr>
              <p14:cNvContentPartPr/>
              <p14:nvPr/>
            </p14:nvContentPartPr>
            <p14:xfrm>
              <a:off x="4417541" y="5578592"/>
              <a:ext cx="24120" cy="1231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18928A5-F3E8-46BD-A7ED-ADC80FB52B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13221" y="5574272"/>
                <a:ext cx="327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050FF10-8A75-4CF6-B3D3-77117EE44329}"/>
                  </a:ext>
                </a:extLst>
              </p14:cNvPr>
              <p14:cNvContentPartPr/>
              <p14:nvPr/>
            </p14:nvContentPartPr>
            <p14:xfrm>
              <a:off x="2282741" y="5699912"/>
              <a:ext cx="11520" cy="126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050FF10-8A75-4CF6-B3D3-77117EE443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78421" y="5695592"/>
                <a:ext cx="201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A7369BB-8D8F-424E-BF65-88723F6FD35B}"/>
                  </a:ext>
                </a:extLst>
              </p14:cNvPr>
              <p14:cNvContentPartPr/>
              <p14:nvPr/>
            </p14:nvContentPartPr>
            <p14:xfrm>
              <a:off x="2161421" y="4871552"/>
              <a:ext cx="218160" cy="576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A7369BB-8D8F-424E-BF65-88723F6FD3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7101" y="4867232"/>
                <a:ext cx="226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1848EE2-5AFD-4A93-9ADA-F264F4A92E61}"/>
                  </a:ext>
                </a:extLst>
              </p14:cNvPr>
              <p14:cNvContentPartPr/>
              <p14:nvPr/>
            </p14:nvContentPartPr>
            <p14:xfrm>
              <a:off x="2095541" y="3537392"/>
              <a:ext cx="231840" cy="932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1848EE2-5AFD-4A93-9ADA-F264F4A92E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91221" y="3533072"/>
                <a:ext cx="240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A1309F7-1568-44FA-AE81-683AFCDA5907}"/>
                  </a:ext>
                </a:extLst>
              </p14:cNvPr>
              <p14:cNvContentPartPr/>
              <p14:nvPr/>
            </p14:nvContentPartPr>
            <p14:xfrm>
              <a:off x="146501" y="5379512"/>
              <a:ext cx="1396440" cy="453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A1309F7-1568-44FA-AE81-683AFCDA59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2181" y="5375192"/>
                <a:ext cx="1405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C89FFE9-8FE1-4B95-B8E4-D222405CAA81}"/>
                  </a:ext>
                </a:extLst>
              </p14:cNvPr>
              <p14:cNvContentPartPr/>
              <p14:nvPr/>
            </p14:nvContentPartPr>
            <p14:xfrm>
              <a:off x="3457781" y="4262432"/>
              <a:ext cx="35640" cy="3632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C89FFE9-8FE1-4B95-B8E4-D222405CAA8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53461" y="4258112"/>
                <a:ext cx="4428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23C8422E-1B70-4B11-BDC0-A37C7967FE92}"/>
                  </a:ext>
                </a:extLst>
              </p14:cNvPr>
              <p14:cNvContentPartPr/>
              <p14:nvPr/>
            </p14:nvContentPartPr>
            <p14:xfrm>
              <a:off x="3419981" y="4935632"/>
              <a:ext cx="49320" cy="6008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23C8422E-1B70-4B11-BDC0-A37C7967FE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15661" y="4931312"/>
                <a:ext cx="57960" cy="60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80CFE4D-51A6-44D3-B80C-128FF6CE4E84}"/>
              </a:ext>
            </a:extLst>
          </p:cNvPr>
          <p:cNvGrpSpPr/>
          <p:nvPr/>
        </p:nvGrpSpPr>
        <p:grpSpPr>
          <a:xfrm>
            <a:off x="3262661" y="5882072"/>
            <a:ext cx="179280" cy="316080"/>
            <a:chOff x="3262661" y="5882072"/>
            <a:chExt cx="17928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4490186-58FB-4E0B-8594-4ED1F715121A}"/>
                    </a:ext>
                  </a:extLst>
                </p14:cNvPr>
                <p14:cNvContentPartPr/>
                <p14:nvPr/>
              </p14:nvContentPartPr>
              <p14:xfrm>
                <a:off x="3262661" y="5896832"/>
                <a:ext cx="120960" cy="90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4490186-58FB-4E0B-8594-4ED1F71512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58341" y="5892512"/>
                  <a:ext cx="129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6A98C68-4DE3-46B4-BE23-D09228859F3F}"/>
                    </a:ext>
                  </a:extLst>
                </p14:cNvPr>
                <p14:cNvContentPartPr/>
                <p14:nvPr/>
              </p14:nvContentPartPr>
              <p14:xfrm>
                <a:off x="3336101" y="5882072"/>
                <a:ext cx="59760" cy="221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6A98C68-4DE3-46B4-BE23-D09228859F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31781" y="5877752"/>
                  <a:ext cx="68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53DFA07-5180-430C-A72B-90982B4D56B5}"/>
                    </a:ext>
                  </a:extLst>
                </p14:cNvPr>
                <p14:cNvContentPartPr/>
                <p14:nvPr/>
              </p14:nvContentPartPr>
              <p14:xfrm>
                <a:off x="3367421" y="6057752"/>
                <a:ext cx="74520" cy="140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53DFA07-5180-430C-A72B-90982B4D56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63101" y="6053432"/>
                  <a:ext cx="831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D579EC8C-5504-4CEF-BD99-8D0F1D5C7FCC}"/>
              </a:ext>
            </a:extLst>
          </p:cNvPr>
          <p:cNvGrpSpPr/>
          <p:nvPr/>
        </p:nvGrpSpPr>
        <p:grpSpPr>
          <a:xfrm>
            <a:off x="6158141" y="1109552"/>
            <a:ext cx="14400" cy="7560"/>
            <a:chOff x="6158141" y="1109552"/>
            <a:chExt cx="14400" cy="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069A677-5B8C-40A4-996D-013914DF5FB0}"/>
                    </a:ext>
                  </a:extLst>
                </p14:cNvPr>
                <p14:cNvContentPartPr/>
                <p14:nvPr/>
              </p14:nvContentPartPr>
              <p14:xfrm>
                <a:off x="6172181" y="1110992"/>
                <a:ext cx="360" cy="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069A677-5B8C-40A4-996D-013914DF5F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67861" y="11066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C9BC02F-BEA0-4972-A3D9-1B299B34CD17}"/>
                    </a:ext>
                  </a:extLst>
                </p14:cNvPr>
                <p14:cNvContentPartPr/>
                <p14:nvPr/>
              </p14:nvContentPartPr>
              <p14:xfrm>
                <a:off x="6158141" y="1109552"/>
                <a:ext cx="14400" cy="7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C9BC02F-BEA0-4972-A3D9-1B299B34CD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53821" y="1105232"/>
                  <a:ext cx="23040" cy="1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97F03E2-ED52-465D-A66F-23746BB6F0C4}"/>
                  </a:ext>
                </a:extLst>
              </p14:cNvPr>
              <p14:cNvContentPartPr/>
              <p14:nvPr/>
            </p14:nvContentPartPr>
            <p14:xfrm>
              <a:off x="3409181" y="5533232"/>
              <a:ext cx="47520" cy="241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97F03E2-ED52-465D-A66F-23746BB6F0C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04861" y="5528912"/>
                <a:ext cx="561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BFAECFB4-5DC1-4D0C-AD24-9D05B0C537FF}"/>
                  </a:ext>
                </a:extLst>
              </p14:cNvPr>
              <p14:cNvContentPartPr/>
              <p14:nvPr/>
            </p14:nvContentPartPr>
            <p14:xfrm>
              <a:off x="3433301" y="5636192"/>
              <a:ext cx="9360" cy="169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BFAECFB4-5DC1-4D0C-AD24-9D05B0C537F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8981" y="5631872"/>
                <a:ext cx="1800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2E331948-825F-4AB5-887F-58DB1D7EB06D}"/>
              </a:ext>
            </a:extLst>
          </p:cNvPr>
          <p:cNvGrpSpPr/>
          <p:nvPr/>
        </p:nvGrpSpPr>
        <p:grpSpPr>
          <a:xfrm>
            <a:off x="1203101" y="3106472"/>
            <a:ext cx="2358720" cy="926640"/>
            <a:chOff x="1203101" y="3106472"/>
            <a:chExt cx="2358720" cy="92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4022069-12E8-4DA4-B78E-569EDFC0AC0A}"/>
                    </a:ext>
                  </a:extLst>
                </p14:cNvPr>
                <p14:cNvContentPartPr/>
                <p14:nvPr/>
              </p14:nvContentPartPr>
              <p14:xfrm>
                <a:off x="2291381" y="3575552"/>
                <a:ext cx="1270440" cy="94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4022069-12E8-4DA4-B78E-569EDFC0AC0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87061" y="3571232"/>
                  <a:ext cx="1279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9A82D42-BE74-4F6A-A87C-441B4B59760D}"/>
                    </a:ext>
                  </a:extLst>
                </p14:cNvPr>
                <p14:cNvContentPartPr/>
                <p14:nvPr/>
              </p14:nvContentPartPr>
              <p14:xfrm>
                <a:off x="3482981" y="3740432"/>
                <a:ext cx="26640" cy="292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9A82D42-BE74-4F6A-A87C-441B4B5976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78661" y="3736112"/>
                  <a:ext cx="35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09762F8-B4B0-41BD-BE2A-10CF1F9A4280}"/>
                    </a:ext>
                  </a:extLst>
                </p14:cNvPr>
                <p14:cNvContentPartPr/>
                <p14:nvPr/>
              </p14:nvContentPartPr>
              <p14:xfrm>
                <a:off x="2158181" y="3537392"/>
                <a:ext cx="144360" cy="109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09762F8-B4B0-41BD-BE2A-10CF1F9A428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53861" y="3533072"/>
                  <a:ext cx="153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54A4ABD-9DF6-468D-9C5A-B6F047F68CF8}"/>
                    </a:ext>
                  </a:extLst>
                </p14:cNvPr>
                <p14:cNvContentPartPr/>
                <p14:nvPr/>
              </p14:nvContentPartPr>
              <p14:xfrm>
                <a:off x="3496301" y="3679232"/>
                <a:ext cx="7560" cy="7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54A4ABD-9DF6-468D-9C5A-B6F047F68C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91981" y="3674912"/>
                  <a:ext cx="16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1CD18F4-1646-4695-89ED-524BFEFE3FC2}"/>
                    </a:ext>
                  </a:extLst>
                </p14:cNvPr>
                <p14:cNvContentPartPr/>
                <p14:nvPr/>
              </p14:nvContentPartPr>
              <p14:xfrm>
                <a:off x="2114261" y="3536672"/>
                <a:ext cx="166680" cy="42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1CD18F4-1646-4695-89ED-524BFEFE3FC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09941" y="3532352"/>
                  <a:ext cx="175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CC8AEF0-239A-4783-B15B-A460A082668D}"/>
                    </a:ext>
                  </a:extLst>
                </p14:cNvPr>
                <p14:cNvContentPartPr/>
                <p14:nvPr/>
              </p14:nvContentPartPr>
              <p14:xfrm>
                <a:off x="1499741" y="3537752"/>
                <a:ext cx="629640" cy="63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CC8AEF0-239A-4783-B15B-A460A08266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5421" y="3533432"/>
                  <a:ext cx="638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831501E-B9B7-4614-A80A-15292AF7E6BB}"/>
                    </a:ext>
                  </a:extLst>
                </p14:cNvPr>
                <p14:cNvContentPartPr/>
                <p14:nvPr/>
              </p14:nvContentPartPr>
              <p14:xfrm>
                <a:off x="1203101" y="3566552"/>
                <a:ext cx="69840" cy="43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831501E-B9B7-4614-A80A-15292AF7E6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98781" y="3562232"/>
                  <a:ext cx="78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E6123E2-C040-4693-B058-A680AB54ED36}"/>
                    </a:ext>
                  </a:extLst>
                </p14:cNvPr>
                <p14:cNvContentPartPr/>
                <p14:nvPr/>
              </p14:nvContentPartPr>
              <p14:xfrm>
                <a:off x="1228661" y="3539192"/>
                <a:ext cx="56160" cy="154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E6123E2-C040-4693-B058-A680AB54ED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24341" y="3534872"/>
                  <a:ext cx="64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2D7E75B-FA47-4AA8-9949-EF443D0260C6}"/>
                    </a:ext>
                  </a:extLst>
                </p14:cNvPr>
                <p14:cNvContentPartPr/>
                <p14:nvPr/>
              </p14:nvContentPartPr>
              <p14:xfrm>
                <a:off x="1284821" y="3591752"/>
                <a:ext cx="51840" cy="71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2D7E75B-FA47-4AA8-9949-EF443D0260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80501" y="3587432"/>
                  <a:ext cx="60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AF7665E-ECC8-4B9D-85B6-413465903EE2}"/>
                    </a:ext>
                  </a:extLst>
                </p14:cNvPr>
                <p14:cNvContentPartPr/>
                <p14:nvPr/>
              </p14:nvContentPartPr>
              <p14:xfrm>
                <a:off x="3468581" y="3106472"/>
                <a:ext cx="68760" cy="550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AF7665E-ECC8-4B9D-85B6-413465903E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4261" y="3102152"/>
                  <a:ext cx="77400" cy="55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CDB71E7-1E09-4AF1-A1E3-84128418E11B}"/>
                  </a:ext>
                </a:extLst>
              </p14:cNvPr>
              <p14:cNvContentPartPr/>
              <p14:nvPr/>
            </p14:nvContentPartPr>
            <p14:xfrm>
              <a:off x="3527261" y="3113312"/>
              <a:ext cx="506520" cy="666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CDB71E7-1E09-4AF1-A1E3-84128418E1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22941" y="3108992"/>
                <a:ext cx="51516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F7972AE-DA96-4066-A2F0-0D9EC0438E61}"/>
              </a:ext>
            </a:extLst>
          </p:cNvPr>
          <p:cNvGrpSpPr/>
          <p:nvPr/>
        </p:nvGrpSpPr>
        <p:grpSpPr>
          <a:xfrm>
            <a:off x="2589461" y="6194192"/>
            <a:ext cx="1465920" cy="635400"/>
            <a:chOff x="2589461" y="6194192"/>
            <a:chExt cx="1465920" cy="6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1711DCC-83CF-4DC2-8501-01ACD6A953D8}"/>
                    </a:ext>
                  </a:extLst>
                </p14:cNvPr>
                <p14:cNvContentPartPr/>
                <p14:nvPr/>
              </p14:nvContentPartPr>
              <p14:xfrm>
                <a:off x="2589461" y="6224072"/>
                <a:ext cx="1334520" cy="74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1711DCC-83CF-4DC2-8501-01ACD6A953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85141" y="6219752"/>
                  <a:ext cx="1343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1951DF7-1813-4D81-B3BB-5DB6482153DF}"/>
                    </a:ext>
                  </a:extLst>
                </p14:cNvPr>
                <p14:cNvContentPartPr/>
                <p14:nvPr/>
              </p14:nvContentPartPr>
              <p14:xfrm>
                <a:off x="3804101" y="6194192"/>
                <a:ext cx="211320" cy="149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1951DF7-1813-4D81-B3BB-5DB6482153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99781" y="6189872"/>
                  <a:ext cx="21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4C34AD0-329B-429B-A8CB-B281AE05C8AF}"/>
                    </a:ext>
                  </a:extLst>
                </p14:cNvPr>
                <p14:cNvContentPartPr/>
                <p14:nvPr/>
              </p14:nvContentPartPr>
              <p14:xfrm>
                <a:off x="2890781" y="6402632"/>
                <a:ext cx="43560" cy="124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4C34AD0-329B-429B-A8CB-B281AE05C8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86461" y="6398312"/>
                  <a:ext cx="52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589865-7C99-4089-8594-32E765F3DCB5}"/>
                    </a:ext>
                  </a:extLst>
                </p14:cNvPr>
                <p14:cNvContentPartPr/>
                <p14:nvPr/>
              </p14:nvContentPartPr>
              <p14:xfrm>
                <a:off x="2826701" y="6382832"/>
                <a:ext cx="156960" cy="1890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589865-7C99-4089-8594-32E765F3DC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22381" y="6378512"/>
                  <a:ext cx="165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A458628-8E75-41E5-966E-6FE14D564872}"/>
                    </a:ext>
                  </a:extLst>
                </p14:cNvPr>
                <p14:cNvContentPartPr/>
                <p14:nvPr/>
              </p14:nvContentPartPr>
              <p14:xfrm>
                <a:off x="2984741" y="6453752"/>
                <a:ext cx="344160" cy="96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A458628-8E75-41E5-966E-6FE14D5648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80421" y="6449432"/>
                  <a:ext cx="352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D455BFC-61ED-4AE5-A220-761E2556E3FE}"/>
                    </a:ext>
                  </a:extLst>
                </p14:cNvPr>
                <p14:cNvContentPartPr/>
                <p14:nvPr/>
              </p14:nvContentPartPr>
              <p14:xfrm>
                <a:off x="3359501" y="6479672"/>
                <a:ext cx="326880" cy="145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D455BFC-61ED-4AE5-A220-761E2556E3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55181" y="6475352"/>
                  <a:ext cx="33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22FBE25-B5AE-4634-9646-C59C1B23132C}"/>
                    </a:ext>
                  </a:extLst>
                </p14:cNvPr>
                <p14:cNvContentPartPr/>
                <p14:nvPr/>
              </p14:nvContentPartPr>
              <p14:xfrm>
                <a:off x="3808061" y="6406952"/>
                <a:ext cx="247320" cy="124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22FBE25-B5AE-4634-9646-C59C1B2313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03741" y="6402632"/>
                  <a:ext cx="255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5144ADA-C7A5-44E1-A8A0-C2CB69DEED41}"/>
                    </a:ext>
                  </a:extLst>
                </p14:cNvPr>
                <p14:cNvContentPartPr/>
                <p14:nvPr/>
              </p14:nvContentPartPr>
              <p14:xfrm>
                <a:off x="4031621" y="6413072"/>
                <a:ext cx="360" cy="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5144ADA-C7A5-44E1-A8A0-C2CB69DEED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27301" y="64087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C2F5AA0-894F-4A07-9655-3222A0E66120}"/>
                    </a:ext>
                  </a:extLst>
                </p14:cNvPr>
                <p14:cNvContentPartPr/>
                <p14:nvPr/>
              </p14:nvContentPartPr>
              <p14:xfrm>
                <a:off x="3029741" y="6666512"/>
                <a:ext cx="449640" cy="104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C2F5AA0-894F-4A07-9655-3222A0E661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25421" y="6662192"/>
                  <a:ext cx="458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9C510D0-F3D0-45CA-B85F-612E756B26B5}"/>
                    </a:ext>
                  </a:extLst>
                </p14:cNvPr>
                <p14:cNvContentPartPr/>
                <p14:nvPr/>
              </p14:nvContentPartPr>
              <p14:xfrm>
                <a:off x="3575141" y="6678392"/>
                <a:ext cx="145080" cy="128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9C510D0-F3D0-45CA-B85F-612E756B26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70821" y="6674072"/>
                  <a:ext cx="153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C3C24C4-A0B9-4203-BCBF-B4E47D5AA3A5}"/>
                    </a:ext>
                  </a:extLst>
                </p14:cNvPr>
                <p14:cNvContentPartPr/>
                <p14:nvPr/>
              </p14:nvContentPartPr>
              <p14:xfrm>
                <a:off x="3772781" y="6675152"/>
                <a:ext cx="134280" cy="154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C3C24C4-A0B9-4203-BCBF-B4E47D5AA3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68461" y="6670832"/>
                  <a:ext cx="1429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D23AF1BB-A88C-4326-9913-2F2A39E53F0D}"/>
                  </a:ext>
                </a:extLst>
              </p14:cNvPr>
              <p14:cNvContentPartPr/>
              <p14:nvPr/>
            </p14:nvContentPartPr>
            <p14:xfrm>
              <a:off x="5799941" y="3270272"/>
              <a:ext cx="62640" cy="13568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D23AF1BB-A88C-4326-9913-2F2A39E53F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95621" y="3265952"/>
                <a:ext cx="7128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E4CCE6D9-26BB-49BA-B0F3-6ECD6C300B8A}"/>
                  </a:ext>
                </a:extLst>
              </p14:cNvPr>
              <p14:cNvContentPartPr/>
              <p14:nvPr/>
            </p14:nvContentPartPr>
            <p14:xfrm>
              <a:off x="5883461" y="4798832"/>
              <a:ext cx="69120" cy="8366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E4CCE6D9-26BB-49BA-B0F3-6ECD6C300B8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79141" y="4794512"/>
                <a:ext cx="7776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8CED3E8-D969-4A68-A182-CA0B4A539F43}"/>
                  </a:ext>
                </a:extLst>
              </p14:cNvPr>
              <p14:cNvContentPartPr/>
              <p14:nvPr/>
            </p14:nvContentPartPr>
            <p14:xfrm>
              <a:off x="5869421" y="6068192"/>
              <a:ext cx="319320" cy="226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8CED3E8-D969-4A68-A182-CA0B4A539F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65101" y="6063872"/>
                <a:ext cx="327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A73BBDE-206F-42AF-AB4F-D123016FEB88}"/>
                  </a:ext>
                </a:extLst>
              </p14:cNvPr>
              <p14:cNvContentPartPr/>
              <p14:nvPr/>
            </p14:nvContentPartPr>
            <p14:xfrm>
              <a:off x="7530101" y="1555952"/>
              <a:ext cx="1205640" cy="1771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A73BBDE-206F-42AF-AB4F-D123016FEB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5781" y="1551632"/>
                <a:ext cx="12142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53CECB6-1D59-43E0-8815-CA54428471B9}"/>
                  </a:ext>
                </a:extLst>
              </p14:cNvPr>
              <p14:cNvContentPartPr/>
              <p14:nvPr/>
            </p14:nvContentPartPr>
            <p14:xfrm>
              <a:off x="4951421" y="2239232"/>
              <a:ext cx="813960" cy="442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53CECB6-1D59-43E0-8815-CA54428471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47101" y="2234912"/>
                <a:ext cx="8226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04691C1F-092F-4346-BCC8-A69B56D88EF4}"/>
              </a:ext>
            </a:extLst>
          </p:cNvPr>
          <p:cNvGrpSpPr/>
          <p:nvPr/>
        </p:nvGrpSpPr>
        <p:grpSpPr>
          <a:xfrm>
            <a:off x="5952221" y="5653832"/>
            <a:ext cx="28080" cy="23400"/>
            <a:chOff x="5952221" y="5653832"/>
            <a:chExt cx="28080" cy="2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12AC07D-BBCF-4EC3-AEA1-7DA8A05AA781}"/>
                    </a:ext>
                  </a:extLst>
                </p14:cNvPr>
                <p14:cNvContentPartPr/>
                <p14:nvPr/>
              </p14:nvContentPartPr>
              <p14:xfrm>
                <a:off x="5952221" y="5676872"/>
                <a:ext cx="360" cy="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12AC07D-BBCF-4EC3-AEA1-7DA8A05AA7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47901" y="56725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E0C5B84-CA46-40AF-91AD-9BCD8627F821}"/>
                    </a:ext>
                  </a:extLst>
                </p14:cNvPr>
                <p14:cNvContentPartPr/>
                <p14:nvPr/>
              </p14:nvContentPartPr>
              <p14:xfrm>
                <a:off x="5967701" y="5653832"/>
                <a:ext cx="12600" cy="18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E0C5B84-CA46-40AF-91AD-9BCD8627F8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63381" y="5649512"/>
                  <a:ext cx="2124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6314AE5E-B539-430C-8869-7150D808BED8}"/>
                  </a:ext>
                </a:extLst>
              </p14:cNvPr>
              <p14:cNvContentPartPr/>
              <p14:nvPr/>
            </p14:nvContentPartPr>
            <p14:xfrm>
              <a:off x="2535461" y="2380712"/>
              <a:ext cx="479160" cy="169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6314AE5E-B539-430C-8869-7150D808BED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31141" y="2376392"/>
                <a:ext cx="487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FBEA698-A442-43B0-B0F4-F8B61683F3A1}"/>
                  </a:ext>
                </a:extLst>
              </p14:cNvPr>
              <p14:cNvContentPartPr/>
              <p14:nvPr/>
            </p14:nvContentPartPr>
            <p14:xfrm>
              <a:off x="1531421" y="2349032"/>
              <a:ext cx="479160" cy="590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FBEA698-A442-43B0-B0F4-F8B61683F3A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27101" y="2344712"/>
                <a:ext cx="4878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D9EDB5F-EFF0-4B88-A3BD-95A6BF9F1047}"/>
                  </a:ext>
                </a:extLst>
              </p14:cNvPr>
              <p14:cNvContentPartPr/>
              <p14:nvPr/>
            </p14:nvContentPartPr>
            <p14:xfrm>
              <a:off x="1447181" y="2403752"/>
              <a:ext cx="105120" cy="277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D9EDB5F-EFF0-4B88-A3BD-95A6BF9F104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442861" y="2399432"/>
                <a:ext cx="113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7DB62405-4A3D-42AC-94C0-F3D4717BB559}"/>
                  </a:ext>
                </a:extLst>
              </p14:cNvPr>
              <p14:cNvContentPartPr/>
              <p14:nvPr/>
            </p14:nvContentPartPr>
            <p14:xfrm>
              <a:off x="4921901" y="3438752"/>
              <a:ext cx="33120" cy="11977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7DB62405-4A3D-42AC-94C0-F3D4717BB55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917581" y="3434432"/>
                <a:ext cx="41760" cy="12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85C8D41B-6270-4323-B219-5C3E41D46A4A}"/>
                  </a:ext>
                </a:extLst>
              </p14:cNvPr>
              <p14:cNvContentPartPr/>
              <p14:nvPr/>
            </p14:nvContentPartPr>
            <p14:xfrm>
              <a:off x="4974821" y="5214272"/>
              <a:ext cx="10080" cy="1810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5C8D41B-6270-4323-B219-5C3E41D46A4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70501" y="5209952"/>
                <a:ext cx="1872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64D1088B-9652-48C3-9234-8BA8F1ECE95B}"/>
              </a:ext>
            </a:extLst>
          </p:cNvPr>
          <p:cNvGrpSpPr/>
          <p:nvPr/>
        </p:nvGrpSpPr>
        <p:grpSpPr>
          <a:xfrm>
            <a:off x="4867181" y="5733752"/>
            <a:ext cx="250560" cy="351720"/>
            <a:chOff x="4867181" y="5733752"/>
            <a:chExt cx="25056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CF4B367-39F1-4FE3-8AA1-FE20E5543341}"/>
                    </a:ext>
                  </a:extLst>
                </p14:cNvPr>
                <p14:cNvContentPartPr/>
                <p14:nvPr/>
              </p14:nvContentPartPr>
              <p14:xfrm>
                <a:off x="4867181" y="5826632"/>
                <a:ext cx="133560" cy="66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CF4B367-39F1-4FE3-8AA1-FE20E554334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62861" y="5822312"/>
                  <a:ext cx="142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EB8E8A2-CC07-4ED6-BEDB-294B0257693D}"/>
                    </a:ext>
                  </a:extLst>
                </p14:cNvPr>
                <p14:cNvContentPartPr/>
                <p14:nvPr/>
              </p14:nvContentPartPr>
              <p14:xfrm>
                <a:off x="4937381" y="5819072"/>
                <a:ext cx="73800" cy="198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EB8E8A2-CC07-4ED6-BEDB-294B025769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33061" y="5814752"/>
                  <a:ext cx="8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5F9C9B3-6137-43C6-8387-B627EB6D4489}"/>
                    </a:ext>
                  </a:extLst>
                </p14:cNvPr>
                <p14:cNvContentPartPr/>
                <p14:nvPr/>
              </p14:nvContentPartPr>
              <p14:xfrm>
                <a:off x="4983101" y="5972792"/>
                <a:ext cx="84600" cy="112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5F9C9B3-6137-43C6-8387-B627EB6D44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78781" y="5968472"/>
                  <a:ext cx="93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726208D-F22C-498F-AA77-0FA3F270B468}"/>
                    </a:ext>
                  </a:extLst>
                </p14:cNvPr>
                <p14:cNvContentPartPr/>
                <p14:nvPr/>
              </p14:nvContentPartPr>
              <p14:xfrm>
                <a:off x="5106941" y="5733752"/>
                <a:ext cx="10800" cy="97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726208D-F22C-498F-AA77-0FA3F270B46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02621" y="5729432"/>
                  <a:ext cx="194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211383BF-0CC2-43D2-81C6-D7F5CF7B65F8}"/>
              </a:ext>
            </a:extLst>
          </p:cNvPr>
          <p:cNvGrpSpPr/>
          <p:nvPr/>
        </p:nvGrpSpPr>
        <p:grpSpPr>
          <a:xfrm>
            <a:off x="4657661" y="6219032"/>
            <a:ext cx="1668600" cy="622800"/>
            <a:chOff x="4657661" y="6219032"/>
            <a:chExt cx="1668600" cy="62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1B6B90F-1DF8-4B44-A995-EDF8B91B1793}"/>
                    </a:ext>
                  </a:extLst>
                </p14:cNvPr>
                <p14:cNvContentPartPr/>
                <p14:nvPr/>
              </p14:nvContentPartPr>
              <p14:xfrm>
                <a:off x="4819301" y="6309752"/>
                <a:ext cx="1050480" cy="27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1B6B90F-1DF8-4B44-A995-EDF8B91B17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14981" y="6305432"/>
                  <a:ext cx="1059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EA6EE8D-EC73-4DCE-8657-1E2D8CB7C641}"/>
                    </a:ext>
                  </a:extLst>
                </p14:cNvPr>
                <p14:cNvContentPartPr/>
                <p14:nvPr/>
              </p14:nvContentPartPr>
              <p14:xfrm>
                <a:off x="4657661" y="6219032"/>
                <a:ext cx="259560" cy="214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EA6EE8D-EC73-4DCE-8657-1E2D8CB7C64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53341" y="6214712"/>
                  <a:ext cx="268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49FE583-87E9-4573-9289-221B434E0B64}"/>
                    </a:ext>
                  </a:extLst>
                </p14:cNvPr>
                <p14:cNvContentPartPr/>
                <p14:nvPr/>
              </p14:nvContentPartPr>
              <p14:xfrm>
                <a:off x="5142941" y="6447992"/>
                <a:ext cx="10080" cy="115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49FE583-87E9-4573-9289-221B434E0B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38621" y="6443672"/>
                  <a:ext cx="1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8B63CB-ACE6-4CC6-A32D-27F48E2BF7CC}"/>
                    </a:ext>
                  </a:extLst>
                </p14:cNvPr>
                <p14:cNvContentPartPr/>
                <p14:nvPr/>
              </p14:nvContentPartPr>
              <p14:xfrm>
                <a:off x="5100821" y="6427832"/>
                <a:ext cx="172080" cy="173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8B63CB-ACE6-4CC6-A32D-27F48E2BF7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96501" y="6423512"/>
                  <a:ext cx="180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32EB776-D2FA-4E40-885D-38FEAB637BED}"/>
                    </a:ext>
                  </a:extLst>
                </p14:cNvPr>
                <p14:cNvContentPartPr/>
                <p14:nvPr/>
              </p14:nvContentPartPr>
              <p14:xfrm>
                <a:off x="5281901" y="6481472"/>
                <a:ext cx="313200" cy="93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32EB776-D2FA-4E40-885D-38FEAB637B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77581" y="6477152"/>
                  <a:ext cx="321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F51D4A3-6A61-4AB0-975C-D9B05E6C6546}"/>
                    </a:ext>
                  </a:extLst>
                </p14:cNvPr>
                <p14:cNvContentPartPr/>
                <p14:nvPr/>
              </p14:nvContentPartPr>
              <p14:xfrm>
                <a:off x="5614181" y="6500912"/>
                <a:ext cx="315360" cy="1198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F51D4A3-6A61-4AB0-975C-D9B05E6C654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09861" y="6496592"/>
                  <a:ext cx="32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B073133-442C-453A-9264-BABF727E7719}"/>
                    </a:ext>
                  </a:extLst>
                </p14:cNvPr>
                <p14:cNvContentPartPr/>
                <p14:nvPr/>
              </p14:nvContentPartPr>
              <p14:xfrm>
                <a:off x="6038621" y="6408032"/>
                <a:ext cx="201960" cy="138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B073133-442C-453A-9264-BABF727E77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34301" y="6403712"/>
                  <a:ext cx="210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542489B-E0CB-4A60-ABD8-1F3F7642F99D}"/>
                    </a:ext>
                  </a:extLst>
                </p14:cNvPr>
                <p14:cNvContentPartPr/>
                <p14:nvPr/>
              </p14:nvContentPartPr>
              <p14:xfrm>
                <a:off x="6233021" y="6433592"/>
                <a:ext cx="6120" cy="18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542489B-E0CB-4A60-ABD8-1F3F7642F99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28701" y="6429272"/>
                  <a:ext cx="1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A2309D8-48C2-4078-91FE-F63A2F31972A}"/>
                    </a:ext>
                  </a:extLst>
                </p14:cNvPr>
                <p14:cNvContentPartPr/>
                <p14:nvPr/>
              </p14:nvContentPartPr>
              <p14:xfrm>
                <a:off x="5545061" y="6696392"/>
                <a:ext cx="317520" cy="67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A2309D8-48C2-4078-91FE-F63A2F31972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40741" y="6692072"/>
                  <a:ext cx="326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D317386-7F1E-4DEF-A320-E9E4B5BE35F2}"/>
                    </a:ext>
                  </a:extLst>
                </p14:cNvPr>
                <p14:cNvContentPartPr/>
                <p14:nvPr/>
              </p14:nvContentPartPr>
              <p14:xfrm>
                <a:off x="5983541" y="6679832"/>
                <a:ext cx="136800" cy="131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D317386-7F1E-4DEF-A320-E9E4B5BE35F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79221" y="6675512"/>
                  <a:ext cx="145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D574BB1-7064-40C0-A9FC-84CC76E27131}"/>
                    </a:ext>
                  </a:extLst>
                </p14:cNvPr>
                <p14:cNvContentPartPr/>
                <p14:nvPr/>
              </p14:nvContentPartPr>
              <p14:xfrm>
                <a:off x="6171101" y="6662192"/>
                <a:ext cx="155160" cy="1796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D574BB1-7064-40C0-A9FC-84CC76E271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66781" y="6657872"/>
                  <a:ext cx="16380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32CD1E9C-FB39-4341-A654-DE3E3D69EFA4}"/>
              </a:ext>
            </a:extLst>
          </p:cNvPr>
          <p:cNvGrpSpPr/>
          <p:nvPr/>
        </p:nvGrpSpPr>
        <p:grpSpPr>
          <a:xfrm>
            <a:off x="3659021" y="1423112"/>
            <a:ext cx="2151720" cy="1720080"/>
            <a:chOff x="3659021" y="1423112"/>
            <a:chExt cx="2151720" cy="172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B35D3E5-1808-4FA9-A6B3-F76BEB93126D}"/>
                    </a:ext>
                  </a:extLst>
                </p14:cNvPr>
                <p14:cNvContentPartPr/>
                <p14:nvPr/>
              </p14:nvContentPartPr>
              <p14:xfrm>
                <a:off x="3988061" y="2936192"/>
                <a:ext cx="37080" cy="207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B35D3E5-1808-4FA9-A6B3-F76BEB9312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83741" y="2931872"/>
                  <a:ext cx="45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6A78539-744F-40AE-8712-7CBED6DE20BB}"/>
                    </a:ext>
                  </a:extLst>
                </p14:cNvPr>
                <p14:cNvContentPartPr/>
                <p14:nvPr/>
              </p14:nvContentPartPr>
              <p14:xfrm>
                <a:off x="4023341" y="2924312"/>
                <a:ext cx="195840" cy="27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6A78539-744F-40AE-8712-7CBED6DE20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19021" y="2919992"/>
                  <a:ext cx="20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5EB116C-ADD8-4CF8-93BB-87362400BB1B}"/>
                    </a:ext>
                  </a:extLst>
                </p14:cNvPr>
                <p14:cNvContentPartPr/>
                <p14:nvPr/>
              </p14:nvContentPartPr>
              <p14:xfrm>
                <a:off x="4198301" y="2797592"/>
                <a:ext cx="31680" cy="153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5EB116C-ADD8-4CF8-93BB-87362400BB1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93981" y="2793272"/>
                  <a:ext cx="40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1338AC8-2A7A-4DE4-9218-121CBE271751}"/>
                    </a:ext>
                  </a:extLst>
                </p14:cNvPr>
                <p14:cNvContentPartPr/>
                <p14:nvPr/>
              </p14:nvContentPartPr>
              <p14:xfrm>
                <a:off x="5781221" y="2309432"/>
                <a:ext cx="2880" cy="86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1338AC8-2A7A-4DE4-9218-121CBE27175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76901" y="2305112"/>
                  <a:ext cx="1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CF2CC77-FAAA-49A5-83EF-3C2C17DB066E}"/>
                    </a:ext>
                  </a:extLst>
                </p14:cNvPr>
                <p14:cNvContentPartPr/>
                <p14:nvPr/>
              </p14:nvContentPartPr>
              <p14:xfrm>
                <a:off x="5790941" y="2652512"/>
                <a:ext cx="19800" cy="303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CF2CC77-FAAA-49A5-83EF-3C2C17DB066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86621" y="2648192"/>
                  <a:ext cx="28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9FEB0B7-2DE9-4A0A-9F21-DE54572CF643}"/>
                    </a:ext>
                  </a:extLst>
                </p14:cNvPr>
                <p14:cNvContentPartPr/>
                <p14:nvPr/>
              </p14:nvContentPartPr>
              <p14:xfrm>
                <a:off x="5709941" y="1423112"/>
                <a:ext cx="45360" cy="135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9FEB0B7-2DE9-4A0A-9F21-DE54572CF6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05621" y="1418792"/>
                  <a:ext cx="54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6CA4528-BA1F-48C3-8DF4-D787D9E212A6}"/>
                    </a:ext>
                  </a:extLst>
                </p14:cNvPr>
                <p14:cNvContentPartPr/>
                <p14:nvPr/>
              </p14:nvContentPartPr>
              <p14:xfrm>
                <a:off x="5765021" y="2188472"/>
                <a:ext cx="29520" cy="74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6CA4528-BA1F-48C3-8DF4-D787D9E212A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60701" y="2184152"/>
                  <a:ext cx="38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E14F707-C4F1-4E26-B99C-2E01C5CD774E}"/>
                    </a:ext>
                  </a:extLst>
                </p14:cNvPr>
                <p14:cNvContentPartPr/>
                <p14:nvPr/>
              </p14:nvContentPartPr>
              <p14:xfrm>
                <a:off x="5754941" y="2205392"/>
                <a:ext cx="39600" cy="83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E14F707-C4F1-4E26-B99C-2E01C5CD774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50621" y="2201072"/>
                  <a:ext cx="48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9755A16-97B3-49EB-9850-858145777F06}"/>
                    </a:ext>
                  </a:extLst>
                </p14:cNvPr>
                <p14:cNvContentPartPr/>
                <p14:nvPr/>
              </p14:nvContentPartPr>
              <p14:xfrm>
                <a:off x="5643701" y="2311952"/>
                <a:ext cx="34560" cy="2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9755A16-97B3-49EB-9850-858145777F0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39381" y="2307632"/>
                  <a:ext cx="43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49CEE7C-BFD1-4159-94CA-9F1F15CC0771}"/>
                    </a:ext>
                  </a:extLst>
                </p14:cNvPr>
                <p14:cNvContentPartPr/>
                <p14:nvPr/>
              </p14:nvContentPartPr>
              <p14:xfrm>
                <a:off x="4755581" y="2234552"/>
                <a:ext cx="274320" cy="34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49CEE7C-BFD1-4159-94CA-9F1F15CC07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51261" y="2230232"/>
                  <a:ext cx="282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58A9841-35D8-410B-BE0D-54A077F4236B}"/>
                    </a:ext>
                  </a:extLst>
                </p14:cNvPr>
                <p14:cNvContentPartPr/>
                <p14:nvPr/>
              </p14:nvContentPartPr>
              <p14:xfrm>
                <a:off x="3659021" y="2255072"/>
                <a:ext cx="1000440" cy="115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58A9841-35D8-410B-BE0D-54A077F423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54701" y="2250752"/>
                  <a:ext cx="1009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7A23BD3-4943-4BF5-9229-BBC8F35E2CE1}"/>
                    </a:ext>
                  </a:extLst>
                </p14:cNvPr>
                <p14:cNvContentPartPr/>
                <p14:nvPr/>
              </p14:nvContentPartPr>
              <p14:xfrm>
                <a:off x="4931621" y="2274512"/>
                <a:ext cx="10800" cy="154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7A23BD3-4943-4BF5-9229-BBC8F35E2C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27301" y="2270192"/>
                  <a:ext cx="19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61A81B2-2E31-4307-9D07-CA0825C96418}"/>
                    </a:ext>
                  </a:extLst>
                </p14:cNvPr>
                <p14:cNvContentPartPr/>
                <p14:nvPr/>
              </p14:nvContentPartPr>
              <p14:xfrm>
                <a:off x="4979861" y="2724512"/>
                <a:ext cx="360" cy="86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61A81B2-2E31-4307-9D07-CA0825C9641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75541" y="2720192"/>
                  <a:ext cx="9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364F484-6F63-4518-85B2-9BBBAAF7AFD8}"/>
                    </a:ext>
                  </a:extLst>
                </p14:cNvPr>
                <p14:cNvContentPartPr/>
                <p14:nvPr/>
              </p14:nvContentPartPr>
              <p14:xfrm>
                <a:off x="4697621" y="2484752"/>
                <a:ext cx="220680" cy="38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364F484-6F63-4518-85B2-9BBBAAF7AFD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93301" y="2480432"/>
                  <a:ext cx="22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A19A892-D87F-4FAA-BCDE-9C215AF77E43}"/>
                    </a:ext>
                  </a:extLst>
                </p14:cNvPr>
                <p14:cNvContentPartPr/>
                <p14:nvPr/>
              </p14:nvContentPartPr>
              <p14:xfrm>
                <a:off x="4710581" y="2475392"/>
                <a:ext cx="12600" cy="121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A19A892-D87F-4FAA-BCDE-9C215AF77E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06261" y="2471072"/>
                  <a:ext cx="21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A1DDDD7-8F9B-4A21-A6D5-33BBF3B36C81}"/>
                    </a:ext>
                  </a:extLst>
                </p14:cNvPr>
                <p14:cNvContentPartPr/>
                <p14:nvPr/>
              </p14:nvContentPartPr>
              <p14:xfrm>
                <a:off x="4595021" y="2579792"/>
                <a:ext cx="115560" cy="19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A1DDDD7-8F9B-4A21-A6D5-33BBF3B36C8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90701" y="2575472"/>
                  <a:ext cx="124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5F102E1-4530-4CB0-AFEE-D267699F0F1F}"/>
                    </a:ext>
                  </a:extLst>
                </p14:cNvPr>
                <p14:cNvContentPartPr/>
                <p14:nvPr/>
              </p14:nvContentPartPr>
              <p14:xfrm>
                <a:off x="4545341" y="1536872"/>
                <a:ext cx="1233720" cy="1135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5F102E1-4530-4CB0-AFEE-D267699F0F1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41021" y="1532552"/>
                  <a:ext cx="1242360" cy="11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206E5750-3C26-4D36-9A2E-5A48D202F0FB}"/>
              </a:ext>
            </a:extLst>
          </p:cNvPr>
          <p:cNvGrpSpPr/>
          <p:nvPr/>
        </p:nvGrpSpPr>
        <p:grpSpPr>
          <a:xfrm>
            <a:off x="10202381" y="19472"/>
            <a:ext cx="1722240" cy="1184760"/>
            <a:chOff x="10202381" y="19472"/>
            <a:chExt cx="1722240" cy="11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A3C0DDE-922B-48D5-A23B-EC2379217356}"/>
                    </a:ext>
                  </a:extLst>
                </p14:cNvPr>
                <p14:cNvContentPartPr/>
                <p14:nvPr/>
              </p14:nvContentPartPr>
              <p14:xfrm>
                <a:off x="11696381" y="1058072"/>
                <a:ext cx="106560" cy="146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A3C0DDE-922B-48D5-A23B-EC23792173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692061" y="1053752"/>
                  <a:ext cx="115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08D7B34-14A9-4E79-BB08-FBA5821F0504}"/>
                    </a:ext>
                  </a:extLst>
                </p14:cNvPr>
                <p14:cNvContentPartPr/>
                <p14:nvPr/>
              </p14:nvContentPartPr>
              <p14:xfrm>
                <a:off x="11715101" y="1065632"/>
                <a:ext cx="94680" cy="64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08D7B34-14A9-4E79-BB08-FBA5821F050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710781" y="1061312"/>
                  <a:ext cx="103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010197F-A93F-4B5D-B8FF-F63293263E13}"/>
                    </a:ext>
                  </a:extLst>
                </p14:cNvPr>
                <p14:cNvContentPartPr/>
                <p14:nvPr/>
              </p14:nvContentPartPr>
              <p14:xfrm>
                <a:off x="10550501" y="145832"/>
                <a:ext cx="38880" cy="804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010197F-A93F-4B5D-B8FF-F63293263E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46181" y="141512"/>
                  <a:ext cx="4752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C23D90E-FF2C-4B0D-AE89-CF2E7C5F75EE}"/>
                    </a:ext>
                  </a:extLst>
                </p14:cNvPr>
                <p14:cNvContentPartPr/>
                <p14:nvPr/>
              </p14:nvContentPartPr>
              <p14:xfrm>
                <a:off x="10365461" y="797432"/>
                <a:ext cx="1429200" cy="78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C23D90E-FF2C-4B0D-AE89-CF2E7C5F75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61141" y="793112"/>
                  <a:ext cx="1437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5B65AAB-9195-4ED4-AB7E-212DB23B0558}"/>
                    </a:ext>
                  </a:extLst>
                </p14:cNvPr>
                <p14:cNvContentPartPr/>
                <p14:nvPr/>
              </p14:nvContentPartPr>
              <p14:xfrm>
                <a:off x="11688821" y="717512"/>
                <a:ext cx="235800" cy="209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5B65AAB-9195-4ED4-AB7E-212DB23B055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84501" y="713192"/>
                  <a:ext cx="244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7C017F7-C390-4C17-B0BC-DFD2C57E7DC0}"/>
                    </a:ext>
                  </a:extLst>
                </p14:cNvPr>
                <p14:cNvContentPartPr/>
                <p14:nvPr/>
              </p14:nvContentPartPr>
              <p14:xfrm>
                <a:off x="10414061" y="19472"/>
                <a:ext cx="231120" cy="177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7C017F7-C390-4C17-B0BC-DFD2C57E7DC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09741" y="15152"/>
                  <a:ext cx="239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65716A2-9895-47C5-9D9D-A0BB7DBCED72}"/>
                    </a:ext>
                  </a:extLst>
                </p14:cNvPr>
                <p14:cNvContentPartPr/>
                <p14:nvPr/>
              </p14:nvContentPartPr>
              <p14:xfrm>
                <a:off x="10303901" y="53672"/>
                <a:ext cx="105120" cy="199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65716A2-9895-47C5-9D9D-A0BB7DBCED7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99581" y="49352"/>
                  <a:ext cx="113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6CE4C45-A908-4614-B5E5-40CCBDDCA5B5}"/>
                    </a:ext>
                  </a:extLst>
                </p14:cNvPr>
                <p14:cNvContentPartPr/>
                <p14:nvPr/>
              </p14:nvContentPartPr>
              <p14:xfrm>
                <a:off x="10816541" y="96872"/>
                <a:ext cx="865800" cy="591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6CE4C45-A908-4614-B5E5-40CCBDDCA5B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12221" y="92552"/>
                  <a:ext cx="87444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BB3DC70-6E7A-4997-98B1-5D991C7A3576}"/>
                    </a:ext>
                  </a:extLst>
                </p14:cNvPr>
                <p14:cNvContentPartPr/>
                <p14:nvPr/>
              </p14:nvContentPartPr>
              <p14:xfrm>
                <a:off x="10940741" y="190112"/>
                <a:ext cx="750600" cy="463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BB3DC70-6E7A-4997-98B1-5D991C7A35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36421" y="185792"/>
                  <a:ext cx="7592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0FA2E2A-C7BA-4182-A790-BFA55564D503}"/>
                    </a:ext>
                  </a:extLst>
                </p14:cNvPr>
                <p14:cNvContentPartPr/>
                <p14:nvPr/>
              </p14:nvContentPartPr>
              <p14:xfrm>
                <a:off x="11794301" y="72032"/>
                <a:ext cx="79920" cy="95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0FA2E2A-C7BA-4182-A790-BFA55564D50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789981" y="67712"/>
                  <a:ext cx="88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A2BC9D3-DAC6-4E1B-9DED-E2B834DAF52C}"/>
                    </a:ext>
                  </a:extLst>
                </p14:cNvPr>
                <p14:cNvContentPartPr/>
                <p14:nvPr/>
              </p14:nvContentPartPr>
              <p14:xfrm>
                <a:off x="11816621" y="52232"/>
                <a:ext cx="94320" cy="134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A2BC9D3-DAC6-4E1B-9DED-E2B834DAF52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812301" y="47912"/>
                  <a:ext cx="102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CB7DF7B-E751-4A5E-BC2D-C14BB30F2974}"/>
                    </a:ext>
                  </a:extLst>
                </p14:cNvPr>
                <p14:cNvContentPartPr/>
                <p14:nvPr/>
              </p14:nvContentPartPr>
              <p14:xfrm>
                <a:off x="11828861" y="543992"/>
                <a:ext cx="12600" cy="105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CB7DF7B-E751-4A5E-BC2D-C14BB30F297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824541" y="539672"/>
                  <a:ext cx="2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DB1D181-7C26-44E7-BD7F-57F504E38613}"/>
                    </a:ext>
                  </a:extLst>
                </p14:cNvPr>
                <p14:cNvContentPartPr/>
                <p14:nvPr/>
              </p14:nvContentPartPr>
              <p14:xfrm>
                <a:off x="11835341" y="517712"/>
                <a:ext cx="87480" cy="105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DB1D181-7C26-44E7-BD7F-57F504E3861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831021" y="513392"/>
                  <a:ext cx="96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8347EF3-C25F-405B-8847-51D8FD36348A}"/>
                    </a:ext>
                  </a:extLst>
                </p14:cNvPr>
                <p14:cNvContentPartPr/>
                <p14:nvPr/>
              </p14:nvContentPartPr>
              <p14:xfrm>
                <a:off x="10590461" y="375872"/>
                <a:ext cx="240840" cy="37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8347EF3-C25F-405B-8847-51D8FD36348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86141" y="371552"/>
                  <a:ext cx="249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FB364E5-6F1D-41AC-8E4A-A50FACC1C711}"/>
                    </a:ext>
                  </a:extLst>
                </p14:cNvPr>
                <p14:cNvContentPartPr/>
                <p14:nvPr/>
              </p14:nvContentPartPr>
              <p14:xfrm>
                <a:off x="11100581" y="338072"/>
                <a:ext cx="202320" cy="32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FB364E5-6F1D-41AC-8E4A-A50FACC1C71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096261" y="333752"/>
                  <a:ext cx="210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AE95360-3FD3-48CD-8BCD-225D5729F484}"/>
                    </a:ext>
                  </a:extLst>
                </p14:cNvPr>
                <p14:cNvContentPartPr/>
                <p14:nvPr/>
              </p14:nvContentPartPr>
              <p14:xfrm>
                <a:off x="11304341" y="464792"/>
                <a:ext cx="19080" cy="318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AE95360-3FD3-48CD-8BCD-225D5729F4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00021" y="460472"/>
                  <a:ext cx="27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B80196-A100-4435-85CF-9B7E84D8D9A1}"/>
                    </a:ext>
                  </a:extLst>
                </p14:cNvPr>
                <p14:cNvContentPartPr/>
                <p14:nvPr/>
              </p14:nvContentPartPr>
              <p14:xfrm>
                <a:off x="10464821" y="251672"/>
                <a:ext cx="6120" cy="68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B80196-A100-4435-85CF-9B7E84D8D9A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60501" y="247352"/>
                  <a:ext cx="14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6ED7602-BA5A-41E3-9918-C7B6123854B5}"/>
                    </a:ext>
                  </a:extLst>
                </p14:cNvPr>
                <p14:cNvContentPartPr/>
                <p14:nvPr/>
              </p14:nvContentPartPr>
              <p14:xfrm>
                <a:off x="10424141" y="283352"/>
                <a:ext cx="96840" cy="97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6ED7602-BA5A-41E3-9918-C7B6123854B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19821" y="279032"/>
                  <a:ext cx="105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50BB173-DE79-4887-B36E-19226C823351}"/>
                    </a:ext>
                  </a:extLst>
                </p14:cNvPr>
                <p14:cNvContentPartPr/>
                <p14:nvPr/>
              </p14:nvContentPartPr>
              <p14:xfrm>
                <a:off x="10398221" y="177512"/>
                <a:ext cx="173880" cy="3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50BB173-DE79-4887-B36E-19226C8233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93901" y="173192"/>
                  <a:ext cx="182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3AC273D-25C3-46DB-A3FB-5D973577BD41}"/>
                    </a:ext>
                  </a:extLst>
                </p14:cNvPr>
                <p14:cNvContentPartPr/>
                <p14:nvPr/>
              </p14:nvContentPartPr>
              <p14:xfrm>
                <a:off x="10537541" y="542552"/>
                <a:ext cx="182880" cy="21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3AC273D-25C3-46DB-A3FB-5D973577BD4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33221" y="538232"/>
                  <a:ext cx="191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26CB5AD-B844-4DCA-9DFC-2CC225B04915}"/>
                    </a:ext>
                  </a:extLst>
                </p14:cNvPr>
                <p14:cNvContentPartPr/>
                <p14:nvPr/>
              </p14:nvContentPartPr>
              <p14:xfrm>
                <a:off x="10884581" y="525632"/>
                <a:ext cx="253080" cy="24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26CB5AD-B844-4DCA-9DFC-2CC225B0491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80261" y="521312"/>
                  <a:ext cx="261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165580B-F0CF-4975-BE5B-3032083EE934}"/>
                    </a:ext>
                  </a:extLst>
                </p14:cNvPr>
                <p14:cNvContentPartPr/>
                <p14:nvPr/>
              </p14:nvContentPartPr>
              <p14:xfrm>
                <a:off x="11269061" y="523832"/>
                <a:ext cx="105120" cy="8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65580B-F0CF-4975-BE5B-3032083EE9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64741" y="519512"/>
                  <a:ext cx="113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ED7E3C-FA05-4B4B-84C7-D133298857AE}"/>
                    </a:ext>
                  </a:extLst>
                </p14:cNvPr>
                <p14:cNvContentPartPr/>
                <p14:nvPr/>
              </p14:nvContentPartPr>
              <p14:xfrm>
                <a:off x="10627541" y="239432"/>
                <a:ext cx="197640" cy="11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ED7E3C-FA05-4B4B-84C7-D133298857A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23221" y="235112"/>
                  <a:ext cx="20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3A8CB48-0E38-4C65-8AB2-7027EF83802B}"/>
                    </a:ext>
                  </a:extLst>
                </p14:cNvPr>
                <p14:cNvContentPartPr/>
                <p14:nvPr/>
              </p14:nvContentPartPr>
              <p14:xfrm>
                <a:off x="11148101" y="212432"/>
                <a:ext cx="144360" cy="10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3A8CB48-0E38-4C65-8AB2-7027EF83802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143781" y="208112"/>
                  <a:ext cx="153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35AE8E7-4C4A-4F4C-AD51-58569163D34F}"/>
                    </a:ext>
                  </a:extLst>
                </p14:cNvPr>
                <p14:cNvContentPartPr/>
                <p14:nvPr/>
              </p14:nvContentPartPr>
              <p14:xfrm>
                <a:off x="11283101" y="376232"/>
                <a:ext cx="6840" cy="3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35AE8E7-4C4A-4F4C-AD51-58569163D34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278781" y="371912"/>
                  <a:ext cx="15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47AAC1-4825-435F-A850-34B3A6974541}"/>
                    </a:ext>
                  </a:extLst>
                </p14:cNvPr>
                <p14:cNvContentPartPr/>
                <p14:nvPr/>
              </p14:nvContentPartPr>
              <p14:xfrm>
                <a:off x="10450781" y="520952"/>
                <a:ext cx="7560" cy="37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47AAC1-4825-435F-A850-34B3A697454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46461" y="516632"/>
                  <a:ext cx="1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7692F7B-030A-434C-9686-F6A99BEFE718}"/>
                    </a:ext>
                  </a:extLst>
                </p14:cNvPr>
                <p14:cNvContentPartPr/>
                <p14:nvPr/>
              </p14:nvContentPartPr>
              <p14:xfrm>
                <a:off x="10403261" y="444632"/>
                <a:ext cx="110880" cy="81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7692F7B-030A-434C-9686-F6A99BEFE71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98941" y="440312"/>
                  <a:ext cx="119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69AF788-3D4E-454B-8144-DB63246C98CC}"/>
                    </a:ext>
                  </a:extLst>
                </p14:cNvPr>
                <p14:cNvContentPartPr/>
                <p14:nvPr/>
              </p14:nvContentPartPr>
              <p14:xfrm>
                <a:off x="10202381" y="21992"/>
                <a:ext cx="1689120" cy="1011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69AF788-3D4E-454B-8144-DB63246C98C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98061" y="17672"/>
                  <a:ext cx="1697760" cy="10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B98B5B3-2004-4DE9-BB5A-0B7792B63004}"/>
                  </a:ext>
                </a:extLst>
              </p14:cNvPr>
              <p14:cNvContentPartPr/>
              <p14:nvPr/>
            </p14:nvContentPartPr>
            <p14:xfrm>
              <a:off x="4407101" y="2694992"/>
              <a:ext cx="47880" cy="720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B98B5B3-2004-4DE9-BB5A-0B7792B6300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402781" y="2690672"/>
                <a:ext cx="56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ED9F3421-DE92-4FFD-8824-0C5FCA92DF1F}"/>
                  </a:ext>
                </a:extLst>
              </p14:cNvPr>
              <p14:cNvContentPartPr/>
              <p14:nvPr/>
            </p14:nvContentPartPr>
            <p14:xfrm>
              <a:off x="4446341" y="2748992"/>
              <a:ext cx="7560" cy="18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ED9F3421-DE92-4FFD-8824-0C5FCA92DF1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442021" y="2744672"/>
                <a:ext cx="16200" cy="1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FE526CBD-EEAA-45E2-8BCE-6E9467FFC1CA}"/>
              </a:ext>
            </a:extLst>
          </p:cNvPr>
          <p:cNvGrpSpPr/>
          <p:nvPr/>
        </p:nvGrpSpPr>
        <p:grpSpPr>
          <a:xfrm>
            <a:off x="3533021" y="1303232"/>
            <a:ext cx="456840" cy="385560"/>
            <a:chOff x="3533021" y="1303232"/>
            <a:chExt cx="45684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9D62FB5-6BE2-4A0D-8453-EAC13DB2B545}"/>
                    </a:ext>
                  </a:extLst>
                </p14:cNvPr>
                <p14:cNvContentPartPr/>
                <p14:nvPr/>
              </p14:nvContentPartPr>
              <p14:xfrm>
                <a:off x="3533021" y="1518152"/>
                <a:ext cx="89280" cy="170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9D62FB5-6BE2-4A0D-8453-EAC13DB2B54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528701" y="1513832"/>
                  <a:ext cx="97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7C22903-08B9-4406-9F59-0E10E3AD4FD1}"/>
                    </a:ext>
                  </a:extLst>
                </p14:cNvPr>
                <p14:cNvContentPartPr/>
                <p14:nvPr/>
              </p14:nvContentPartPr>
              <p14:xfrm>
                <a:off x="3629861" y="1415912"/>
                <a:ext cx="99720" cy="164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7C22903-08B9-4406-9F59-0E10E3AD4FD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25541" y="1411592"/>
                  <a:ext cx="108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733EF3E-7FCE-4626-B216-8CF6579E45E9}"/>
                    </a:ext>
                  </a:extLst>
                </p14:cNvPr>
                <p14:cNvContentPartPr/>
                <p14:nvPr/>
              </p14:nvContentPartPr>
              <p14:xfrm>
                <a:off x="3734621" y="1474232"/>
                <a:ext cx="86040" cy="75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733EF3E-7FCE-4626-B216-8CF6579E45E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30301" y="1469912"/>
                  <a:ext cx="94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2F65BD9-4760-4DF6-BD65-3672124329F5}"/>
                    </a:ext>
                  </a:extLst>
                </p14:cNvPr>
                <p14:cNvContentPartPr/>
                <p14:nvPr/>
              </p14:nvContentPartPr>
              <p14:xfrm>
                <a:off x="3809501" y="1405832"/>
                <a:ext cx="81720" cy="132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2F65BD9-4760-4DF6-BD65-3672124329F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05181" y="1401512"/>
                  <a:ext cx="90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92DE074-112D-437D-969A-E574DBB1FC1B}"/>
                    </a:ext>
                  </a:extLst>
                </p14:cNvPr>
                <p14:cNvContentPartPr/>
                <p14:nvPr/>
              </p14:nvContentPartPr>
              <p14:xfrm>
                <a:off x="3915341" y="1447592"/>
                <a:ext cx="13680" cy="70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92DE074-112D-437D-969A-E574DBB1FC1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11021" y="1443272"/>
                  <a:ext cx="2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8AA4464-7C2C-401F-A0AF-C6CB15CFADFA}"/>
                    </a:ext>
                  </a:extLst>
                </p14:cNvPr>
                <p14:cNvContentPartPr/>
                <p14:nvPr/>
              </p14:nvContentPartPr>
              <p14:xfrm>
                <a:off x="3888341" y="1303232"/>
                <a:ext cx="101520" cy="204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8AA4464-7C2C-401F-A0AF-C6CB15CFADF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84021" y="1298912"/>
                  <a:ext cx="110160" cy="21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8B256AB-04D6-4D59-9B68-D11F5353F075}"/>
                  </a:ext>
                </a:extLst>
              </p14:cNvPr>
              <p14:cNvContentPartPr/>
              <p14:nvPr/>
            </p14:nvContentPartPr>
            <p14:xfrm>
              <a:off x="1797202" y="532832"/>
              <a:ext cx="3086280" cy="1771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8B256AB-04D6-4D59-9B68-D11F5353F0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2882" y="528512"/>
                <a:ext cx="3094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F1036B7-44AE-4E2E-8921-C1F2FBFC39F8}"/>
                  </a:ext>
                </a:extLst>
              </p14:cNvPr>
              <p14:cNvContentPartPr/>
              <p14:nvPr/>
            </p14:nvContentPartPr>
            <p14:xfrm>
              <a:off x="5209642" y="2727392"/>
              <a:ext cx="1347480" cy="975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F1036B7-44AE-4E2E-8921-C1F2FBFC39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5322" y="2723072"/>
                <a:ext cx="13561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0871E12-69E3-4FF3-B2E9-F49736F292EE}"/>
                  </a:ext>
                </a:extLst>
              </p14:cNvPr>
              <p14:cNvContentPartPr/>
              <p14:nvPr/>
            </p14:nvContentPartPr>
            <p14:xfrm>
              <a:off x="3934522" y="2405552"/>
              <a:ext cx="1551960" cy="705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0871E12-69E3-4FF3-B2E9-F49736F292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0202" y="2401232"/>
                <a:ext cx="15606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0F54179-AD51-4805-A8E1-E76443D6E270}"/>
                  </a:ext>
                </a:extLst>
              </p14:cNvPr>
              <p14:cNvContentPartPr/>
              <p14:nvPr/>
            </p14:nvContentPartPr>
            <p14:xfrm>
              <a:off x="5332402" y="2704712"/>
              <a:ext cx="1345680" cy="1303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0F54179-AD51-4805-A8E1-E76443D6E2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28082" y="2700392"/>
                <a:ext cx="13543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FF365E4-786C-476F-9172-86DE9A03DDD8}"/>
                  </a:ext>
                </a:extLst>
              </p14:cNvPr>
              <p14:cNvContentPartPr/>
              <p14:nvPr/>
            </p14:nvContentPartPr>
            <p14:xfrm>
              <a:off x="9253162" y="458672"/>
              <a:ext cx="1400760" cy="1648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FF365E4-786C-476F-9172-86DE9A03DD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48842" y="454352"/>
                <a:ext cx="140940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7DBF646-96AD-46A0-91DB-4A0A1B90B35E}"/>
              </a:ext>
            </a:extLst>
          </p:cNvPr>
          <p:cNvGrpSpPr/>
          <p:nvPr/>
        </p:nvGrpSpPr>
        <p:grpSpPr>
          <a:xfrm>
            <a:off x="1970002" y="3704432"/>
            <a:ext cx="1413360" cy="1402920"/>
            <a:chOff x="1970002" y="3704432"/>
            <a:chExt cx="1413360" cy="14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AD4D27-FF47-4D0A-BDF7-E3D952070D3F}"/>
                    </a:ext>
                  </a:extLst>
                </p14:cNvPr>
                <p14:cNvContentPartPr/>
                <p14:nvPr/>
              </p14:nvContentPartPr>
              <p14:xfrm>
                <a:off x="1970002" y="4463312"/>
                <a:ext cx="31320" cy="9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AD4D27-FF47-4D0A-BDF7-E3D952070D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5682" y="4458992"/>
                  <a:ext cx="39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50FC0C1-850E-419E-A33F-50BE0A22D4FD}"/>
                    </a:ext>
                  </a:extLst>
                </p14:cNvPr>
                <p14:cNvContentPartPr/>
                <p14:nvPr/>
              </p14:nvContentPartPr>
              <p14:xfrm>
                <a:off x="2046682" y="4448192"/>
                <a:ext cx="24840" cy="20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50FC0C1-850E-419E-A33F-50BE0A22D4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42362" y="4443872"/>
                  <a:ext cx="33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2DA2194-C297-4E17-95E9-BFF2D00DD8A3}"/>
                    </a:ext>
                  </a:extLst>
                </p14:cNvPr>
                <p14:cNvContentPartPr/>
                <p14:nvPr/>
              </p14:nvContentPartPr>
              <p14:xfrm>
                <a:off x="2704042" y="3873992"/>
                <a:ext cx="190440" cy="1012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2DA2194-C297-4E17-95E9-BFF2D00DD8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99722" y="3869672"/>
                  <a:ext cx="199080" cy="10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9BABBF9-5B70-4A30-868D-FB2485FBD004}"/>
                    </a:ext>
                  </a:extLst>
                </p14:cNvPr>
                <p14:cNvContentPartPr/>
                <p14:nvPr/>
              </p14:nvContentPartPr>
              <p14:xfrm>
                <a:off x="2724922" y="3950672"/>
                <a:ext cx="178920" cy="925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9BABBF9-5B70-4A30-868D-FB2485FBD0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0602" y="3946352"/>
                  <a:ext cx="187560" cy="9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F701A6E-4B92-4D21-A7AC-001C19BDC2B7}"/>
                    </a:ext>
                  </a:extLst>
                </p14:cNvPr>
                <p14:cNvContentPartPr/>
                <p14:nvPr/>
              </p14:nvContentPartPr>
              <p14:xfrm>
                <a:off x="2705482" y="4688312"/>
                <a:ext cx="396000" cy="419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F701A6E-4B92-4D21-A7AC-001C19BDC2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01162" y="4683992"/>
                  <a:ext cx="4046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F84995-BEBC-4044-928F-2E92EF9EB80D}"/>
                    </a:ext>
                  </a:extLst>
                </p14:cNvPr>
                <p14:cNvContentPartPr/>
                <p14:nvPr/>
              </p14:nvContentPartPr>
              <p14:xfrm>
                <a:off x="2608282" y="3775712"/>
                <a:ext cx="11880" cy="16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F84995-BEBC-4044-928F-2E92EF9EB80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3962" y="3771392"/>
                  <a:ext cx="2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EEC3574-0FCE-4C5A-A8C7-D6A28BF7CC20}"/>
                    </a:ext>
                  </a:extLst>
                </p14:cNvPr>
                <p14:cNvContentPartPr/>
                <p14:nvPr/>
              </p14:nvContentPartPr>
              <p14:xfrm>
                <a:off x="2877202" y="4671392"/>
                <a:ext cx="10800" cy="13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EEC3574-0FCE-4C5A-A8C7-D6A28BF7CC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72882" y="4667072"/>
                  <a:ext cx="19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B0B495-B2B2-4D6A-9248-59D03651E704}"/>
                    </a:ext>
                  </a:extLst>
                </p14:cNvPr>
                <p14:cNvContentPartPr/>
                <p14:nvPr/>
              </p14:nvContentPartPr>
              <p14:xfrm>
                <a:off x="2647162" y="3704432"/>
                <a:ext cx="2880" cy="68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B0B495-B2B2-4D6A-9248-59D03651E70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2842" y="3700112"/>
                  <a:ext cx="11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C06E780-E40B-46BE-A601-6D0851C7B372}"/>
                    </a:ext>
                  </a:extLst>
                </p14:cNvPr>
                <p14:cNvContentPartPr/>
                <p14:nvPr/>
              </p14:nvContentPartPr>
              <p14:xfrm>
                <a:off x="2964322" y="4834112"/>
                <a:ext cx="7560" cy="25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C06E780-E40B-46BE-A601-6D0851C7B37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60002" y="4829792"/>
                  <a:ext cx="16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3849B9-0F36-4978-8E03-633745AEDCAC}"/>
                    </a:ext>
                  </a:extLst>
                </p14:cNvPr>
                <p14:cNvContentPartPr/>
                <p14:nvPr/>
              </p14:nvContentPartPr>
              <p14:xfrm>
                <a:off x="2569402" y="3737552"/>
                <a:ext cx="5040" cy="4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3849B9-0F36-4978-8E03-633745AEDCA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65082" y="3733232"/>
                  <a:ext cx="13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86EFA96-C6FB-4DA4-A992-72CAD48F83D1}"/>
                    </a:ext>
                  </a:extLst>
                </p14:cNvPr>
                <p14:cNvContentPartPr/>
                <p14:nvPr/>
              </p14:nvContentPartPr>
              <p14:xfrm>
                <a:off x="2573002" y="3722072"/>
                <a:ext cx="5400" cy="38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86EFA96-C6FB-4DA4-A992-72CAD48F83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68682" y="3717752"/>
                  <a:ext cx="1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190244-4871-48CD-A031-4D68A5849342}"/>
                    </a:ext>
                  </a:extLst>
                </p14:cNvPr>
                <p14:cNvContentPartPr/>
                <p14:nvPr/>
              </p14:nvContentPartPr>
              <p14:xfrm>
                <a:off x="2898442" y="4915832"/>
                <a:ext cx="7560" cy="22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190244-4871-48CD-A031-4D68A58493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94122" y="4911512"/>
                  <a:ext cx="16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F18F87A-E07D-4E18-9FD5-2C2C9F2921E0}"/>
                    </a:ext>
                  </a:extLst>
                </p14:cNvPr>
                <p14:cNvContentPartPr/>
                <p14:nvPr/>
              </p14:nvContentPartPr>
              <p14:xfrm>
                <a:off x="2902762" y="3974432"/>
                <a:ext cx="480600" cy="1036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F18F87A-E07D-4E18-9FD5-2C2C9F2921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98442" y="3970112"/>
                  <a:ext cx="48924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6D4C194-6F18-479B-BE09-8286CA5363AE}"/>
                    </a:ext>
                  </a:extLst>
                </p14:cNvPr>
                <p14:cNvContentPartPr/>
                <p14:nvPr/>
              </p14:nvContentPartPr>
              <p14:xfrm>
                <a:off x="3083482" y="3764912"/>
                <a:ext cx="283320" cy="694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6D4C194-6F18-479B-BE09-8286CA5363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79162" y="3760592"/>
                  <a:ext cx="291960" cy="70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CC1B5E7-483D-4A23-9E5C-B9C32A55C814}"/>
              </a:ext>
            </a:extLst>
          </p:cNvPr>
          <p:cNvGrpSpPr/>
          <p:nvPr/>
        </p:nvGrpSpPr>
        <p:grpSpPr>
          <a:xfrm>
            <a:off x="8334082" y="1406912"/>
            <a:ext cx="702720" cy="644400"/>
            <a:chOff x="8334082" y="1406912"/>
            <a:chExt cx="702720" cy="6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4B2EF16-B64B-437F-876D-0C9AA588826C}"/>
                    </a:ext>
                  </a:extLst>
                </p14:cNvPr>
                <p14:cNvContentPartPr/>
                <p14:nvPr/>
              </p14:nvContentPartPr>
              <p14:xfrm>
                <a:off x="8334082" y="1406912"/>
                <a:ext cx="702720" cy="644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4B2EF16-B64B-437F-876D-0C9AA58882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29762" y="1402592"/>
                  <a:ext cx="71136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28C451D-7712-4ACF-AADF-3F42BEA74342}"/>
                    </a:ext>
                  </a:extLst>
                </p14:cNvPr>
                <p14:cNvContentPartPr/>
                <p14:nvPr/>
              </p14:nvContentPartPr>
              <p14:xfrm>
                <a:off x="8637202" y="1616432"/>
                <a:ext cx="47160" cy="55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28C451D-7712-4ACF-AADF-3F42BEA743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32882" y="1612112"/>
                  <a:ext cx="55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D9A451B-6ED5-4DAB-BD23-0FE550C67345}"/>
                    </a:ext>
                  </a:extLst>
                </p14:cNvPr>
                <p14:cNvContentPartPr/>
                <p14:nvPr/>
              </p14:nvContentPartPr>
              <p14:xfrm>
                <a:off x="8675362" y="1643432"/>
                <a:ext cx="56160" cy="301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D9A451B-6ED5-4DAB-BD23-0FE550C6734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71042" y="1639112"/>
                  <a:ext cx="64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63BB1F3-DC51-4EE9-BD0F-386591A4A2AC}"/>
                    </a:ext>
                  </a:extLst>
                </p14:cNvPr>
                <p14:cNvContentPartPr/>
                <p14:nvPr/>
              </p14:nvContentPartPr>
              <p14:xfrm>
                <a:off x="8853202" y="1527872"/>
                <a:ext cx="56880" cy="81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63BB1F3-DC51-4EE9-BD0F-386591A4A2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48882" y="1523552"/>
                  <a:ext cx="655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61F1EF3-D9BD-4673-BBD0-2BA05279D683}"/>
              </a:ext>
            </a:extLst>
          </p:cNvPr>
          <p:cNvGrpSpPr/>
          <p:nvPr/>
        </p:nvGrpSpPr>
        <p:grpSpPr>
          <a:xfrm>
            <a:off x="9311122" y="907232"/>
            <a:ext cx="676440" cy="344160"/>
            <a:chOff x="9311122" y="907232"/>
            <a:chExt cx="67644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38D4D95-A266-4CF7-BACD-9743A15FD464}"/>
                    </a:ext>
                  </a:extLst>
                </p14:cNvPr>
                <p14:cNvContentPartPr/>
                <p14:nvPr/>
              </p14:nvContentPartPr>
              <p14:xfrm>
                <a:off x="9617482" y="907232"/>
                <a:ext cx="370080" cy="336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38D4D95-A266-4CF7-BACD-9743A15FD4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13162" y="902912"/>
                  <a:ext cx="378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8F5DA9-E26B-4F3E-A56F-CD698A0883CF}"/>
                    </a:ext>
                  </a:extLst>
                </p14:cNvPr>
                <p14:cNvContentPartPr/>
                <p14:nvPr/>
              </p14:nvContentPartPr>
              <p14:xfrm>
                <a:off x="9311122" y="1111352"/>
                <a:ext cx="192240" cy="140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8F5DA9-E26B-4F3E-A56F-CD698A0883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06802" y="1107032"/>
                  <a:ext cx="200880" cy="14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Microsoft Office PowerPoint</Application>
  <PresentationFormat>Breitbild</PresentationFormat>
  <Paragraphs>322</Paragraphs>
  <Slides>30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287</cp:revision>
  <cp:lastPrinted>2022-03-02T20:18:27Z</cp:lastPrinted>
  <dcterms:created xsi:type="dcterms:W3CDTF">2022-03-01T20:52:11Z</dcterms:created>
  <dcterms:modified xsi:type="dcterms:W3CDTF">2024-04-18T09:50:04Z</dcterms:modified>
</cp:coreProperties>
</file>